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6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4.xml" ContentType="application/vnd.openxmlformats-officedocument.drawingml.chartshapes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7" r:id="rId3"/>
    <p:sldId id="256" r:id="rId4"/>
    <p:sldId id="259" r:id="rId5"/>
    <p:sldId id="258" r:id="rId6"/>
    <p:sldId id="431" r:id="rId7"/>
    <p:sldId id="260" r:id="rId8"/>
    <p:sldId id="410" r:id="rId9"/>
    <p:sldId id="425" r:id="rId10"/>
    <p:sldId id="409" r:id="rId11"/>
    <p:sldId id="422" r:id="rId12"/>
    <p:sldId id="413" r:id="rId13"/>
    <p:sldId id="412" r:id="rId14"/>
    <p:sldId id="426" r:id="rId15"/>
    <p:sldId id="332" r:id="rId16"/>
    <p:sldId id="415" r:id="rId17"/>
    <p:sldId id="418" r:id="rId18"/>
    <p:sldId id="417" r:id="rId19"/>
    <p:sldId id="414" r:id="rId20"/>
    <p:sldId id="432" r:id="rId21"/>
    <p:sldId id="421" r:id="rId22"/>
    <p:sldId id="423" r:id="rId23"/>
    <p:sldId id="428" r:id="rId24"/>
    <p:sldId id="280" r:id="rId25"/>
    <p:sldId id="424" r:id="rId26"/>
    <p:sldId id="27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2060"/>
    <a:srgbClr val="235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50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geniy_Osminin\Desktop\&#1052;&#1054;&#1053;&#1048;&#1058;&#1054;&#1056;%202026\&#1048;&#1058;&#1054;&#104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geniy_Osminin\Desktop\&#1052;&#1054;&#1053;&#1048;&#1058;&#1054;&#1056;%202026\&#1048;&#1058;&#1054;&#1043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geniy_Osminin\Desktop\&#1052;&#1054;&#1053;&#1048;&#1058;&#1054;&#1056;%202026\&#1048;&#1058;&#1054;&#1043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geniy_Osminin\Desktop\&#1052;&#1054;&#1053;&#1048;&#1058;&#1054;&#1056;%202026\&#1048;&#1058;&#1054;&#1043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geniy_Osminin\Desktop\&#1052;&#1054;&#1053;&#1048;&#1058;&#1054;&#1056;%202026\&#1048;&#1058;&#1054;&#1043;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geniy_Osminin\Desktop\&#1052;&#1054;&#1053;&#1048;&#1058;&#1054;&#1056;%202026\&#1048;&#1058;&#1054;&#1043;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geniy_Osminin\Desktop\&#1052;&#1054;&#1053;&#1048;&#1058;&#1054;&#1056;%202026\&#1048;&#1058;&#1054;&#1043;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geniy_Osminin\Desktop\&#1052;&#1054;&#1053;&#1048;&#1058;&#1054;&#1056;%202026\&#1048;&#1058;&#1054;&#1043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geniy_Osminin\Desktop\&#1052;&#1054;&#1053;&#1048;&#1058;&#1054;&#1056;%202026\&#1048;&#1058;&#1054;&#1043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geniy_Osminin\Desktop\&#1052;&#1054;&#1053;&#1048;&#1058;&#1054;&#1056;%202026\&#1048;&#1058;&#1054;&#1043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geniy_Osminin\Desktop\&#1052;&#1054;&#1053;&#1048;&#1058;&#1054;&#1056;%20&#1058;&#1045;&#1061;&#1053;&#1054;&#1051;&#1054;&#1043;&#1048;&#1049;\2026\&#1048;&#1058;&#1054;&#1043;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geniy_Osminin\Desktop\&#1052;&#1054;&#1053;&#1048;&#1058;&#1054;&#1056;%20&#1058;&#1045;&#1061;&#1053;&#1054;&#1051;&#1054;&#1043;&#1048;&#1049;\2026\&#1048;&#1058;&#1054;&#1043;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geniy_Osminin\Desktop\&#1052;&#1054;&#1053;&#1048;&#1058;&#1054;&#1056;%202026\&#1048;&#1058;&#1054;&#1043;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vgeniy_Osminin\Desktop\&#1052;&#1054;&#1053;&#1048;&#1058;&#1054;&#1056;%202026\&#1048;&#1058;&#1054;&#1043;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geniy_Osminin\Desktop\&#1052;&#1054;&#1053;&#1048;&#1058;&#1054;&#1056;%202026\&#1048;&#1058;&#1054;&#1043;.xlsx" TargetMode="Externa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4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geniy_Osminin\Desktop\&#1052;&#1054;&#1053;&#1048;&#1058;&#1054;&#1056;%202026\&#1048;&#1058;&#1054;&#1043;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geniy_Osminin\Desktop\&#1052;&#1054;&#1053;&#1048;&#1058;&#1054;&#1056;%202026\&#1048;&#1058;&#1054;&#1043;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geniy_Osminin\Desktop\&#1052;&#1054;&#1053;&#1048;&#1058;&#1054;&#1056;%202026\&#1048;&#1058;&#1054;&#1043;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geniy_Osminin\Desktop\&#1052;&#1054;&#1053;&#1048;&#1058;&#1054;&#1056;%202026\&#1048;&#1058;&#1054;&#104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geniy_Osminin\Desktop\&#1052;&#1054;&#1053;&#1048;&#1058;&#1054;&#1056;%202026\&#1048;&#1058;&#1054;&#104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geniy_Osminin\Desktop\&#1052;&#1054;&#1053;&#1048;&#1058;&#1054;&#1056;%202026\&#1048;&#1058;&#1054;&#1043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geniy_Osminin\Desktop\&#1052;&#1054;&#1053;&#1048;&#1058;&#1054;&#1056;%202026\&#1048;&#1058;&#1054;&#1043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geniy_Osminin\Desktop\&#1052;&#1054;&#1053;&#1048;&#1058;&#1054;&#1056;%202026\&#1048;&#1058;&#1054;&#1043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geniy_Osminin\Desktop\&#1052;&#1054;&#1053;&#1048;&#1058;&#1054;&#1056;%202026\&#1048;&#1058;&#1054;&#1043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geniy_Osminin\Desktop\&#1052;&#1054;&#1053;&#1048;&#1058;&#1054;&#1056;%202026\&#1048;&#1058;&#1054;&#1043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1" dirty="0">
                <a:solidFill>
                  <a:srgbClr val="002060"/>
                </a:solidFill>
              </a:rPr>
              <a:t>Динамика</a:t>
            </a:r>
            <a:r>
              <a:rPr lang="ru-RU" sz="1600" b="1" i="1" baseline="0" dirty="0">
                <a:solidFill>
                  <a:srgbClr val="002060"/>
                </a:solidFill>
              </a:rPr>
              <a:t> роста рынка, трлн. ₽ </a:t>
            </a:r>
            <a:endParaRPr lang="ru-RU" sz="1600" b="1" i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2857122986812657E-2"/>
          <c:y val="0.11693074254584648"/>
          <c:w val="0.93285388213595721"/>
          <c:h val="0.794219251890058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[ИТОГ.xlsx]Лист3!$G$9</c:f>
              <c:strCache>
                <c:ptCount val="1"/>
                <c:pt idx="0">
                  <c:v>2024 СТРИМ Консалтинг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5A-4D39-8ACB-EE189C0CC571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5A-4D39-8ACB-EE189C0CC571}"/>
              </c:ext>
            </c:extLst>
          </c:dPt>
          <c:dPt>
            <c:idx val="2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5A-4D39-8ACB-EE189C0CC571}"/>
              </c:ext>
            </c:extLst>
          </c:dPt>
          <c:dPt>
            <c:idx val="3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5A-4D39-8ACB-EE189C0CC571}"/>
              </c:ext>
            </c:extLst>
          </c:dPt>
          <c:dPt>
            <c:idx val="4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5A-4D39-8ACB-EE189C0CC571}"/>
              </c:ext>
            </c:extLst>
          </c:dPt>
          <c:dPt>
            <c:idx val="5"/>
            <c:invertIfNegative val="0"/>
            <c:bubble3D val="0"/>
            <c:spPr>
              <a:solidFill>
                <a:srgbClr val="1052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F5A-4D39-8ACB-EE189C0CC571}"/>
              </c:ext>
            </c:extLst>
          </c:dPt>
          <c:dPt>
            <c:idx val="6"/>
            <c:invertIfNegative val="0"/>
            <c:bubble3D val="0"/>
            <c:spPr>
              <a:solidFill>
                <a:srgbClr val="1052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F5A-4D39-8ACB-EE189C0CC571}"/>
              </c:ext>
            </c:extLst>
          </c:dPt>
          <c:dPt>
            <c:idx val="7"/>
            <c:invertIfNegative val="0"/>
            <c:bubble3D val="0"/>
            <c:spPr>
              <a:solidFill>
                <a:srgbClr val="1052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F5A-4D39-8ACB-EE189C0CC571}"/>
              </c:ext>
            </c:extLst>
          </c:dPt>
          <c:dPt>
            <c:idx val="8"/>
            <c:invertIfNegative val="0"/>
            <c:bubble3D val="0"/>
            <c:spPr>
              <a:solidFill>
                <a:srgbClr val="1052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F5A-4D39-8ACB-EE189C0CC571}"/>
              </c:ext>
            </c:extLst>
          </c:dPt>
          <c:dPt>
            <c:idx val="9"/>
            <c:invertIfNegative val="0"/>
            <c:bubble3D val="0"/>
            <c:spPr>
              <a:solidFill>
                <a:srgbClr val="1052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F5A-4D39-8ACB-EE189C0CC5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[ИТОГ.xlsx]Лист3!$H$8:$Q$8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[ИТОГ.xlsx]Лист3!$H$9:$Q$9</c:f>
              <c:numCache>
                <c:formatCode>General</c:formatCode>
                <c:ptCount val="10"/>
                <c:pt idx="0">
                  <c:v>2.2000000000000002</c:v>
                </c:pt>
                <c:pt idx="1">
                  <c:v>2.1</c:v>
                </c:pt>
                <c:pt idx="2">
                  <c:v>3.1</c:v>
                </c:pt>
                <c:pt idx="3">
                  <c:v>3.2</c:v>
                </c:pt>
                <c:pt idx="4">
                  <c:v>3.9</c:v>
                </c:pt>
                <c:pt idx="5">
                  <c:v>4.5</c:v>
                </c:pt>
                <c:pt idx="6">
                  <c:v>5.2</c:v>
                </c:pt>
                <c:pt idx="7">
                  <c:v>6.2</c:v>
                </c:pt>
                <c:pt idx="8">
                  <c:v>6.7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F5A-4D39-8ACB-EE189C0CC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axId val="1013159807"/>
        <c:axId val="1085089503"/>
      </c:barChart>
      <c:catAx>
        <c:axId val="1013159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5089503"/>
        <c:crosses val="autoZero"/>
        <c:auto val="1"/>
        <c:lblAlgn val="ctr"/>
        <c:lblOffset val="100"/>
        <c:noMultiLvlLbl val="0"/>
      </c:catAx>
      <c:valAx>
        <c:axId val="108508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3159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Лист4!$C$166</c:f>
              <c:strCache>
                <c:ptCount val="1"/>
                <c:pt idx="0">
                  <c:v>млрд ₽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Лист4!$B$167:$B$170</c:f>
              <c:strCache>
                <c:ptCount val="4"/>
                <c:pt idx="0">
                  <c:v>2026 г</c:v>
                </c:pt>
                <c:pt idx="1">
                  <c:v>2027 г</c:v>
                </c:pt>
                <c:pt idx="2">
                  <c:v>2028 г</c:v>
                </c:pt>
                <c:pt idx="3">
                  <c:v>2029 г</c:v>
                </c:pt>
              </c:strCache>
            </c:strRef>
          </c:cat>
          <c:val>
            <c:numRef>
              <c:f>Лист4!$C$167:$C$170</c:f>
              <c:numCache>
                <c:formatCode>General</c:formatCode>
                <c:ptCount val="4"/>
                <c:pt idx="0">
                  <c:v>2470</c:v>
                </c:pt>
                <c:pt idx="1">
                  <c:v>3013</c:v>
                </c:pt>
                <c:pt idx="2">
                  <c:v>3224</c:v>
                </c:pt>
                <c:pt idx="3">
                  <c:v>3417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0A-4632-B62C-E827732D1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00278512"/>
        <c:axId val="312646736"/>
      </c:barChart>
      <c:lineChart>
        <c:grouping val="standard"/>
        <c:varyColors val="0"/>
        <c:ser>
          <c:idx val="1"/>
          <c:order val="1"/>
          <c:tx>
            <c:strRef>
              <c:f>Лист4!$D$166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80A-4632-B62C-E827732D125D}"/>
                </c:ext>
              </c:extLst>
            </c:dLbl>
            <c:dLbl>
              <c:idx val="1"/>
              <c:layout>
                <c:manualLayout>
                  <c:x val="3.1881596603580711E-2"/>
                  <c:y val="1.6387910161438357E-17"/>
                </c:manualLayout>
              </c:layout>
              <c:spPr>
                <a:solidFill>
                  <a:srgbClr val="33CC3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0A-4632-B62C-E827732D125D}"/>
                </c:ext>
              </c:extLst>
            </c:dLbl>
            <c:dLbl>
              <c:idx val="2"/>
              <c:spPr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80A-4632-B62C-E827732D125D}"/>
                </c:ext>
              </c:extLst>
            </c:dLbl>
            <c:dLbl>
              <c:idx val="3"/>
              <c:spPr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80A-4632-B62C-E827732D12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Лист4!$B$167:$B$170</c:f>
              <c:strCache>
                <c:ptCount val="4"/>
                <c:pt idx="0">
                  <c:v>2026 г</c:v>
                </c:pt>
                <c:pt idx="1">
                  <c:v>2027 г</c:v>
                </c:pt>
                <c:pt idx="2">
                  <c:v>2028 г</c:v>
                </c:pt>
                <c:pt idx="3">
                  <c:v>2029 г</c:v>
                </c:pt>
              </c:strCache>
            </c:strRef>
          </c:cat>
          <c:val>
            <c:numRef>
              <c:f>Лист4!$D$167:$D$170</c:f>
              <c:numCache>
                <c:formatCode>0.00%</c:formatCode>
                <c:ptCount val="4"/>
                <c:pt idx="0">
                  <c:v>5.8999999999999997E-2</c:v>
                </c:pt>
                <c:pt idx="1">
                  <c:v>0.22</c:v>
                </c:pt>
                <c:pt idx="2">
                  <c:v>7.0000000000000007E-2</c:v>
                </c:pt>
                <c:pt idx="3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0A-4632-B62C-E827732D1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284512"/>
        <c:axId val="312648816"/>
      </c:lineChart>
      <c:catAx>
        <c:axId val="20027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2646736"/>
        <c:crosses val="autoZero"/>
        <c:auto val="1"/>
        <c:lblAlgn val="ctr"/>
        <c:lblOffset val="100"/>
        <c:noMultiLvlLbl val="0"/>
      </c:catAx>
      <c:valAx>
        <c:axId val="31264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278512"/>
        <c:crosses val="autoZero"/>
        <c:crossBetween val="between"/>
      </c:valAx>
      <c:valAx>
        <c:axId val="312648816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284512"/>
        <c:crosses val="max"/>
        <c:crossBetween val="between"/>
      </c:valAx>
      <c:catAx>
        <c:axId val="200284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2648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Лист4!$C$173</c:f>
              <c:strCache>
                <c:ptCount val="1"/>
                <c:pt idx="0">
                  <c:v>млрд ₽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Лист4!$B$174:$B$177</c:f>
              <c:strCache>
                <c:ptCount val="4"/>
                <c:pt idx="0">
                  <c:v>2026 г</c:v>
                </c:pt>
                <c:pt idx="1">
                  <c:v>2027 г</c:v>
                </c:pt>
                <c:pt idx="2">
                  <c:v>2028 г</c:v>
                </c:pt>
                <c:pt idx="3">
                  <c:v>2029 г</c:v>
                </c:pt>
              </c:strCache>
            </c:strRef>
          </c:cat>
          <c:val>
            <c:numRef>
              <c:f>Лист4!$C$174:$C$177</c:f>
              <c:numCache>
                <c:formatCode>General</c:formatCode>
                <c:ptCount val="4"/>
                <c:pt idx="0">
                  <c:v>2470</c:v>
                </c:pt>
                <c:pt idx="1">
                  <c:v>2700</c:v>
                </c:pt>
                <c:pt idx="2">
                  <c:v>2997</c:v>
                </c:pt>
                <c:pt idx="3">
                  <c:v>3357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40-4056-974C-BF9F18F50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98177232"/>
        <c:axId val="265390608"/>
      </c:barChart>
      <c:lineChart>
        <c:grouping val="standard"/>
        <c:varyColors val="0"/>
        <c:ser>
          <c:idx val="1"/>
          <c:order val="1"/>
          <c:tx>
            <c:strRef>
              <c:f>Лист4!$D$173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440-4056-974C-BF9F18F5074E}"/>
                </c:ext>
              </c:extLst>
            </c:dLbl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Лист4!$B$174:$B$177</c:f>
              <c:strCache>
                <c:ptCount val="4"/>
                <c:pt idx="0">
                  <c:v>2026 г</c:v>
                </c:pt>
                <c:pt idx="1">
                  <c:v>2027 г</c:v>
                </c:pt>
                <c:pt idx="2">
                  <c:v>2028 г</c:v>
                </c:pt>
                <c:pt idx="3">
                  <c:v>2029 г</c:v>
                </c:pt>
              </c:strCache>
            </c:strRef>
          </c:cat>
          <c:val>
            <c:numRef>
              <c:f>Лист4!$D$174:$D$177</c:f>
              <c:numCache>
                <c:formatCode>0.00%</c:formatCode>
                <c:ptCount val="4"/>
                <c:pt idx="0">
                  <c:v>5.8999999999999997E-2</c:v>
                </c:pt>
                <c:pt idx="1">
                  <c:v>9.2999999999999999E-2</c:v>
                </c:pt>
                <c:pt idx="2">
                  <c:v>0.11</c:v>
                </c:pt>
                <c:pt idx="3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40-4056-974C-BF9F18F50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130432"/>
        <c:axId val="265395600"/>
      </c:lineChart>
      <c:catAx>
        <c:axId val="19817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390608"/>
        <c:crosses val="autoZero"/>
        <c:auto val="1"/>
        <c:lblAlgn val="ctr"/>
        <c:lblOffset val="100"/>
        <c:noMultiLvlLbl val="0"/>
      </c:catAx>
      <c:valAx>
        <c:axId val="26539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177232"/>
        <c:crosses val="autoZero"/>
        <c:crossBetween val="between"/>
      </c:valAx>
      <c:valAx>
        <c:axId val="265395600"/>
        <c:scaling>
          <c:orientation val="minMax"/>
          <c:max val="0.25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130432"/>
        <c:crosses val="max"/>
        <c:crossBetween val="between"/>
      </c:valAx>
      <c:catAx>
        <c:axId val="198130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5395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>
                <a:solidFill>
                  <a:srgbClr val="002060"/>
                </a:solidFill>
              </a:rPr>
              <a:t>Главное преимущество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отечественного</a:t>
            </a:r>
            <a:r>
              <a:rPr lang="ru-RU" b="1" i="1" baseline="0" dirty="0">
                <a:solidFill>
                  <a:srgbClr val="002060"/>
                </a:solidFill>
              </a:rPr>
              <a:t> ПО</a:t>
            </a:r>
            <a:endParaRPr lang="ru-RU" b="1" i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6425152563751924"/>
          <c:y val="1.7652616330759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478944624749203"/>
          <c:y val="0.10260471964615427"/>
          <c:w val="0.50603127734033249"/>
          <c:h val="0.84338546223388744"/>
        </c:manualLayout>
      </c:layout>
      <c:doughnutChart>
        <c:varyColors val="1"/>
        <c:ser>
          <c:idx val="0"/>
          <c:order val="0"/>
          <c:tx>
            <c:strRef>
              <c:f>Лист4!$A$230</c:f>
              <c:strCache>
                <c:ptCount val="1"/>
                <c:pt idx="0">
                  <c:v>Преимущества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0099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57-4225-99BC-5ADDE98046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57-4225-99BC-5ADDE98046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57-4225-99BC-5ADDE98046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57-4225-99BC-5ADDE9804660}"/>
              </c:ext>
            </c:extLst>
          </c:dPt>
          <c:dPt>
            <c:idx val="4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157-4225-99BC-5ADDE9804660}"/>
              </c:ext>
            </c:extLst>
          </c:dPt>
          <c:dLbls>
            <c:dLbl>
              <c:idx val="0"/>
              <c:layout>
                <c:manualLayout>
                  <c:x val="0.182200714099507"/>
                  <c:y val="-6.4123155280851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28095044645902"/>
                      <c:h val="0.226443096965935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57-4225-99BC-5ADDE9804660}"/>
                </c:ext>
              </c:extLst>
            </c:dLbl>
            <c:dLbl>
              <c:idx val="1"/>
              <c:layout>
                <c:manualLayout>
                  <c:x val="8.7629583616880127E-2"/>
                  <c:y val="9.71276194721106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368373324062034"/>
                      <c:h val="0.328035019547503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157-4225-99BC-5ADDE9804660}"/>
                </c:ext>
              </c:extLst>
            </c:dLbl>
            <c:dLbl>
              <c:idx val="2"/>
              <c:layout>
                <c:manualLayout>
                  <c:x val="-4.9370063178157057E-2"/>
                  <c:y val="5.25443074281227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57-4225-99BC-5ADDE9804660}"/>
                </c:ext>
              </c:extLst>
            </c:dLbl>
            <c:dLbl>
              <c:idx val="4"/>
              <c:layout>
                <c:manualLayout>
                  <c:x val="-0.11572953869316496"/>
                  <c:y val="-0.140441075361611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68044619422573"/>
                      <c:h val="0.251249999999999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157-4225-99BC-5ADDE98046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Лист4!$B$229:$F$229</c:f>
              <c:strCache>
                <c:ptCount val="5"/>
                <c:pt idx="0">
                  <c:v>Контакт с разработчиками</c:v>
                </c:pt>
                <c:pt idx="1">
                  <c:v>Соотвествие регуляторным требованиям</c:v>
                </c:pt>
                <c:pt idx="2">
                  <c:v>ИБ</c:v>
                </c:pt>
                <c:pt idx="3">
                  <c:v>Отсутствие базы знаний</c:v>
                </c:pt>
                <c:pt idx="4">
                  <c:v>Локализация</c:v>
                </c:pt>
              </c:strCache>
            </c:strRef>
          </c:cat>
          <c:val>
            <c:numRef>
              <c:f>Лист4!$B$230:$F$230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57-4225-99BC-5ADDE9804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>
                <a:solidFill>
                  <a:srgbClr val="002060"/>
                </a:solidFill>
              </a:rPr>
              <a:t>Основной недостаток</a:t>
            </a:r>
            <a:r>
              <a:rPr lang="ru-RU" b="1" i="1" baseline="0" dirty="0">
                <a:solidFill>
                  <a:srgbClr val="002060"/>
                </a:solidFill>
              </a:rPr>
              <a:t> отечественного ПО</a:t>
            </a:r>
            <a:endParaRPr lang="ru-RU" b="1" i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202572357242653"/>
          <c:y val="2.07233175355998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99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55-49A5-9C82-031EFAA660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55-49A5-9C82-031EFAA660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55-49A5-9C82-031EFAA66048}"/>
              </c:ext>
            </c:extLst>
          </c:dPt>
          <c:dPt>
            <c:idx val="3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55-49A5-9C82-031EFAA66048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55-49A5-9C82-031EFAA6604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C55-49A5-9C82-031EFAA6604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C55-49A5-9C82-031EFAA66048}"/>
              </c:ext>
            </c:extLst>
          </c:dPt>
          <c:dLbls>
            <c:dLbl>
              <c:idx val="0"/>
              <c:layout>
                <c:manualLayout>
                  <c:x val="0.12018363835736193"/>
                  <c:y val="-3.35249191747231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55-49A5-9C82-031EFAA66048}"/>
                </c:ext>
              </c:extLst>
            </c:dLbl>
            <c:dLbl>
              <c:idx val="1"/>
              <c:layout>
                <c:manualLayout>
                  <c:x val="3.5960946977896056E-2"/>
                  <c:y val="6.03448048296961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55-49A5-9C82-031EFAA66048}"/>
                </c:ext>
              </c:extLst>
            </c:dLbl>
            <c:dLbl>
              <c:idx val="2"/>
              <c:layout>
                <c:manualLayout>
                  <c:x val="8.5168431830755259E-2"/>
                  <c:y val="0.102608335592163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891335469897637"/>
                      <c:h val="0.155266962028172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C55-49A5-9C82-031EFAA66048}"/>
                </c:ext>
              </c:extLst>
            </c:dLbl>
            <c:dLbl>
              <c:idx val="3"/>
              <c:layout>
                <c:manualLayout>
                  <c:x val="-0.14733873945479156"/>
                  <c:y val="9.65522771103009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38969039337456"/>
                      <c:h val="0.199648280686133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C55-49A5-9C82-031EFAA66048}"/>
                </c:ext>
              </c:extLst>
            </c:dLbl>
            <c:dLbl>
              <c:idx val="4"/>
              <c:layout>
                <c:manualLayout>
                  <c:x val="-0.11587416248433198"/>
                  <c:y val="-1.00574674716160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55-49A5-9C82-031EFAA66048}"/>
                </c:ext>
              </c:extLst>
            </c:dLbl>
            <c:dLbl>
              <c:idx val="5"/>
              <c:layout>
                <c:manualLayout>
                  <c:x val="-0.20124372655699796"/>
                  <c:y val="-9.42785132892431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15674998164371"/>
                      <c:h val="0.281116357740282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C55-49A5-9C82-031EFAA66048}"/>
                </c:ext>
              </c:extLst>
            </c:dLbl>
            <c:dLbl>
              <c:idx val="6"/>
              <c:layout>
                <c:manualLayout>
                  <c:x val="-3.665562533803983E-3"/>
                  <c:y val="-0.148559722200529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269681090716424"/>
                      <c:h val="0.163573353602560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C55-49A5-9C82-031EFAA660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Лист4!$D$235:$J$235</c:f>
              <c:strCache>
                <c:ptCount val="7"/>
                <c:pt idx="0">
                  <c:v>Функционал</c:v>
                </c:pt>
                <c:pt idx="1">
                  <c:v>Качество ТП</c:v>
                </c:pt>
                <c:pt idx="2">
                  <c:v>Отсутствие экосистемы</c:v>
                </c:pt>
                <c:pt idx="3">
                  <c:v>Кадры и компетенции</c:v>
                </c:pt>
                <c:pt idx="4">
                  <c:v>Стоимость</c:v>
                </c:pt>
                <c:pt idx="5">
                  <c:v>Понимание перспектив развития</c:v>
                </c:pt>
                <c:pt idx="6">
                  <c:v>Методология внедения</c:v>
                </c:pt>
              </c:strCache>
            </c:strRef>
          </c:cat>
          <c:val>
            <c:numRef>
              <c:f>Лист4!$D$236:$J$236</c:f>
              <c:numCache>
                <c:formatCode>General</c:formatCode>
                <c:ptCount val="7"/>
                <c:pt idx="0">
                  <c:v>9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8</c:v>
                </c:pt>
                <c:pt idx="5">
                  <c:v>3.1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C55-49A5-9C82-031EFAA66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b="1" i="1">
                <a:solidFill>
                  <a:srgbClr val="002060"/>
                </a:solidFill>
              </a:rPr>
              <a:t>Конкурентоспособное отечественное ПО</a:t>
            </a:r>
          </a:p>
        </c:rich>
      </c:tx>
      <c:layout>
        <c:manualLayout>
          <c:xMode val="edge"/>
          <c:yMode val="edge"/>
          <c:x val="0.24104855643044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586062855496673"/>
          <c:y val="0.16652725848327671"/>
          <c:w val="0.74423718537078842"/>
          <c:h val="0.7293167985564712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DA-4EA2-8553-5306127D602A}"/>
              </c:ext>
            </c:extLst>
          </c:dPt>
          <c:dPt>
            <c:idx val="1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DDA-4EA2-8553-5306127D602A}"/>
              </c:ext>
            </c:extLst>
          </c:dPt>
          <c:dPt>
            <c:idx val="2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DA-4EA2-8553-5306127D602A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DDA-4EA2-8553-5306127D602A}"/>
              </c:ext>
            </c:extLst>
          </c:dPt>
          <c:dPt>
            <c:idx val="4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DA-4EA2-8553-5306127D602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DDA-4EA2-8553-5306127D602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DDA-4EA2-8553-5306127D602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DDA-4EA2-8553-5306127D602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DDA-4EA2-8553-5306127D602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DDA-4EA2-8553-5306127D60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Лист4!$A$264:$L$264</c:f>
              <c:strCache>
                <c:ptCount val="12"/>
                <c:pt idx="0">
                  <c:v>ИБ</c:v>
                </c:pt>
                <c:pt idx="1">
                  <c:v>СУБД</c:v>
                </c:pt>
                <c:pt idx="2">
                  <c:v>ИИ</c:v>
                </c:pt>
                <c:pt idx="3">
                  <c:v>CRM</c:v>
                </c:pt>
                <c:pt idx="4">
                  <c:v>ERP</c:v>
                </c:pt>
                <c:pt idx="5">
                  <c:v>BI</c:v>
                </c:pt>
                <c:pt idx="6">
                  <c:v>Инфраструктруные</c:v>
                </c:pt>
                <c:pt idx="7">
                  <c:v>САП</c:v>
                </c:pt>
                <c:pt idx="8">
                  <c:v>OC</c:v>
                </c:pt>
                <c:pt idx="9">
                  <c:v>Средства разработки</c:v>
                </c:pt>
                <c:pt idx="10">
                  <c:v>RPA</c:v>
                </c:pt>
                <c:pt idx="11">
                  <c:v>Офисное ПО</c:v>
                </c:pt>
              </c:strCache>
            </c:strRef>
          </c:cat>
          <c:val>
            <c:numRef>
              <c:f>Лист4!$A$266:$L$266</c:f>
              <c:numCache>
                <c:formatCode>0.0%</c:formatCode>
                <c:ptCount val="12"/>
                <c:pt idx="0">
                  <c:v>0.88888888888888884</c:v>
                </c:pt>
                <c:pt idx="1">
                  <c:v>0.41111111111111115</c:v>
                </c:pt>
                <c:pt idx="2">
                  <c:v>0.37777777777777777</c:v>
                </c:pt>
                <c:pt idx="3">
                  <c:v>0.27777777777777779</c:v>
                </c:pt>
                <c:pt idx="4">
                  <c:v>0.16666666666666666</c:v>
                </c:pt>
                <c:pt idx="5">
                  <c:v>0.10555555555555556</c:v>
                </c:pt>
                <c:pt idx="6">
                  <c:v>0.1111111111111111</c:v>
                </c:pt>
                <c:pt idx="7">
                  <c:v>0.11666666666666667</c:v>
                </c:pt>
                <c:pt idx="8">
                  <c:v>0.1111111111111111</c:v>
                </c:pt>
                <c:pt idx="9">
                  <c:v>0.05</c:v>
                </c:pt>
                <c:pt idx="10">
                  <c:v>5.5555555555555552E-2</c:v>
                </c:pt>
                <c:pt idx="11">
                  <c:v>6.6666666666666666E-2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DA-4EA2-8553-5306127D6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49964671"/>
        <c:axId val="973149647"/>
      </c:barChart>
      <c:catAx>
        <c:axId val="1149964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3149647"/>
        <c:crosses val="autoZero"/>
        <c:auto val="1"/>
        <c:lblAlgn val="ctr"/>
        <c:lblOffset val="100"/>
        <c:noMultiLvlLbl val="0"/>
      </c:catAx>
      <c:valAx>
        <c:axId val="97314964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49964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1" u="none" strike="noStrike" baseline="0" dirty="0">
                <a:effectLst/>
              </a:rPr>
              <a:t>Неконкурентоспособное отечественное ПО (практика использования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FA-4E5E-A1D6-AD278A76A7AA}"/>
              </c:ext>
            </c:extLst>
          </c:dPt>
          <c:dPt>
            <c:idx val="1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9FA-4E5E-A1D6-AD278A76A7AA}"/>
              </c:ext>
            </c:extLst>
          </c:dPt>
          <c:dPt>
            <c:idx val="2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FA-4E5E-A1D6-AD278A76A7AA}"/>
              </c:ext>
            </c:extLst>
          </c:dPt>
          <c:dPt>
            <c:idx val="3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9FA-4E5E-A1D6-AD278A76A7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Лист4!$A$252:$J$252</c:f>
              <c:strCache>
                <c:ptCount val="10"/>
                <c:pt idx="0">
                  <c:v>ERP</c:v>
                </c:pt>
                <c:pt idx="1">
                  <c:v>САП</c:v>
                </c:pt>
                <c:pt idx="2">
                  <c:v>СУБД</c:v>
                </c:pt>
                <c:pt idx="3">
                  <c:v>Офисное ПО</c:v>
                </c:pt>
                <c:pt idx="4">
                  <c:v>Средства разработки</c:v>
                </c:pt>
                <c:pt idx="5">
                  <c:v>RPA</c:v>
                </c:pt>
                <c:pt idx="6">
                  <c:v>Системы управления проектами</c:v>
                </c:pt>
                <c:pt idx="7">
                  <c:v>BI</c:v>
                </c:pt>
                <c:pt idx="8">
                  <c:v>Инфраструктруные решения</c:v>
                </c:pt>
                <c:pt idx="9">
                  <c:v>ОС</c:v>
                </c:pt>
              </c:strCache>
            </c:strRef>
          </c:cat>
          <c:val>
            <c:numRef>
              <c:f>Лист4!$A$253:$J$253</c:f>
              <c:numCache>
                <c:formatCode>0.0%</c:formatCode>
                <c:ptCount val="10"/>
                <c:pt idx="0">
                  <c:v>0.875</c:v>
                </c:pt>
                <c:pt idx="1">
                  <c:v>0.625</c:v>
                </c:pt>
                <c:pt idx="2">
                  <c:v>0.51249999999999996</c:v>
                </c:pt>
                <c:pt idx="3">
                  <c:v>0.5</c:v>
                </c:pt>
                <c:pt idx="4">
                  <c:v>0.38750000000000001</c:v>
                </c:pt>
                <c:pt idx="5">
                  <c:v>0.375</c:v>
                </c:pt>
                <c:pt idx="6">
                  <c:v>0.25</c:v>
                </c:pt>
                <c:pt idx="7">
                  <c:v>0.25</c:v>
                </c:pt>
                <c:pt idx="8">
                  <c:v>0.125</c:v>
                </c:pt>
                <c:pt idx="9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FA-4E5E-A1D6-AD278A76A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26349888"/>
        <c:axId val="1725951616"/>
      </c:barChart>
      <c:catAx>
        <c:axId val="1726349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5951616"/>
        <c:crosses val="autoZero"/>
        <c:auto val="1"/>
        <c:lblAlgn val="ctr"/>
        <c:lblOffset val="100"/>
        <c:noMultiLvlLbl val="0"/>
      </c:catAx>
      <c:valAx>
        <c:axId val="17259516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72634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Лист4!$A$221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Лист4!$B$220:$K$220</c:f>
              <c:strCache>
                <c:ptCount val="10"/>
                <c:pt idx="0">
                  <c:v>Соотвествие требованиям регуляторов</c:v>
                </c:pt>
                <c:pt idx="1">
                  <c:v>Фукнционал</c:v>
                </c:pt>
                <c:pt idx="2">
                  <c:v>Цена и стоимость владения</c:v>
                </c:pt>
                <c:pt idx="3">
                  <c:v>Производительность</c:v>
                </c:pt>
                <c:pt idx="4">
                  <c:v>ТП</c:v>
                </c:pt>
                <c:pt idx="5">
                  <c:v>Интеграционные возможности</c:v>
                </c:pt>
                <c:pt idx="6">
                  <c:v>Развитие</c:v>
                </c:pt>
                <c:pt idx="7">
                  <c:v>Скорость развертывания</c:v>
                </c:pt>
                <c:pt idx="8">
                  <c:v>ИБ</c:v>
                </c:pt>
                <c:pt idx="9">
                  <c:v>OpenSource</c:v>
                </c:pt>
              </c:strCache>
            </c:strRef>
          </c:cat>
          <c:val>
            <c:numRef>
              <c:f>Лист4!$B$221:$K$221</c:f>
              <c:numCache>
                <c:formatCode>General</c:formatCode>
                <c:ptCount val="10"/>
                <c:pt idx="0">
                  <c:v>1.1000000000000001</c:v>
                </c:pt>
                <c:pt idx="1">
                  <c:v>24.9</c:v>
                </c:pt>
                <c:pt idx="2">
                  <c:v>14.8</c:v>
                </c:pt>
                <c:pt idx="5">
                  <c:v>23.1</c:v>
                </c:pt>
                <c:pt idx="8">
                  <c:v>29.1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4F-410B-8E5F-7E5945860BA2}"/>
            </c:ext>
          </c:extLst>
        </c:ser>
        <c:ser>
          <c:idx val="1"/>
          <c:order val="1"/>
          <c:tx>
            <c:strRef>
              <c:f>Лист4!$A$222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Лист4!$B$220:$K$220</c:f>
              <c:strCache>
                <c:ptCount val="10"/>
                <c:pt idx="0">
                  <c:v>Соотвествие требованиям регуляторов</c:v>
                </c:pt>
                <c:pt idx="1">
                  <c:v>Фукнционал</c:v>
                </c:pt>
                <c:pt idx="2">
                  <c:v>Цена и стоимость владения</c:v>
                </c:pt>
                <c:pt idx="3">
                  <c:v>Производительность</c:v>
                </c:pt>
                <c:pt idx="4">
                  <c:v>ТП</c:v>
                </c:pt>
                <c:pt idx="5">
                  <c:v>Интеграционные возможности</c:v>
                </c:pt>
                <c:pt idx="6">
                  <c:v>Развитие</c:v>
                </c:pt>
                <c:pt idx="7">
                  <c:v>Скорость развертывания</c:v>
                </c:pt>
                <c:pt idx="8">
                  <c:v>ИБ</c:v>
                </c:pt>
                <c:pt idx="9">
                  <c:v>OpenSource</c:v>
                </c:pt>
              </c:strCache>
            </c:strRef>
          </c:cat>
          <c:val>
            <c:numRef>
              <c:f>Лист4!$B$222:$K$222</c:f>
              <c:numCache>
                <c:formatCode>General</c:formatCode>
                <c:ptCount val="10"/>
                <c:pt idx="0" formatCode="0">
                  <c:v>9</c:v>
                </c:pt>
                <c:pt idx="1">
                  <c:v>14.9</c:v>
                </c:pt>
                <c:pt idx="2">
                  <c:v>32.1</c:v>
                </c:pt>
                <c:pt idx="3">
                  <c:v>12.8</c:v>
                </c:pt>
                <c:pt idx="4">
                  <c:v>9.1999999999999993</c:v>
                </c:pt>
                <c:pt idx="5">
                  <c:v>5.8</c:v>
                </c:pt>
                <c:pt idx="6">
                  <c:v>7.2</c:v>
                </c:pt>
                <c:pt idx="7">
                  <c:v>1.9</c:v>
                </c:pt>
                <c:pt idx="8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4F-410B-8E5F-7E5945860BA2}"/>
            </c:ext>
          </c:extLst>
        </c:ser>
        <c:ser>
          <c:idx val="2"/>
          <c:order val="2"/>
          <c:tx>
            <c:strRef>
              <c:f>Лист4!$A$223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CC99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1.2211938765475267E-2"/>
                  <c:y val="-4.1867184105502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51-4BBB-80C3-206FEF0E7EB5}"/>
                </c:ext>
              </c:extLst>
            </c:dLbl>
            <c:dLbl>
              <c:idx val="3"/>
              <c:layout>
                <c:manualLayout>
                  <c:x val="8.8814100112547395E-3"/>
                  <c:y val="-4.1867184105503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51-4BBB-80C3-206FEF0E7EB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Лист4!$B$220:$K$220</c:f>
              <c:strCache>
                <c:ptCount val="10"/>
                <c:pt idx="0">
                  <c:v>Соотвествие требованиям регуляторов</c:v>
                </c:pt>
                <c:pt idx="1">
                  <c:v>Фукнционал</c:v>
                </c:pt>
                <c:pt idx="2">
                  <c:v>Цена и стоимость владения</c:v>
                </c:pt>
                <c:pt idx="3">
                  <c:v>Производительность</c:v>
                </c:pt>
                <c:pt idx="4">
                  <c:v>ТП</c:v>
                </c:pt>
                <c:pt idx="5">
                  <c:v>Интеграционные возможности</c:v>
                </c:pt>
                <c:pt idx="6">
                  <c:v>Развитие</c:v>
                </c:pt>
                <c:pt idx="7">
                  <c:v>Скорость развертывания</c:v>
                </c:pt>
                <c:pt idx="8">
                  <c:v>ИБ</c:v>
                </c:pt>
                <c:pt idx="9">
                  <c:v>OpenSource</c:v>
                </c:pt>
              </c:strCache>
            </c:strRef>
          </c:cat>
          <c:val>
            <c:numRef>
              <c:f>Лист4!$B$223:$K$223</c:f>
              <c:numCache>
                <c:formatCode>General</c:formatCode>
                <c:ptCount val="10"/>
                <c:pt idx="0">
                  <c:v>3.384615384615385</c:v>
                </c:pt>
                <c:pt idx="1">
                  <c:v>34.923076923076898</c:v>
                </c:pt>
                <c:pt idx="2">
                  <c:v>24.615384615384617</c:v>
                </c:pt>
                <c:pt idx="3">
                  <c:v>3.6923076923076921</c:v>
                </c:pt>
                <c:pt idx="4">
                  <c:v>9.2307692307692317</c:v>
                </c:pt>
                <c:pt idx="5">
                  <c:v>6.7692307692307701</c:v>
                </c:pt>
                <c:pt idx="6">
                  <c:v>9.2307692307692317</c:v>
                </c:pt>
                <c:pt idx="7">
                  <c:v>6.1538461538461542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4F-410B-8E5F-7E5945860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350512"/>
        <c:axId val="442030800"/>
        <c:axId val="0"/>
      </c:bar3DChart>
      <c:catAx>
        <c:axId val="20035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2030800"/>
        <c:crosses val="autoZero"/>
        <c:auto val="1"/>
        <c:lblAlgn val="ctr"/>
        <c:lblOffset val="100"/>
        <c:noMultiLvlLbl val="0"/>
      </c:catAx>
      <c:valAx>
        <c:axId val="442030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035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557299495103534"/>
          <c:y val="1.6290785065744714E-2"/>
          <c:w val="0.17560628169316952"/>
          <c:h val="4.7977650176270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Как</a:t>
            </a:r>
            <a:r>
              <a:rPr lang="ru-RU" baseline="0"/>
              <a:t> изменились взаимоотношения с вендорами за последний год?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none" strike="noStrike" kern="1200" spc="0" baseline="0">
                <a:solidFill>
                  <a:srgbClr val="1052A6"/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>
                <a:solidFill>
                  <a:srgbClr val="1052A6"/>
                </a:solidFill>
              </a:rPr>
              <a:t>Как</a:t>
            </a:r>
            <a:r>
              <a:rPr lang="ru-RU" b="1" i="1" baseline="0" dirty="0">
                <a:solidFill>
                  <a:srgbClr val="1052A6"/>
                </a:solidFill>
              </a:rPr>
              <a:t> изменились изменился портрет вендоров за последний год?</a:t>
            </a:r>
            <a:endParaRPr lang="ru-RU" b="1" i="1" dirty="0">
              <a:solidFill>
                <a:srgbClr val="1052A6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rgbClr val="1052A6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99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5C7-4CEE-80F8-A945E1769444}"/>
              </c:ext>
            </c:extLst>
          </c:dPt>
          <c:dPt>
            <c:idx val="1"/>
            <c:bubble3D val="0"/>
            <c:spPr>
              <a:solidFill>
                <a:srgbClr val="33CC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5C7-4CEE-80F8-A945E1769444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5C7-4CEE-80F8-A945E1769444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5C7-4CEE-80F8-A945E1769444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5C7-4CEE-80F8-A945E1769444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5C7-4CEE-80F8-A945E1769444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5C7-4CEE-80F8-A945E1769444}"/>
              </c:ext>
            </c:extLst>
          </c:dPt>
          <c:dLbls>
            <c:dLbl>
              <c:idx val="0"/>
              <c:layout>
                <c:manualLayout>
                  <c:x val="2.6755985690476956E-3"/>
                  <c:y val="3.347320396916893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1052A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29273975833955"/>
                      <c:h val="0.194074207872655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5C7-4CEE-80F8-A945E1769444}"/>
                </c:ext>
              </c:extLst>
            </c:dLbl>
            <c:dLbl>
              <c:idx val="1"/>
              <c:layout>
                <c:manualLayout>
                  <c:x val="3.005444113840634E-2"/>
                  <c:y val="-0.125209502525939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1052A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67010265983247"/>
                      <c:h val="0.255614543637437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5C7-4CEE-80F8-A945E1769444}"/>
                </c:ext>
              </c:extLst>
            </c:dLbl>
            <c:dLbl>
              <c:idx val="2"/>
              <c:layout>
                <c:manualLayout>
                  <c:x val="2.3889787543938393E-2"/>
                  <c:y val="-4.66566837206907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1052A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96204938898955"/>
                      <c:h val="0.215277662335148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5C7-4CEE-80F8-A945E1769444}"/>
                </c:ext>
              </c:extLst>
            </c:dLbl>
            <c:dLbl>
              <c:idx val="3"/>
              <c:layout>
                <c:manualLayout>
                  <c:x val="-2.0960153258314032E-2"/>
                  <c:y val="2.380776780181756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1052A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C7-4CEE-80F8-A945E1769444}"/>
                </c:ext>
              </c:extLst>
            </c:dLbl>
            <c:dLbl>
              <c:idx val="4"/>
              <c:layout>
                <c:manualLayout>
                  <c:x val="3.9000692238183129E-2"/>
                  <c:y val="-5.30450005628466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1052A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7468676047229"/>
                      <c:h val="0.194074207872655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5C7-4CEE-80F8-A945E1769444}"/>
                </c:ext>
              </c:extLst>
            </c:dLbl>
            <c:dLbl>
              <c:idx val="5"/>
              <c:layout>
                <c:manualLayout>
                  <c:x val="8.4534163599190568E-2"/>
                  <c:y val="-0.125183015916789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1052A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29256127427819"/>
                      <c:h val="0.234525222305285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5C7-4CEE-80F8-A945E1769444}"/>
                </c:ext>
              </c:extLst>
            </c:dLbl>
            <c:dLbl>
              <c:idx val="6"/>
              <c:layout>
                <c:manualLayout>
                  <c:x val="1.5143497685656671E-2"/>
                  <c:y val="4.57173836815866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1052A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5C7-4CEE-80F8-A945E17694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Лист2!$B$54:$H$54</c:f>
              <c:strCache>
                <c:ptCount val="7"/>
                <c:pt idx="0">
                  <c:v>Клиентоориентированность в целом повысилась</c:v>
                </c:pt>
                <c:pt idx="1">
                  <c:v>Вендор стал более зрелым, качество продукта существенно выросло</c:v>
                </c:pt>
                <c:pt idx="2">
                  <c:v>Подход к клиентам стал более дифференцированным</c:v>
                </c:pt>
                <c:pt idx="3">
                  <c:v>Существенных изменения нет</c:v>
                </c:pt>
                <c:pt idx="4">
                  <c:v>Клиентоориентированость, в целом, снизилась</c:v>
                </c:pt>
                <c:pt idx="5">
                  <c:v>Фрагментация услуг, микросервисная архитектура продуктов</c:v>
                </c:pt>
                <c:pt idx="6">
                  <c:v>Необоснованное завышение стоимости продуктов и услуг</c:v>
                </c:pt>
              </c:strCache>
            </c:strRef>
          </c:cat>
          <c:val>
            <c:numRef>
              <c:f>Лист2!$B$56:$H$56</c:f>
              <c:numCache>
                <c:formatCode>0.0%</c:formatCode>
                <c:ptCount val="7"/>
                <c:pt idx="0">
                  <c:v>0.2573340195573855</c:v>
                </c:pt>
                <c:pt idx="1">
                  <c:v>5.6613484302624813E-2</c:v>
                </c:pt>
                <c:pt idx="2">
                  <c:v>5.1466803911477101E-2</c:v>
                </c:pt>
                <c:pt idx="3">
                  <c:v>6.690684508492023E-2</c:v>
                </c:pt>
                <c:pt idx="4">
                  <c:v>0.21101389603705609</c:v>
                </c:pt>
                <c:pt idx="5">
                  <c:v>0.1029336078229542</c:v>
                </c:pt>
                <c:pt idx="6">
                  <c:v>0.20072053525476069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5C7-4CEE-80F8-A945E1769444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05C7-4CEE-80F8-A945E1769444}"/>
              </c:ext>
            </c:extLst>
          </c:dPt>
          <c:cat>
            <c:strRef>
              <c:f>Лист2!$B$54:$H$54</c:f>
              <c:strCache>
                <c:ptCount val="7"/>
                <c:pt idx="0">
                  <c:v>Клиентоориентированность в целом повысилась</c:v>
                </c:pt>
                <c:pt idx="1">
                  <c:v>Вендор стал более зрелым, качество продукта существенно выросло</c:v>
                </c:pt>
                <c:pt idx="2">
                  <c:v>Подход к клиентам стал более дифференцированным</c:v>
                </c:pt>
                <c:pt idx="3">
                  <c:v>Существенных изменения нет</c:v>
                </c:pt>
                <c:pt idx="4">
                  <c:v>Клиентоориентированость, в целом, снизилась</c:v>
                </c:pt>
                <c:pt idx="5">
                  <c:v>Фрагментация услуг, микросервисная архитектура продуктов</c:v>
                </c:pt>
                <c:pt idx="6">
                  <c:v>Необоснованное завышение стоимости продуктов и услуг</c:v>
                </c:pt>
              </c:strCache>
            </c:strRef>
          </c:cat>
          <c:val>
            <c:numRef>
              <c:f>Лист2!$B$56</c:f>
              <c:numCache>
                <c:formatCode>0.0%</c:formatCode>
                <c:ptCount val="1"/>
                <c:pt idx="0">
                  <c:v>0.2573340195573855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5C7-4CEE-80F8-A945E1769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/>
              <a:t>Мнение</a:t>
            </a:r>
            <a:r>
              <a:rPr lang="ru-RU" b="1" i="1" baseline="0" dirty="0"/>
              <a:t> вендоров. </a:t>
            </a:r>
            <a:r>
              <a:rPr lang="ru-RU" b="1" i="1" dirty="0"/>
              <a:t>Что</a:t>
            </a:r>
            <a:r>
              <a:rPr lang="ru-RU" b="1" i="1" baseline="0" dirty="0"/>
              <a:t> важно для заказчика</a:t>
            </a:r>
            <a:r>
              <a:rPr lang="ru-RU" baseline="0" dirty="0"/>
              <a:t>?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ED2-4740-99A1-9881CCB5CDA1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D2-4740-99A1-9881CCB5CDA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D2-4740-99A1-9881CCB5CDA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ED2-4740-99A1-9881CCB5CDA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ED2-4740-99A1-9881CCB5CDA1}"/>
              </c:ext>
            </c:extLst>
          </c:dPt>
          <c:dPt>
            <c:idx val="5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D2-4740-99A1-9881CCB5CDA1}"/>
              </c:ext>
            </c:extLst>
          </c:dPt>
          <c:dPt>
            <c:idx val="6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D2-4740-99A1-9881CCB5CDA1}"/>
              </c:ext>
            </c:extLst>
          </c:dPt>
          <c:dPt>
            <c:idx val="7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ED2-4740-99A1-9881CCB5CD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ВЕНДОРЫ!$D$80:$K$80</c:f>
              <c:strCache>
                <c:ptCount val="8"/>
                <c:pt idx="0">
                  <c:v>Участие в развитии продукта / самостоятельное развитие</c:v>
                </c:pt>
                <c:pt idx="1">
                  <c:v>Сроки внедрения</c:v>
                </c:pt>
                <c:pt idx="2">
                  <c:v>Качество ТП</c:v>
                </c:pt>
                <c:pt idx="3">
                  <c:v>Интеграционные возможности</c:v>
                </c:pt>
                <c:pt idx="4">
                  <c:v>Масштабируемость</c:v>
                </c:pt>
                <c:pt idx="5">
                  <c:v>Функционал</c:v>
                </c:pt>
                <c:pt idx="6">
                  <c:v>Соответствие требованиям ИБ</c:v>
                </c:pt>
                <c:pt idx="7">
                  <c:v>ROI, экономический эффект</c:v>
                </c:pt>
              </c:strCache>
            </c:strRef>
          </c:cat>
          <c:val>
            <c:numRef>
              <c:f>ВЕНДОРЫ!$D$83:$K$83</c:f>
              <c:numCache>
                <c:formatCode>0.0%</c:formatCode>
                <c:ptCount val="8"/>
                <c:pt idx="0">
                  <c:v>0.10555555555555556</c:v>
                </c:pt>
                <c:pt idx="1">
                  <c:v>0.1111111111111111</c:v>
                </c:pt>
                <c:pt idx="2">
                  <c:v>0.12222222222222223</c:v>
                </c:pt>
                <c:pt idx="3">
                  <c:v>0.22222222222222221</c:v>
                </c:pt>
                <c:pt idx="4">
                  <c:v>0.34444444444444444</c:v>
                </c:pt>
                <c:pt idx="5" formatCode="0%">
                  <c:v>0.38</c:v>
                </c:pt>
                <c:pt idx="6">
                  <c:v>0.44444444444444442</c:v>
                </c:pt>
                <c:pt idx="7">
                  <c:v>0.56666666666666665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740-99A1-9881CCB5C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47543424"/>
        <c:axId val="1343230224"/>
      </c:barChart>
      <c:catAx>
        <c:axId val="124754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3230224"/>
        <c:crosses val="autoZero"/>
        <c:auto val="1"/>
        <c:lblAlgn val="ctr"/>
        <c:lblOffset val="100"/>
        <c:noMultiLvlLbl val="0"/>
      </c:catAx>
      <c:valAx>
        <c:axId val="13432302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24754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2628696459119243E-2"/>
          <c:y val="0.11273230234242067"/>
          <c:w val="0.95474260708176151"/>
          <c:h val="0.878966823926645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Лист1!$C$38</c:f>
              <c:strCache>
                <c:ptCount val="1"/>
                <c:pt idx="0">
                  <c:v>Рост рынка,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8D-4824-A787-84A6D6B280EB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8D-4824-A787-84A6D6B280EB}"/>
              </c:ext>
            </c:extLst>
          </c:dPt>
          <c:dPt>
            <c:idx val="4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B8D-4824-A787-84A6D6B280EB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B8D-4824-A787-84A6D6B280EB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B8D-4824-A787-84A6D6B280EB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B8D-4824-A787-84A6D6B280E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B8D-4824-A787-84A6D6B280EB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B8D-4824-A787-84A6D6B280EB}"/>
              </c:ext>
            </c:extLst>
          </c:dPt>
          <c:dLbls>
            <c:dLbl>
              <c:idx val="1"/>
              <c:layout>
                <c:manualLayout>
                  <c:x val="-1.8062474566438943E-17"/>
                  <c:y val="0.17746022282669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B8D-4824-A787-84A6D6B280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Лист1!$D$37:$M$37</c:f>
              <c:strCache>
                <c:ptCount val="10"/>
                <c:pt idx="0">
                  <c:v>2021 г</c:v>
                </c:pt>
                <c:pt idx="1">
                  <c:v>2022 г</c:v>
                </c:pt>
                <c:pt idx="2">
                  <c:v>2023 г</c:v>
                </c:pt>
                <c:pt idx="3">
                  <c:v>2024 г</c:v>
                </c:pt>
                <c:pt idx="4">
                  <c:v>2025  г</c:v>
                </c:pt>
                <c:pt idx="5">
                  <c:v>2026  г</c:v>
                </c:pt>
                <c:pt idx="6">
                  <c:v>2027 г</c:v>
                </c:pt>
                <c:pt idx="7">
                  <c:v>2028 г</c:v>
                </c:pt>
                <c:pt idx="8">
                  <c:v>2029 г</c:v>
                </c:pt>
                <c:pt idx="9">
                  <c:v>2030 г</c:v>
                </c:pt>
              </c:strCache>
            </c:strRef>
          </c:cat>
          <c:val>
            <c:numRef>
              <c:f>Лист1!$D$38:$M$38</c:f>
              <c:numCache>
                <c:formatCode>0.00%</c:formatCode>
                <c:ptCount val="10"/>
                <c:pt idx="0" formatCode="0%">
                  <c:v>0.14000000000000001</c:v>
                </c:pt>
                <c:pt idx="1">
                  <c:v>-4.4999999999999998E-2</c:v>
                </c:pt>
                <c:pt idx="2" formatCode="0%">
                  <c:v>0.48</c:v>
                </c:pt>
                <c:pt idx="3" formatCode="0%">
                  <c:v>0.15</c:v>
                </c:pt>
                <c:pt idx="4" formatCode="0%">
                  <c:v>0.2</c:v>
                </c:pt>
                <c:pt idx="5" formatCode="0%">
                  <c:v>0.15</c:v>
                </c:pt>
                <c:pt idx="6" formatCode="0%">
                  <c:v>0.16</c:v>
                </c:pt>
                <c:pt idx="7" formatCode="0%">
                  <c:v>0.15</c:v>
                </c:pt>
                <c:pt idx="8" formatCode="0%">
                  <c:v>0.12</c:v>
                </c:pt>
                <c:pt idx="9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B8D-4824-A787-84A6D6B280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73519088"/>
        <c:axId val="372970496"/>
      </c:barChart>
      <c:catAx>
        <c:axId val="73519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970496"/>
        <c:crosses val="autoZero"/>
        <c:auto val="1"/>
        <c:lblAlgn val="ctr"/>
        <c:lblOffset val="100"/>
        <c:noMultiLvlLbl val="0"/>
      </c:catAx>
      <c:valAx>
        <c:axId val="3729704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351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/>
              <a:t>Мнение заказчиков.</a:t>
            </a:r>
            <a:r>
              <a:rPr lang="ru-RU" b="1" i="1" baseline="0" dirty="0"/>
              <a:t> Что для нас важно?</a:t>
            </a:r>
            <a:endParaRPr lang="ru-RU" b="1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C9-4377-9FB3-DB2AB1DB01BA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6C9-4377-9FB3-DB2AB1DB01B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6C9-4377-9FB3-DB2AB1DB01B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6C9-4377-9FB3-DB2AB1DB01B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6C9-4377-9FB3-DB2AB1DB01BA}"/>
              </c:ext>
            </c:extLst>
          </c:dPt>
          <c:dPt>
            <c:idx val="5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C9-4377-9FB3-DB2AB1DB01BA}"/>
              </c:ext>
            </c:extLst>
          </c:dPt>
          <c:dPt>
            <c:idx val="6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C9-4377-9FB3-DB2AB1DB01BA}"/>
              </c:ext>
            </c:extLst>
          </c:dPt>
          <c:dPt>
            <c:idx val="7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6C9-4377-9FB3-DB2AB1DB01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ВЕНДОРЫ!$D$87:$K$87</c:f>
              <c:strCache>
                <c:ptCount val="8"/>
                <c:pt idx="0">
                  <c:v>Участие в развитии продукта / самостоятельное развитие</c:v>
                </c:pt>
                <c:pt idx="1">
                  <c:v>Сроки внедрения</c:v>
                </c:pt>
                <c:pt idx="2">
                  <c:v>Качество ТП</c:v>
                </c:pt>
                <c:pt idx="3">
                  <c:v>Интеграционные возможности</c:v>
                </c:pt>
                <c:pt idx="4">
                  <c:v>Масштабируемость</c:v>
                </c:pt>
                <c:pt idx="5">
                  <c:v>Функционал</c:v>
                </c:pt>
                <c:pt idx="6">
                  <c:v>Соответствие требованиям ИБ</c:v>
                </c:pt>
                <c:pt idx="7">
                  <c:v>ROI, экономический эффект</c:v>
                </c:pt>
              </c:strCache>
            </c:strRef>
          </c:cat>
          <c:val>
            <c:numRef>
              <c:f>ВЕНДОРЫ!$D$88:$K$88</c:f>
              <c:numCache>
                <c:formatCode>0.00%</c:formatCode>
                <c:ptCount val="8"/>
                <c:pt idx="0">
                  <c:v>0.192</c:v>
                </c:pt>
                <c:pt idx="1">
                  <c:v>0.122</c:v>
                </c:pt>
                <c:pt idx="2">
                  <c:v>0.182</c:v>
                </c:pt>
                <c:pt idx="3">
                  <c:v>0.128</c:v>
                </c:pt>
                <c:pt idx="4">
                  <c:v>0.248</c:v>
                </c:pt>
                <c:pt idx="5">
                  <c:v>0.34899999999999998</c:v>
                </c:pt>
                <c:pt idx="6" formatCode="0%">
                  <c:v>0.39</c:v>
                </c:pt>
                <c:pt idx="7">
                  <c:v>0.48899999999999999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9-4377-9FB3-DB2AB1DB0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4817599"/>
        <c:axId val="1962965359"/>
      </c:barChart>
      <c:catAx>
        <c:axId val="7481759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62965359"/>
        <c:crosses val="autoZero"/>
        <c:auto val="1"/>
        <c:lblAlgn val="ctr"/>
        <c:lblOffset val="100"/>
        <c:noMultiLvlLbl val="0"/>
      </c:catAx>
      <c:valAx>
        <c:axId val="196296535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74817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1" baseline="0" dirty="0">
                <a:solidFill>
                  <a:srgbClr val="0070C0"/>
                </a:solidFill>
                <a:effectLst/>
              </a:rPr>
              <a:t>Ключевое технологические направления развития продуктов  отечественных вендоров до 2029 года</a:t>
            </a:r>
            <a:endParaRPr lang="ru-RU" sz="1400" dirty="0">
              <a:solidFill>
                <a:srgbClr val="0070C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ИИ!$C$34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spPr>
              <a:solidFill>
                <a:srgbClr val="0099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55-43BC-AAF5-0503DB296D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55-43BC-AAF5-0503DB296D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55-43BC-AAF5-0503DB296DA3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55-43BC-AAF5-0503DB296DA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55-43BC-AAF5-0503DB296D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ИИ!$D$33:$H$33</c:f>
              <c:strCache>
                <c:ptCount val="5"/>
                <c:pt idx="0">
                  <c:v>ИИ</c:v>
                </c:pt>
                <c:pt idx="1">
                  <c:v>BigData</c:v>
                </c:pt>
                <c:pt idx="2">
                  <c:v>ИБ</c:v>
                </c:pt>
                <c:pt idx="3">
                  <c:v>Облачные технологии</c:v>
                </c:pt>
                <c:pt idx="4">
                  <c:v>Другое</c:v>
                </c:pt>
              </c:strCache>
            </c:strRef>
          </c:cat>
          <c:val>
            <c:numRef>
              <c:f>ИИ!$D$34:$H$34</c:f>
              <c:numCache>
                <c:formatCode>0.0%</c:formatCode>
                <c:ptCount val="5"/>
                <c:pt idx="0">
                  <c:v>0.40200000000000002</c:v>
                </c:pt>
                <c:pt idx="1">
                  <c:v>0.20100000000000001</c:v>
                </c:pt>
                <c:pt idx="2">
                  <c:v>0.241004016064257</c:v>
                </c:pt>
                <c:pt idx="3">
                  <c:v>0.15060240963855423</c:v>
                </c:pt>
                <c:pt idx="4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255-43BC-AAF5-0503DB296DA3}"/>
            </c:ext>
          </c:extLst>
        </c:ser>
        <c:ser>
          <c:idx val="1"/>
          <c:order val="1"/>
          <c:tx>
            <c:strRef>
              <c:f>ИИ!$C$35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rgbClr val="0099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9255-43BC-AAF5-0503DB296D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9255-43BC-AAF5-0503DB296D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9255-43BC-AAF5-0503DB296DA3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9255-43BC-AAF5-0503DB296DA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9255-43BC-AAF5-0503DB296DA3}"/>
              </c:ext>
            </c:extLst>
          </c:dPt>
          <c:dLbls>
            <c:dLbl>
              <c:idx val="0"/>
              <c:layout>
                <c:manualLayout>
                  <c:x val="8.9271669702007422E-2"/>
                  <c:y val="-9.71213560121561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255-43BC-AAF5-0503DB296DA3}"/>
                </c:ext>
              </c:extLst>
            </c:dLbl>
            <c:dLbl>
              <c:idx val="1"/>
              <c:layout>
                <c:manualLayout>
                  <c:x val="9.3239299466541095E-2"/>
                  <c:y val="5.62281534807219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255-43BC-AAF5-0503DB296DA3}"/>
                </c:ext>
              </c:extLst>
            </c:dLbl>
            <c:dLbl>
              <c:idx val="2"/>
              <c:layout>
                <c:manualLayout>
                  <c:x val="-8.1336410172940229E-2"/>
                  <c:y val="4.85606780060780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255-43BC-AAF5-0503DB296DA3}"/>
                </c:ext>
              </c:extLst>
            </c:dLbl>
            <c:dLbl>
              <c:idx val="3"/>
              <c:layout>
                <c:manualLayout>
                  <c:x val="-9.3239299466541276E-2"/>
                  <c:y val="-0.104788831486800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255-43BC-AAF5-0503DB296DA3}"/>
                </c:ext>
              </c:extLst>
            </c:dLbl>
            <c:dLbl>
              <c:idx val="4"/>
              <c:layout>
                <c:manualLayout>
                  <c:x val="-1.7854333940401514E-2"/>
                  <c:y val="-9.4565530853941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255-43BC-AAF5-0503DB296D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ИИ!$D$33:$H$33</c:f>
              <c:strCache>
                <c:ptCount val="5"/>
                <c:pt idx="0">
                  <c:v>ИИ</c:v>
                </c:pt>
                <c:pt idx="1">
                  <c:v>BigData</c:v>
                </c:pt>
                <c:pt idx="2">
                  <c:v>ИБ</c:v>
                </c:pt>
                <c:pt idx="3">
                  <c:v>Облачные технологии</c:v>
                </c:pt>
                <c:pt idx="4">
                  <c:v>Другое</c:v>
                </c:pt>
              </c:strCache>
            </c:strRef>
          </c:cat>
          <c:val>
            <c:numRef>
              <c:f>ИИ!$D$35:$H$35</c:f>
              <c:numCache>
                <c:formatCode>0.0%</c:formatCode>
                <c:ptCount val="5"/>
                <c:pt idx="0">
                  <c:v>0.33505154639175261</c:v>
                </c:pt>
                <c:pt idx="1">
                  <c:v>0.18041237113402064</c:v>
                </c:pt>
                <c:pt idx="2">
                  <c:v>0.23195876288659795</c:v>
                </c:pt>
                <c:pt idx="3">
                  <c:v>0.15463917525773196</c:v>
                </c:pt>
                <c:pt idx="4">
                  <c:v>9.7938144329896906E-2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255-43BC-AAF5-0503DB296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>
                <a:solidFill>
                  <a:srgbClr val="0070C0"/>
                </a:solidFill>
              </a:rPr>
              <a:t>Стратегические направления развития  вендоров до</a:t>
            </a:r>
            <a:r>
              <a:rPr lang="ru-RU" b="1" i="1" baseline="0">
                <a:solidFill>
                  <a:srgbClr val="0070C0"/>
                </a:solidFill>
              </a:rPr>
              <a:t> 2029 года</a:t>
            </a:r>
            <a:endParaRPr lang="ru-RU" b="1" i="1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674262441332764"/>
          <c:y val="8.2412193505632877E-2"/>
          <c:w val="0.60922074395872927"/>
          <c:h val="0.898506911288176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ВЕНДОРЫ!$B$111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ВЕНДОРЫ!$C$110:$H$110</c:f>
              <c:strCache>
                <c:ptCount val="6"/>
                <c:pt idx="0">
                  <c:v>Развитие технологий </c:v>
                </c:pt>
                <c:pt idx="1">
                  <c:v>Увеличение доли рынка и объемов продаж</c:v>
                </c:pt>
                <c:pt idx="2">
                  <c:v>Увеличение объемов продаж</c:v>
                </c:pt>
                <c:pt idx="3">
                  <c:v>Новые продукты и направления</c:v>
                </c:pt>
                <c:pt idx="4">
                  <c:v>ТП</c:v>
                </c:pt>
                <c:pt idx="5">
                  <c:v>Обучение и сертификация</c:v>
                </c:pt>
              </c:strCache>
            </c:strRef>
          </c:cat>
          <c:val>
            <c:numRef>
              <c:f>ВЕНДОРЫ!$C$111:$H$111</c:f>
              <c:numCache>
                <c:formatCode>0%</c:formatCode>
                <c:ptCount val="6"/>
                <c:pt idx="0">
                  <c:v>0.83</c:v>
                </c:pt>
                <c:pt idx="1">
                  <c:v>0.5</c:v>
                </c:pt>
                <c:pt idx="2">
                  <c:v>0.67</c:v>
                </c:pt>
                <c:pt idx="3">
                  <c:v>0.65</c:v>
                </c:pt>
                <c:pt idx="4">
                  <c:v>0.16</c:v>
                </c:pt>
                <c:pt idx="5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5B-49D8-A2E4-D28FA906C8BE}"/>
            </c:ext>
          </c:extLst>
        </c:ser>
        <c:ser>
          <c:idx val="1"/>
          <c:order val="1"/>
          <c:tx>
            <c:strRef>
              <c:f>ВЕНДОРЫ!$B$112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CC99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A5B-49D8-A2E4-D28FA906C8BE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CD-4974-A65C-080AD5797DC9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2CD-4974-A65C-080AD5797D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ВЕНДОРЫ!$C$110:$H$110</c:f>
              <c:strCache>
                <c:ptCount val="6"/>
                <c:pt idx="0">
                  <c:v>Развитие технологий </c:v>
                </c:pt>
                <c:pt idx="1">
                  <c:v>Увеличение доли рынка и объемов продаж</c:v>
                </c:pt>
                <c:pt idx="2">
                  <c:v>Увеличение объемов продаж</c:v>
                </c:pt>
                <c:pt idx="3">
                  <c:v>Новые продукты и направления</c:v>
                </c:pt>
                <c:pt idx="4">
                  <c:v>ТП</c:v>
                </c:pt>
                <c:pt idx="5">
                  <c:v>Обучение и сертификация</c:v>
                </c:pt>
              </c:strCache>
            </c:strRef>
          </c:cat>
          <c:val>
            <c:numRef>
              <c:f>ВЕНДОРЫ!$C$112:$H$112</c:f>
              <c:numCache>
                <c:formatCode>0%</c:formatCode>
                <c:ptCount val="6"/>
                <c:pt idx="0">
                  <c:v>0.65</c:v>
                </c:pt>
                <c:pt idx="1">
                  <c:v>0.51</c:v>
                </c:pt>
                <c:pt idx="2">
                  <c:v>0.72</c:v>
                </c:pt>
                <c:pt idx="3">
                  <c:v>0.45</c:v>
                </c:pt>
                <c:pt idx="4">
                  <c:v>0.31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5B-49D8-A2E4-D28FA906C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70057200"/>
        <c:axId val="1188742624"/>
      </c:barChart>
      <c:valAx>
        <c:axId val="11887426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570057200"/>
        <c:crosses val="autoZero"/>
        <c:crossBetween val="between"/>
      </c:valAx>
      <c:catAx>
        <c:axId val="1570057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8742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370641047888859"/>
          <c:y val="0.10587606206111906"/>
          <c:w val="0.13796599562985662"/>
          <c:h val="0.112040724993584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none" strike="noStrike" kern="1200" spc="0" baseline="0">
                <a:solidFill>
                  <a:srgbClr val="1052A6"/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>
                <a:solidFill>
                  <a:srgbClr val="1052A6"/>
                </a:solidFill>
              </a:rPr>
              <a:t>Не вендоры, потребители ИТ-услуг</a:t>
            </a:r>
          </a:p>
        </c:rich>
      </c:tx>
      <c:layout>
        <c:manualLayout>
          <c:xMode val="edge"/>
          <c:yMode val="edge"/>
          <c:x val="0.25424199265585823"/>
          <c:y val="3.274326700458405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rgbClr val="1052A6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94704569869043"/>
          <c:y val="0.10404740908306655"/>
          <c:w val="0.6220767839207807"/>
          <c:h val="0.81068573509959163"/>
        </c:manualLayout>
      </c:layout>
      <c:doughnutChart>
        <c:varyColors val="1"/>
        <c:ser>
          <c:idx val="0"/>
          <c:order val="0"/>
          <c:tx>
            <c:strRef>
              <c:f>Комментарии!$K$32</c:f>
              <c:strCache>
                <c:ptCount val="1"/>
                <c:pt idx="0">
                  <c:v>2023 г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EB-4359-8AB2-CDA495212006}"/>
              </c:ext>
            </c:extLst>
          </c:dPt>
          <c:dPt>
            <c:idx val="1"/>
            <c:bubble3D val="0"/>
            <c:spPr>
              <a:solidFill>
                <a:srgbClr val="CC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EB-4359-8AB2-CDA495212006}"/>
              </c:ext>
            </c:extLst>
          </c:dPt>
          <c:dLbls>
            <c:dLbl>
              <c:idx val="1"/>
              <c:layout>
                <c:manualLayout>
                  <c:x val="1.8648018648018648E-3"/>
                  <c:y val="1.7486336791436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EB-4359-8AB2-CDA4952120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1052A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Комментарии!$L$31:$M$31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Комментарии!$L$32:$M$32</c:f>
              <c:numCache>
                <c:formatCode>0%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EB-4359-8AB2-CDA495212006}"/>
            </c:ext>
          </c:extLst>
        </c:ser>
        <c:ser>
          <c:idx val="1"/>
          <c:order val="1"/>
          <c:tx>
            <c:strRef>
              <c:f>Комментарии!$K$33</c:f>
              <c:strCache>
                <c:ptCount val="1"/>
                <c:pt idx="0">
                  <c:v>2024 г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9EB-4359-8AB2-CDA495212006}"/>
              </c:ext>
            </c:extLst>
          </c:dPt>
          <c:dPt>
            <c:idx val="1"/>
            <c:bubble3D val="0"/>
            <c:spPr>
              <a:solidFill>
                <a:srgbClr val="66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9EB-4359-8AB2-CDA495212006}"/>
              </c:ext>
            </c:extLst>
          </c:dPt>
          <c:dLbls>
            <c:dLbl>
              <c:idx val="0"/>
              <c:layout>
                <c:manualLayout>
                  <c:x val="2.836019773533668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EB-4359-8AB2-CDA49521200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9EB-4359-8AB2-CDA4952120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Комментарии!$L$31:$M$31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Комментарии!$L$33:$M$33</c:f>
              <c:numCache>
                <c:formatCode>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9EB-4359-8AB2-CDA495212006}"/>
            </c:ext>
          </c:extLst>
        </c:ser>
        <c:ser>
          <c:idx val="2"/>
          <c:order val="2"/>
          <c:tx>
            <c:strRef>
              <c:f>Комментарии!$K$34</c:f>
              <c:strCache>
                <c:ptCount val="1"/>
                <c:pt idx="0">
                  <c:v>2025 г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9EB-4359-8AB2-CDA495212006}"/>
              </c:ext>
            </c:extLst>
          </c:dPt>
          <c:dPt>
            <c:idx val="1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9EB-4359-8AB2-CDA495212006}"/>
              </c:ext>
            </c:extLst>
          </c:dPt>
          <c:dLbls>
            <c:dLbl>
              <c:idx val="0"/>
              <c:layout>
                <c:manualLayout>
                  <c:x val="6.5124070717621038E-2"/>
                  <c:y val="-0.110746799679095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1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EB-4359-8AB2-CDA495212006}"/>
                </c:ext>
              </c:extLst>
            </c:dLbl>
            <c:dLbl>
              <c:idx val="1"/>
              <c:layout>
                <c:manualLayout>
                  <c:x val="-8.5197830243895462E-2"/>
                  <c:y val="9.2479059349135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EB-4359-8AB2-CDA4952120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1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Комментарии!$L$31:$M$31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Комментарии!$L$34:$M$34</c:f>
              <c:numCache>
                <c:formatCode>0.0%</c:formatCode>
                <c:ptCount val="2"/>
                <c:pt idx="0">
                  <c:v>0.73333333333333328</c:v>
                </c:pt>
                <c:pt idx="1">
                  <c:v>0.26666666666666666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EB-4359-8AB2-CDA495212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383529774336491"/>
          <c:y val="0.92704119778386973"/>
          <c:w val="0.19761880990415334"/>
          <c:h val="6.67948233099753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052A6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052A6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>
                <a:solidFill>
                  <a:srgbClr val="1052A6"/>
                </a:solidFill>
              </a:rPr>
              <a:t>Вендоры</a:t>
            </a:r>
          </a:p>
        </c:rich>
      </c:tx>
      <c:layout>
        <c:manualLayout>
          <c:xMode val="edge"/>
          <c:yMode val="edge"/>
          <c:x val="0.41687893488324373"/>
          <c:y val="5.52578167597668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792426599444328"/>
          <c:y val="0.16036995486171463"/>
          <c:w val="0.6188336309903919"/>
          <c:h val="0.6768491731823029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79-48F6-9A7B-69CC15533058}"/>
              </c:ext>
            </c:extLst>
          </c:dPt>
          <c:dPt>
            <c:idx val="1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79-48F6-9A7B-69CC155330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Комментарии!$G$40:$G$41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Комментарии!$H$40:$H$41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79-48F6-9A7B-69CC155330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756877343656771"/>
          <c:y val="0.85772864038061725"/>
          <c:w val="0.21549854591211823"/>
          <c:h val="6.6655399842859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737248468941385"/>
          <c:y val="7.407407407407407E-2"/>
          <c:w val="0.53490529308836399"/>
          <c:h val="0.841674686497521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7C-42D5-AEFB-F8C295B7B365}"/>
              </c:ext>
            </c:extLst>
          </c:dPt>
          <c:dPt>
            <c:idx val="2"/>
            <c:invertIfNegative val="0"/>
            <c:bubble3D val="0"/>
            <c:spPr>
              <a:solidFill>
                <a:srgbClr val="66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27C-42D5-AEFB-F8C295B7B365}"/>
              </c:ext>
            </c:extLst>
          </c:dPt>
          <c:dPt>
            <c:idx val="3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7C-42D5-AEFB-F8C295B7B3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Комментарии!$F$54:$F$57</c:f>
              <c:strCache>
                <c:ptCount val="4"/>
                <c:pt idx="0">
                  <c:v>Аутсорсинг</c:v>
                </c:pt>
                <c:pt idx="1">
                  <c:v>Оптимизация, перераспределение</c:v>
                </c:pt>
                <c:pt idx="2">
                  <c:v>Внутрение системы обучения </c:v>
                </c:pt>
                <c:pt idx="3">
                  <c:v>Образовательное сотрудничество</c:v>
                </c:pt>
              </c:strCache>
            </c:strRef>
          </c:cat>
          <c:val>
            <c:numRef>
              <c:f>Комментарии!$H$54:$H$57</c:f>
              <c:numCache>
                <c:formatCode>0.0%</c:formatCode>
                <c:ptCount val="4"/>
                <c:pt idx="0">
                  <c:v>0.18749999999999997</c:v>
                </c:pt>
                <c:pt idx="1">
                  <c:v>3.125E-2</c:v>
                </c:pt>
                <c:pt idx="2">
                  <c:v>0.15625</c:v>
                </c:pt>
                <c:pt idx="3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7C-42D5-AEFB-F8C295B7B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408583664"/>
        <c:axId val="1583420944"/>
      </c:barChart>
      <c:catAx>
        <c:axId val="1408583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3420944"/>
        <c:crosses val="autoZero"/>
        <c:auto val="1"/>
        <c:lblAlgn val="ctr"/>
        <c:lblOffset val="100"/>
        <c:noMultiLvlLbl val="0"/>
      </c:catAx>
      <c:valAx>
        <c:axId val="15834209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40858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15026246719154"/>
          <c:y val="0.21022250228151759"/>
          <c:w val="0.56596084864391949"/>
          <c:h val="0.734586502107687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718-4152-B61C-75E7A28B306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18-4152-B61C-75E7A28B306C}"/>
              </c:ext>
            </c:extLst>
          </c:dPt>
          <c:dPt>
            <c:idx val="2"/>
            <c:invertIfNegative val="0"/>
            <c:bubble3D val="0"/>
            <c:spPr>
              <a:solidFill>
                <a:srgbClr val="66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718-4152-B61C-75E7A28B306C}"/>
              </c:ext>
            </c:extLst>
          </c:dPt>
          <c:dPt>
            <c:idx val="3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18-4152-B61C-75E7A28B30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Комментарии!$E$33:$E$36</c:f>
              <c:strCache>
                <c:ptCount val="4"/>
                <c:pt idx="0">
                  <c:v>Аутсорсинг</c:v>
                </c:pt>
                <c:pt idx="1">
                  <c:v>Оптимизация, перераспределение</c:v>
                </c:pt>
                <c:pt idx="2">
                  <c:v>Внутрение системы обучения </c:v>
                </c:pt>
                <c:pt idx="3">
                  <c:v>Образовательное сотрудничество</c:v>
                </c:pt>
              </c:strCache>
            </c:strRef>
          </c:cat>
          <c:val>
            <c:numRef>
              <c:f>Комментарии!$G$33:$G$36</c:f>
              <c:numCache>
                <c:formatCode>0.0%</c:formatCode>
                <c:ptCount val="4"/>
                <c:pt idx="0">
                  <c:v>0.19500000000000001</c:v>
                </c:pt>
                <c:pt idx="1">
                  <c:v>0.09</c:v>
                </c:pt>
                <c:pt idx="2">
                  <c:v>0.40499999999999997</c:v>
                </c:pt>
                <c:pt idx="3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18-4152-B61C-75E7A28B3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70051200"/>
        <c:axId val="1576267360"/>
      </c:barChart>
      <c:catAx>
        <c:axId val="1570051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6267360"/>
        <c:crosses val="autoZero"/>
        <c:auto val="1"/>
        <c:lblAlgn val="ctr"/>
        <c:lblOffset val="100"/>
        <c:noMultiLvlLbl val="0"/>
      </c:catAx>
      <c:valAx>
        <c:axId val="15762673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57005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A0-4C3C-B5CB-6593640C0F98}"/>
              </c:ext>
            </c:extLst>
          </c:dPt>
          <c:dPt>
            <c:idx val="1"/>
            <c:bubble3D val="0"/>
            <c:spPr>
              <a:solidFill>
                <a:srgbClr val="33CC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A0-4C3C-B5CB-6593640C0F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A0-4C3C-B5CB-6593640C0F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A0-4C3C-B5CB-6593640C0F98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50155346310745"/>
                      <c:h val="0.208860012684552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3A0-4C3C-B5CB-6593640C0F98}"/>
                </c:ext>
              </c:extLst>
            </c:dLbl>
            <c:dLbl>
              <c:idx val="2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47514918508975"/>
                      <c:h val="0.208860012684552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3A0-4C3C-B5CB-6593640C0F98}"/>
                </c:ext>
              </c:extLst>
            </c:dLbl>
            <c:dLbl>
              <c:idx val="3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37136247778825"/>
                      <c:h val="0.208860012684552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3A0-4C3C-B5CB-6593640C0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Лист4!$B$97:$E$97</c:f>
              <c:strCache>
                <c:ptCount val="4"/>
                <c:pt idx="0">
                  <c:v>Драйвер развития</c:v>
                </c:pt>
                <c:pt idx="1">
                  <c:v>Фактор существования</c:v>
                </c:pt>
                <c:pt idx="2">
                  <c:v>Эффект отрицательный / отсутствует</c:v>
                </c:pt>
                <c:pt idx="3">
                  <c:v>Необходима трансформация </c:v>
                </c:pt>
              </c:strCache>
            </c:strRef>
          </c:cat>
          <c:val>
            <c:numRef>
              <c:f>Лист4!$B$98:$E$98</c:f>
              <c:numCache>
                <c:formatCode>General</c:formatCode>
                <c:ptCount val="4"/>
                <c:pt idx="0">
                  <c:v>5.5</c:v>
                </c:pt>
                <c:pt idx="1">
                  <c:v>3.5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A0-4C3C-B5CB-6593640C0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46021970415036"/>
          <c:y val="0.20511024258496824"/>
          <c:w val="0.46811065338780405"/>
          <c:h val="0.7801842634569029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84-4E3C-9372-1097010059F9}"/>
              </c:ext>
            </c:extLst>
          </c:dPt>
          <c:dPt>
            <c:idx val="1"/>
            <c:bubble3D val="0"/>
            <c:spPr>
              <a:solidFill>
                <a:srgbClr val="33CC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84-4E3C-9372-1097010059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84-4E3C-9372-1097010059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84-4E3C-9372-1097010059F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84-4E3C-9372-1097010059F9}"/>
                </c:ext>
              </c:extLst>
            </c:dLbl>
            <c:dLbl>
              <c:idx val="1"/>
              <c:layout>
                <c:manualLayout>
                  <c:x val="0.21430899091366634"/>
                  <c:y val="8.96157920802965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507096167799481"/>
                      <c:h val="0.2115231522859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C84-4E3C-9372-1097010059F9}"/>
                </c:ext>
              </c:extLst>
            </c:dLbl>
            <c:dLbl>
              <c:idx val="2"/>
              <c:layout>
                <c:manualLayout>
                  <c:x val="1.5122819510134954E-2"/>
                  <c:y val="-8.401510154911940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8896886863000057"/>
                      <c:h val="0.26548474398217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C84-4E3C-9372-1097010059F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93821674152612"/>
                      <c:h val="0.371556786600980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C84-4E3C-9372-1097010059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Лист4!$B$99:$E$99</c:f>
              <c:strCache>
                <c:ptCount val="4"/>
                <c:pt idx="0">
                  <c:v>Драйвер развития</c:v>
                </c:pt>
                <c:pt idx="1">
                  <c:v>Фактор существования</c:v>
                </c:pt>
                <c:pt idx="2">
                  <c:v>Эффект отрицательный / отсутствует</c:v>
                </c:pt>
                <c:pt idx="3">
                  <c:v>Необходима трансформация </c:v>
                </c:pt>
              </c:strCache>
            </c:strRef>
          </c:cat>
          <c:val>
            <c:numRef>
              <c:f>Лист4!$B$100:$E$100</c:f>
              <c:numCache>
                <c:formatCode>0%</c:formatCode>
                <c:ptCount val="4"/>
                <c:pt idx="0">
                  <c:v>0.34</c:v>
                </c:pt>
                <c:pt idx="1">
                  <c:v>0.1</c:v>
                </c:pt>
                <c:pt idx="2">
                  <c:v>0.2</c:v>
                </c:pt>
                <c:pt idx="3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84-4E3C-9372-109701005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/>
              <a:t>Что вендоры хотели бы от государства?</a:t>
            </a:r>
          </a:p>
        </c:rich>
      </c:tx>
      <c:layout>
        <c:manualLayout>
          <c:xMode val="edge"/>
          <c:yMode val="edge"/>
          <c:x val="0.37489886396186711"/>
          <c:y val="2.7711425304021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208277844436168"/>
          <c:y val="8.2494419511058847E-2"/>
          <c:w val="0.55183881221138364"/>
          <c:h val="0.919731389340083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0F-4472-A4E9-9564A192B0F7}"/>
              </c:ext>
            </c:extLst>
          </c:dPt>
          <c:dPt>
            <c:idx val="1"/>
            <c:bubble3D val="0"/>
            <c:spPr>
              <a:solidFill>
                <a:srgbClr val="0099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0F-4472-A4E9-9564A192B0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D0F-4472-A4E9-9564A192B0F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D0F-4472-A4E9-9564A192B0F7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D0F-4472-A4E9-9564A192B0F7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D0F-4472-A4E9-9564A192B0F7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D0F-4472-A4E9-9564A192B0F7}"/>
              </c:ext>
            </c:extLst>
          </c:dPt>
          <c:dLbls>
            <c:dLbl>
              <c:idx val="0"/>
              <c:layout>
                <c:manualLayout>
                  <c:x val="0.10421562104476235"/>
                  <c:y val="-0.1771633022452304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0F-4472-A4E9-9564A192B0F7}"/>
                </c:ext>
              </c:extLst>
            </c:dLbl>
            <c:dLbl>
              <c:idx val="1"/>
              <c:layout>
                <c:manualLayout>
                  <c:x val="0.17396259167370554"/>
                  <c:y val="0.1197716066173383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0F-4472-A4E9-9564A192B0F7}"/>
                </c:ext>
              </c:extLst>
            </c:dLbl>
            <c:dLbl>
              <c:idx val="2"/>
              <c:layout>
                <c:manualLayout>
                  <c:x val="1.0338990206158716E-2"/>
                  <c:y val="0.105851072077904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48416902398582"/>
                      <c:h val="0.165349410917887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D0F-4472-A4E9-9564A192B0F7}"/>
                </c:ext>
              </c:extLst>
            </c:dLbl>
            <c:dLbl>
              <c:idx val="3"/>
              <c:layout>
                <c:manualLayout>
                  <c:x val="-0.17954212603100028"/>
                  <c:y val="0.116617280663932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0F-4472-A4E9-9564A192B0F7}"/>
                </c:ext>
              </c:extLst>
            </c:dLbl>
            <c:dLbl>
              <c:idx val="4"/>
              <c:layout>
                <c:manualLayout>
                  <c:x val="-0.14852463206950645"/>
                  <c:y val="4.3839723129713057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99335086881339"/>
                      <c:h val="0.124651850383561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D0F-4472-A4E9-9564A192B0F7}"/>
                </c:ext>
              </c:extLst>
            </c:dLbl>
            <c:dLbl>
              <c:idx val="5"/>
              <c:layout>
                <c:manualLayout>
                  <c:x val="-0.18626801419352784"/>
                  <c:y val="-7.28522514519195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D0F-4472-A4E9-9564A192B0F7}"/>
                </c:ext>
              </c:extLst>
            </c:dLbl>
            <c:dLbl>
              <c:idx val="6"/>
              <c:layout>
                <c:manualLayout>
                  <c:x val="-0.16559015007965866"/>
                  <c:y val="-0.1127955925886271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D0F-4472-A4E9-9564A192B0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ВЕНДОРЫ!$Z$70:$Z$76</c:f>
              <c:strCache>
                <c:ptCount val="7"/>
                <c:pt idx="0">
                  <c:v>Сохранение существующих льгот</c:v>
                </c:pt>
                <c:pt idx="1">
                  <c:v>Увеличение существующихльгот </c:v>
                </c:pt>
                <c:pt idx="2">
                  <c:v>Расширение критериев соотвествия получателя льгот</c:v>
                </c:pt>
                <c:pt idx="3">
                  <c:v>Гранты на развитие продуктов</c:v>
                </c:pt>
                <c:pt idx="4">
                  <c:v>Барьеры для возвращения вендоров</c:v>
                </c:pt>
                <c:pt idx="5">
                  <c:v>Поддержка экспорта</c:v>
                </c:pt>
                <c:pt idx="6">
                  <c:v>Подготовку кадров</c:v>
                </c:pt>
              </c:strCache>
            </c:strRef>
          </c:cat>
          <c:val>
            <c:numRef>
              <c:f>ВЕНДОРЫ!$AB$70:$AB$76</c:f>
              <c:numCache>
                <c:formatCode>0.0%</c:formatCode>
                <c:ptCount val="7"/>
                <c:pt idx="0">
                  <c:v>0.28985507246376813</c:v>
                </c:pt>
                <c:pt idx="1">
                  <c:v>0.19323671497584541</c:v>
                </c:pt>
                <c:pt idx="2">
                  <c:v>0.10628019323671499</c:v>
                </c:pt>
                <c:pt idx="3">
                  <c:v>9.6618357487922704E-2</c:v>
                </c:pt>
                <c:pt idx="4">
                  <c:v>8.6956521739130446E-2</c:v>
                </c:pt>
                <c:pt idx="5">
                  <c:v>0.1111111111111111</c:v>
                </c:pt>
                <c:pt idx="6">
                  <c:v>0.11594202898550725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D0F-4472-A4E9-9564A192B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48670756646216"/>
          <c:y val="6.7129629629629636E-2"/>
          <c:w val="0.7239263803680982"/>
          <c:h val="0.8194444444444444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F6-49F7-9B9D-4AFED8894ED9}"/>
              </c:ext>
            </c:extLst>
          </c:dPt>
          <c:dPt>
            <c:idx val="1"/>
            <c:bubble3D val="0"/>
            <c:spPr>
              <a:solidFill>
                <a:srgbClr val="0099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F6-49F7-9B9D-4AFED8894E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F6-49F7-9B9D-4AFED8894ED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F6-49F7-9B9D-4AFED8894ED9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2F6-49F7-9B9D-4AFED8894ED9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2F6-49F7-9B9D-4AFED8894ED9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2F6-49F7-9B9D-4AFED8894E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ВЕНДОРЫ!$Z$79:$Z$85</c:f>
              <c:strCache>
                <c:ptCount val="7"/>
                <c:pt idx="0">
                  <c:v>Сохранение налоговых льгот</c:v>
                </c:pt>
                <c:pt idx="1">
                  <c:v>Увеличение налоговых льгот</c:v>
                </c:pt>
                <c:pt idx="2">
                  <c:v>Расширение критериев соотвествия получателя льгот</c:v>
                </c:pt>
                <c:pt idx="3">
                  <c:v>Гранты на развитие продуктов</c:v>
                </c:pt>
                <c:pt idx="4">
                  <c:v>Барьеры для возвращения вендоров</c:v>
                </c:pt>
                <c:pt idx="5">
                  <c:v>Поддержка экспорта</c:v>
                </c:pt>
                <c:pt idx="6">
                  <c:v>Подготовку кадров</c:v>
                </c:pt>
              </c:strCache>
            </c:strRef>
          </c:cat>
          <c:val>
            <c:numRef>
              <c:f>ВЕНДОРЫ!$AA$79:$AA$85</c:f>
              <c:numCache>
                <c:formatCode>0%</c:formatCode>
                <c:ptCount val="7"/>
                <c:pt idx="0">
                  <c:v>0.42</c:v>
                </c:pt>
                <c:pt idx="1">
                  <c:v>6.4000000000000001E-2</c:v>
                </c:pt>
                <c:pt idx="2">
                  <c:v>0.04</c:v>
                </c:pt>
                <c:pt idx="3">
                  <c:v>0.11</c:v>
                </c:pt>
                <c:pt idx="4">
                  <c:v>0.31</c:v>
                </c:pt>
                <c:pt idx="5">
                  <c:v>0.02</c:v>
                </c:pt>
                <c:pt idx="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2F6-49F7-9B9D-4AFED8894E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b="1" i="1">
                <a:solidFill>
                  <a:srgbClr val="002060"/>
                </a:solidFill>
              </a:rPr>
              <a:t>Наличие проектов / планов* импортозамещения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Лист4!$A$118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Лист4!$B$117:$F$117</c:f>
              <c:strCache>
                <c:ptCount val="5"/>
                <c:pt idx="0">
                  <c:v>2022*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2026*</c:v>
                </c:pt>
              </c:strCache>
            </c:strRef>
          </c:cat>
          <c:val>
            <c:numRef>
              <c:f>Лист4!$B$118:$F$118</c:f>
              <c:numCache>
                <c:formatCode>0%</c:formatCode>
                <c:ptCount val="5"/>
                <c:pt idx="0">
                  <c:v>0.92</c:v>
                </c:pt>
                <c:pt idx="1">
                  <c:v>0.73</c:v>
                </c:pt>
                <c:pt idx="2">
                  <c:v>0.56999999999999995</c:v>
                </c:pt>
                <c:pt idx="3">
                  <c:v>0.69</c:v>
                </c:pt>
                <c:pt idx="4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71-494A-B8E6-7CDE48E56FE9}"/>
            </c:ext>
          </c:extLst>
        </c:ser>
        <c:ser>
          <c:idx val="1"/>
          <c:order val="1"/>
          <c:tx>
            <c:strRef>
              <c:f>Лист4!$A$119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Лист4!$B$117:$F$117</c:f>
              <c:strCache>
                <c:ptCount val="5"/>
                <c:pt idx="0">
                  <c:v>2022*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2026*</c:v>
                </c:pt>
              </c:strCache>
            </c:strRef>
          </c:cat>
          <c:val>
            <c:numRef>
              <c:f>Лист4!$B$119:$F$119</c:f>
              <c:numCache>
                <c:formatCode>0%</c:formatCode>
                <c:ptCount val="5"/>
                <c:pt idx="0">
                  <c:v>0.08</c:v>
                </c:pt>
                <c:pt idx="1">
                  <c:v>0.27</c:v>
                </c:pt>
                <c:pt idx="2">
                  <c:v>0.43</c:v>
                </c:pt>
                <c:pt idx="3">
                  <c:v>0.31</c:v>
                </c:pt>
                <c:pt idx="4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71-494A-B8E6-7CDE48E56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overlap val="-27"/>
        <c:axId val="837694063"/>
        <c:axId val="872868415"/>
      </c:barChart>
      <c:catAx>
        <c:axId val="837694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2868415"/>
        <c:crosses val="autoZero"/>
        <c:auto val="1"/>
        <c:lblAlgn val="ctr"/>
        <c:lblOffset val="100"/>
        <c:noMultiLvlLbl val="0"/>
      </c:catAx>
      <c:valAx>
        <c:axId val="8728684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37694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565940664975031"/>
          <c:y val="0.11093769407189737"/>
          <c:w val="0.17980652571723058"/>
          <c:h val="7.43884131633840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>
                <a:solidFill>
                  <a:srgbClr val="002060"/>
                </a:solidFill>
              </a:rPr>
              <a:t>Объем и динамика рынка импортозамещения (только замена</a:t>
            </a:r>
            <a:r>
              <a:rPr lang="ru-RU" b="1" i="1" baseline="0" dirty="0">
                <a:solidFill>
                  <a:srgbClr val="002060"/>
                </a:solidFill>
              </a:rPr>
              <a:t> западных продуктов</a:t>
            </a:r>
            <a:r>
              <a:rPr lang="ru-RU" b="1" i="1" dirty="0">
                <a:solidFill>
                  <a:srgbClr val="002060"/>
                </a:solidFill>
              </a:rPr>
              <a:t>)*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7731634120447589E-2"/>
          <c:y val="0.11172719995368859"/>
          <c:w val="0.91463881310813155"/>
          <c:h val="0.7310165534122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Лист4!$E$128</c:f>
              <c:strCache>
                <c:ptCount val="1"/>
                <c:pt idx="0">
                  <c:v>Млрд 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1403028644408038E-2"/>
                  <c:y val="-2.2812011511982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EE-4591-AD1E-1EDAE81767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Лист4!$D$129:$D$133</c:f>
              <c:strCache>
                <c:ptCount val="5"/>
                <c:pt idx="0">
                  <c:v>2022 г</c:v>
                </c:pt>
                <c:pt idx="1">
                  <c:v>2023 г</c:v>
                </c:pt>
                <c:pt idx="2">
                  <c:v>2024 г</c:v>
                </c:pt>
                <c:pt idx="3">
                  <c:v>2025 г</c:v>
                </c:pt>
                <c:pt idx="4">
                  <c:v>2026 г</c:v>
                </c:pt>
              </c:strCache>
            </c:strRef>
          </c:cat>
          <c:val>
            <c:numRef>
              <c:f>Лист4!$E$129:$E$133</c:f>
              <c:numCache>
                <c:formatCode>General</c:formatCode>
                <c:ptCount val="5"/>
                <c:pt idx="0">
                  <c:v>1117</c:v>
                </c:pt>
                <c:pt idx="1">
                  <c:v>1510</c:v>
                </c:pt>
                <c:pt idx="2">
                  <c:v>1935</c:v>
                </c:pt>
                <c:pt idx="3">
                  <c:v>2300</c:v>
                </c:pt>
                <c:pt idx="4">
                  <c:v>2470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EE-4591-AD1E-1EDAE8176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5674640"/>
        <c:axId val="130963968"/>
      </c:barChart>
      <c:lineChart>
        <c:grouping val="standard"/>
        <c:varyColors val="0"/>
        <c:ser>
          <c:idx val="1"/>
          <c:order val="1"/>
          <c:tx>
            <c:strRef>
              <c:f>Лист4!$F$128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DEE-4591-AD1E-1EDAE8176753}"/>
                </c:ext>
              </c:extLst>
            </c:dLbl>
            <c:dLbl>
              <c:idx val="3"/>
              <c:spPr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DEE-4591-AD1E-1EDAE8176753}"/>
                </c:ext>
              </c:extLst>
            </c:dLbl>
            <c:dLbl>
              <c:idx val="4"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DEE-4591-AD1E-1EDAE8176753}"/>
                </c:ext>
              </c:extLst>
            </c:dLbl>
            <c:spPr>
              <a:solidFill>
                <a:srgbClr val="00B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Лист4!$D$129:$D$133</c:f>
              <c:strCache>
                <c:ptCount val="5"/>
                <c:pt idx="0">
                  <c:v>2022 г</c:v>
                </c:pt>
                <c:pt idx="1">
                  <c:v>2023 г</c:v>
                </c:pt>
                <c:pt idx="2">
                  <c:v>2024 г</c:v>
                </c:pt>
                <c:pt idx="3">
                  <c:v>2025 г</c:v>
                </c:pt>
                <c:pt idx="4">
                  <c:v>2026 г</c:v>
                </c:pt>
              </c:strCache>
            </c:strRef>
          </c:cat>
          <c:val>
            <c:numRef>
              <c:f>Лист4!$F$129:$F$133</c:f>
              <c:numCache>
                <c:formatCode>0.00%</c:formatCode>
                <c:ptCount val="5"/>
                <c:pt idx="0">
                  <c:v>0.371</c:v>
                </c:pt>
                <c:pt idx="1">
                  <c:v>0.35299999999999998</c:v>
                </c:pt>
                <c:pt idx="2">
                  <c:v>0.28000000000000003</c:v>
                </c:pt>
                <c:pt idx="3">
                  <c:v>0.19</c:v>
                </c:pt>
                <c:pt idx="4">
                  <c:v>5.8999999999999997E-2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DEE-4591-AD1E-1EDAE8176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287712"/>
        <c:axId val="192372144"/>
      </c:lineChart>
      <c:catAx>
        <c:axId val="19567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963968"/>
        <c:crosses val="autoZero"/>
        <c:auto val="1"/>
        <c:lblAlgn val="ctr"/>
        <c:lblOffset val="100"/>
        <c:noMultiLvlLbl val="0"/>
      </c:catAx>
      <c:valAx>
        <c:axId val="13096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674640"/>
        <c:crosses val="autoZero"/>
        <c:crossBetween val="between"/>
      </c:valAx>
      <c:valAx>
        <c:axId val="192372144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287712"/>
        <c:crosses val="max"/>
        <c:crossBetween val="between"/>
      </c:valAx>
      <c:catAx>
        <c:axId val="200287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2372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745935493697593E-4"/>
          <c:y val="1.6396117090729536E-3"/>
          <c:w val="0.1136700584840688"/>
          <c:h val="6.2659012806396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Лист4!$C$160</c:f>
              <c:strCache>
                <c:ptCount val="1"/>
                <c:pt idx="0">
                  <c:v>млрд ₽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Лист4!$B$161:$B$164</c:f>
              <c:strCache>
                <c:ptCount val="4"/>
                <c:pt idx="0">
                  <c:v>2026 г</c:v>
                </c:pt>
                <c:pt idx="1">
                  <c:v>2027 г</c:v>
                </c:pt>
                <c:pt idx="2">
                  <c:v>2028 г</c:v>
                </c:pt>
                <c:pt idx="3">
                  <c:v>2029 г</c:v>
                </c:pt>
              </c:strCache>
            </c:strRef>
          </c:cat>
          <c:val>
            <c:numRef>
              <c:f>Лист4!$C$161:$C$164</c:f>
              <c:numCache>
                <c:formatCode>General</c:formatCode>
                <c:ptCount val="4"/>
                <c:pt idx="0">
                  <c:v>2470</c:v>
                </c:pt>
                <c:pt idx="1">
                  <c:v>2500</c:v>
                </c:pt>
                <c:pt idx="2">
                  <c:v>2525</c:v>
                </c:pt>
                <c:pt idx="3">
                  <c:v>2550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9C-4300-B309-2529AADB5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338528"/>
        <c:axId val="260765184"/>
      </c:barChart>
      <c:lineChart>
        <c:grouping val="standard"/>
        <c:varyColors val="0"/>
        <c:ser>
          <c:idx val="1"/>
          <c:order val="1"/>
          <c:tx>
            <c:strRef>
              <c:f>Лист4!$D$160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Лист4!$B$161:$B$164</c:f>
              <c:strCache>
                <c:ptCount val="4"/>
                <c:pt idx="0">
                  <c:v>2026 г</c:v>
                </c:pt>
                <c:pt idx="1">
                  <c:v>2027 г</c:v>
                </c:pt>
                <c:pt idx="2">
                  <c:v>2028 г</c:v>
                </c:pt>
                <c:pt idx="3">
                  <c:v>2029 г</c:v>
                </c:pt>
              </c:strCache>
            </c:strRef>
          </c:cat>
          <c:val>
            <c:numRef>
              <c:f>Лист4!$D$161:$D$164</c:f>
              <c:numCache>
                <c:formatCode>0.00%</c:formatCode>
                <c:ptCount val="4"/>
                <c:pt idx="0">
                  <c:v>5.8999999999999997E-2</c:v>
                </c:pt>
                <c:pt idx="1">
                  <c:v>1.2E-2</c:v>
                </c:pt>
                <c:pt idx="2">
                  <c:v>0.01</c:v>
                </c:pt>
                <c:pt idx="3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9C-4300-B309-2529AADB5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52128"/>
        <c:axId val="260760192"/>
      </c:lineChart>
      <c:catAx>
        <c:axId val="13733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765184"/>
        <c:crosses val="autoZero"/>
        <c:auto val="1"/>
        <c:lblAlgn val="ctr"/>
        <c:lblOffset val="100"/>
        <c:noMultiLvlLbl val="0"/>
      </c:catAx>
      <c:valAx>
        <c:axId val="260765184"/>
        <c:scaling>
          <c:orientation val="minMax"/>
          <c:max val="4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338528"/>
        <c:crosses val="autoZero"/>
        <c:crossBetween val="between"/>
      </c:valAx>
      <c:valAx>
        <c:axId val="260760192"/>
        <c:scaling>
          <c:orientation val="minMax"/>
          <c:max val="0.25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352128"/>
        <c:crosses val="max"/>
        <c:crossBetween val="between"/>
      </c:valAx>
      <c:catAx>
        <c:axId val="137352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07601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D0EF07-393E-4AC9-8676-68380CAA1E4D}" type="doc">
      <dgm:prSet loTypeId="urn:microsoft.com/office/officeart/2005/8/layout/cycle7" loCatId="cycle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E0824C2-1E25-4BFA-B437-859BAB5798D4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2400" b="1" dirty="0"/>
            <a:t>Идеология</a:t>
          </a:r>
        </a:p>
      </dgm:t>
    </dgm:pt>
    <dgm:pt modelId="{DBBE6ADF-7927-42EA-B739-60A744B714D0}" type="parTrans" cxnId="{7EE7A16D-7445-497F-9312-F134A8E13989}">
      <dgm:prSet/>
      <dgm:spPr/>
      <dgm:t>
        <a:bodyPr/>
        <a:lstStyle/>
        <a:p>
          <a:endParaRPr lang="ru-RU"/>
        </a:p>
      </dgm:t>
    </dgm:pt>
    <dgm:pt modelId="{D92C1B27-7505-44C4-B5E8-BA83737660BE}" type="sibTrans" cxnId="{7EE7A16D-7445-497F-9312-F134A8E13989}">
      <dgm:prSet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B811173A-D11F-4C58-BF37-BFC6DA620812}">
      <dgm:prSet phldrT="[Текст]" custT="1"/>
      <dgm:spPr>
        <a:solidFill>
          <a:srgbClr val="1052A6"/>
        </a:solidFill>
      </dgm:spPr>
      <dgm:t>
        <a:bodyPr/>
        <a:lstStyle/>
        <a:p>
          <a:r>
            <a:rPr lang="ru-RU" sz="2400" b="1" dirty="0"/>
            <a:t>Бизнес</a:t>
          </a:r>
        </a:p>
      </dgm:t>
    </dgm:pt>
    <dgm:pt modelId="{9A475AB3-26BF-4A89-A3F6-A8149205C012}" type="parTrans" cxnId="{8B143470-9C34-4CCC-9215-E4ED0D38B047}">
      <dgm:prSet/>
      <dgm:spPr/>
      <dgm:t>
        <a:bodyPr/>
        <a:lstStyle/>
        <a:p>
          <a:endParaRPr lang="ru-RU"/>
        </a:p>
      </dgm:t>
    </dgm:pt>
    <dgm:pt modelId="{EF9690EE-CB23-4FF0-B92A-0A1CD78345CA}" type="sibTrans" cxnId="{8B143470-9C34-4CCC-9215-E4ED0D38B047}">
      <dgm:prSet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CE1C02B-9918-4D29-BAB3-BAC9F4F35508}">
      <dgm:prSet phldrT="[Текст]" custT="1"/>
      <dgm:spPr>
        <a:solidFill>
          <a:srgbClr val="009999"/>
        </a:solidFill>
      </dgm:spPr>
      <dgm:t>
        <a:bodyPr/>
        <a:lstStyle/>
        <a:p>
          <a:r>
            <a:rPr lang="ru-RU" sz="2400" b="1" dirty="0"/>
            <a:t>Технологии</a:t>
          </a:r>
        </a:p>
      </dgm:t>
    </dgm:pt>
    <dgm:pt modelId="{77164EEC-0984-415C-B607-82BCD5F322A2}" type="parTrans" cxnId="{E37DB5B0-CF3D-430E-82C1-6C6FEB7C6048}">
      <dgm:prSet/>
      <dgm:spPr/>
      <dgm:t>
        <a:bodyPr/>
        <a:lstStyle/>
        <a:p>
          <a:endParaRPr lang="ru-RU"/>
        </a:p>
      </dgm:t>
    </dgm:pt>
    <dgm:pt modelId="{214BBEF9-82E4-499F-A082-9364554093A6}" type="sibTrans" cxnId="{E37DB5B0-CF3D-430E-82C1-6C6FEB7C6048}">
      <dgm:prSet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1E50D38-475B-46B4-B3A8-BD965E138E27}" type="pres">
      <dgm:prSet presAssocID="{4FD0EF07-393E-4AC9-8676-68380CAA1E4D}" presName="Name0" presStyleCnt="0">
        <dgm:presLayoutVars>
          <dgm:dir/>
          <dgm:resizeHandles val="exact"/>
        </dgm:presLayoutVars>
      </dgm:prSet>
      <dgm:spPr/>
    </dgm:pt>
    <dgm:pt modelId="{EC6E8350-E5D9-47A9-9FD2-0FACCCE8EB34}" type="pres">
      <dgm:prSet presAssocID="{4E0824C2-1E25-4BFA-B437-859BAB5798D4}" presName="node" presStyleLbl="node1" presStyleIdx="0" presStyleCnt="3">
        <dgm:presLayoutVars>
          <dgm:bulletEnabled val="1"/>
        </dgm:presLayoutVars>
      </dgm:prSet>
      <dgm:spPr/>
    </dgm:pt>
    <dgm:pt modelId="{F8E1495A-1F52-4052-BD84-0833714F0CC9}" type="pres">
      <dgm:prSet presAssocID="{D92C1B27-7505-44C4-B5E8-BA83737660BE}" presName="sibTrans" presStyleLbl="sibTrans2D1" presStyleIdx="0" presStyleCnt="3"/>
      <dgm:spPr/>
    </dgm:pt>
    <dgm:pt modelId="{10888EF7-9C60-4E81-B77B-A79CBD184431}" type="pres">
      <dgm:prSet presAssocID="{D92C1B27-7505-44C4-B5E8-BA83737660BE}" presName="connectorText" presStyleLbl="sibTrans2D1" presStyleIdx="0" presStyleCnt="3"/>
      <dgm:spPr/>
    </dgm:pt>
    <dgm:pt modelId="{882948BB-FB8C-42EB-800D-181B79971837}" type="pres">
      <dgm:prSet presAssocID="{B811173A-D11F-4C58-BF37-BFC6DA620812}" presName="node" presStyleLbl="node1" presStyleIdx="1" presStyleCnt="3">
        <dgm:presLayoutVars>
          <dgm:bulletEnabled val="1"/>
        </dgm:presLayoutVars>
      </dgm:prSet>
      <dgm:spPr/>
    </dgm:pt>
    <dgm:pt modelId="{B43B150F-81CC-4A4A-99CD-60FC67BDBFAC}" type="pres">
      <dgm:prSet presAssocID="{EF9690EE-CB23-4FF0-B92A-0A1CD78345CA}" presName="sibTrans" presStyleLbl="sibTrans2D1" presStyleIdx="1" presStyleCnt="3"/>
      <dgm:spPr/>
    </dgm:pt>
    <dgm:pt modelId="{CA6D2A06-AF45-43D3-861C-F8B8CDB438A7}" type="pres">
      <dgm:prSet presAssocID="{EF9690EE-CB23-4FF0-B92A-0A1CD78345CA}" presName="connectorText" presStyleLbl="sibTrans2D1" presStyleIdx="1" presStyleCnt="3"/>
      <dgm:spPr/>
    </dgm:pt>
    <dgm:pt modelId="{925EF04F-3333-4AB5-B35D-C33A21EFAC62}" type="pres">
      <dgm:prSet presAssocID="{DCE1C02B-9918-4D29-BAB3-BAC9F4F35508}" presName="node" presStyleLbl="node1" presStyleIdx="2" presStyleCnt="3">
        <dgm:presLayoutVars>
          <dgm:bulletEnabled val="1"/>
        </dgm:presLayoutVars>
      </dgm:prSet>
      <dgm:spPr/>
    </dgm:pt>
    <dgm:pt modelId="{BBCEB4C6-9C9A-4BD1-857B-1B0C962B7B43}" type="pres">
      <dgm:prSet presAssocID="{214BBEF9-82E4-499F-A082-9364554093A6}" presName="sibTrans" presStyleLbl="sibTrans2D1" presStyleIdx="2" presStyleCnt="3"/>
      <dgm:spPr/>
    </dgm:pt>
    <dgm:pt modelId="{5D7DE241-B647-4FF3-8CA6-E131C8047F57}" type="pres">
      <dgm:prSet presAssocID="{214BBEF9-82E4-499F-A082-9364554093A6}" presName="connectorText" presStyleLbl="sibTrans2D1" presStyleIdx="2" presStyleCnt="3"/>
      <dgm:spPr/>
    </dgm:pt>
  </dgm:ptLst>
  <dgm:cxnLst>
    <dgm:cxn modelId="{580F4A04-764E-4141-97AD-64ABEA473640}" type="presOf" srcId="{214BBEF9-82E4-499F-A082-9364554093A6}" destId="{BBCEB4C6-9C9A-4BD1-857B-1B0C962B7B43}" srcOrd="0" destOrd="0" presId="urn:microsoft.com/office/officeart/2005/8/layout/cycle7"/>
    <dgm:cxn modelId="{98FF1A41-D6D7-4761-A66F-07FBBB810604}" type="presOf" srcId="{D92C1B27-7505-44C4-B5E8-BA83737660BE}" destId="{F8E1495A-1F52-4052-BD84-0833714F0CC9}" srcOrd="0" destOrd="0" presId="urn:microsoft.com/office/officeart/2005/8/layout/cycle7"/>
    <dgm:cxn modelId="{7EE7A16D-7445-497F-9312-F134A8E13989}" srcId="{4FD0EF07-393E-4AC9-8676-68380CAA1E4D}" destId="{4E0824C2-1E25-4BFA-B437-859BAB5798D4}" srcOrd="0" destOrd="0" parTransId="{DBBE6ADF-7927-42EA-B739-60A744B714D0}" sibTransId="{D92C1B27-7505-44C4-B5E8-BA83737660BE}"/>
    <dgm:cxn modelId="{7AF0584F-E430-4DF0-ADA6-D174FEF84D74}" type="presOf" srcId="{214BBEF9-82E4-499F-A082-9364554093A6}" destId="{5D7DE241-B647-4FF3-8CA6-E131C8047F57}" srcOrd="1" destOrd="0" presId="urn:microsoft.com/office/officeart/2005/8/layout/cycle7"/>
    <dgm:cxn modelId="{8B143470-9C34-4CCC-9215-E4ED0D38B047}" srcId="{4FD0EF07-393E-4AC9-8676-68380CAA1E4D}" destId="{B811173A-D11F-4C58-BF37-BFC6DA620812}" srcOrd="1" destOrd="0" parTransId="{9A475AB3-26BF-4A89-A3F6-A8149205C012}" sibTransId="{EF9690EE-CB23-4FF0-B92A-0A1CD78345CA}"/>
    <dgm:cxn modelId="{DBA13474-2EB3-4BEE-B936-E1C266173A92}" type="presOf" srcId="{B811173A-D11F-4C58-BF37-BFC6DA620812}" destId="{882948BB-FB8C-42EB-800D-181B79971837}" srcOrd="0" destOrd="0" presId="urn:microsoft.com/office/officeart/2005/8/layout/cycle7"/>
    <dgm:cxn modelId="{82491E78-F367-455E-907A-35A9A83A1E6B}" type="presOf" srcId="{EF9690EE-CB23-4FF0-B92A-0A1CD78345CA}" destId="{CA6D2A06-AF45-43D3-861C-F8B8CDB438A7}" srcOrd="1" destOrd="0" presId="urn:microsoft.com/office/officeart/2005/8/layout/cycle7"/>
    <dgm:cxn modelId="{05077578-AF89-44AA-9B1A-FD05D65FE2DF}" type="presOf" srcId="{D92C1B27-7505-44C4-B5E8-BA83737660BE}" destId="{10888EF7-9C60-4E81-B77B-A79CBD184431}" srcOrd="1" destOrd="0" presId="urn:microsoft.com/office/officeart/2005/8/layout/cycle7"/>
    <dgm:cxn modelId="{6D85A958-1669-4EE8-A6E6-04D4FEF23541}" type="presOf" srcId="{4E0824C2-1E25-4BFA-B437-859BAB5798D4}" destId="{EC6E8350-E5D9-47A9-9FD2-0FACCCE8EB34}" srcOrd="0" destOrd="0" presId="urn:microsoft.com/office/officeart/2005/8/layout/cycle7"/>
    <dgm:cxn modelId="{B29A1879-E329-4CF9-842F-F31EAB34B664}" type="presOf" srcId="{EF9690EE-CB23-4FF0-B92A-0A1CD78345CA}" destId="{B43B150F-81CC-4A4A-99CD-60FC67BDBFAC}" srcOrd="0" destOrd="0" presId="urn:microsoft.com/office/officeart/2005/8/layout/cycle7"/>
    <dgm:cxn modelId="{439EE17A-1493-4BF3-9BC6-0D627C77F8B5}" type="presOf" srcId="{4FD0EF07-393E-4AC9-8676-68380CAA1E4D}" destId="{C1E50D38-475B-46B4-B3A8-BD965E138E27}" srcOrd="0" destOrd="0" presId="urn:microsoft.com/office/officeart/2005/8/layout/cycle7"/>
    <dgm:cxn modelId="{455823AE-4F3C-42B5-B78F-A7EC51502D94}" type="presOf" srcId="{DCE1C02B-9918-4D29-BAB3-BAC9F4F35508}" destId="{925EF04F-3333-4AB5-B35D-C33A21EFAC62}" srcOrd="0" destOrd="0" presId="urn:microsoft.com/office/officeart/2005/8/layout/cycle7"/>
    <dgm:cxn modelId="{E37DB5B0-CF3D-430E-82C1-6C6FEB7C6048}" srcId="{4FD0EF07-393E-4AC9-8676-68380CAA1E4D}" destId="{DCE1C02B-9918-4D29-BAB3-BAC9F4F35508}" srcOrd="2" destOrd="0" parTransId="{77164EEC-0984-415C-B607-82BCD5F322A2}" sibTransId="{214BBEF9-82E4-499F-A082-9364554093A6}"/>
    <dgm:cxn modelId="{B25C38E0-0881-4FD3-B41F-BACCFA036D38}" type="presParOf" srcId="{C1E50D38-475B-46B4-B3A8-BD965E138E27}" destId="{EC6E8350-E5D9-47A9-9FD2-0FACCCE8EB34}" srcOrd="0" destOrd="0" presId="urn:microsoft.com/office/officeart/2005/8/layout/cycle7"/>
    <dgm:cxn modelId="{76552239-473D-4C3A-9282-F109CB69D5A1}" type="presParOf" srcId="{C1E50D38-475B-46B4-B3A8-BD965E138E27}" destId="{F8E1495A-1F52-4052-BD84-0833714F0CC9}" srcOrd="1" destOrd="0" presId="urn:microsoft.com/office/officeart/2005/8/layout/cycle7"/>
    <dgm:cxn modelId="{4EC72389-F1C1-441A-A84E-4E0571DCDEC3}" type="presParOf" srcId="{F8E1495A-1F52-4052-BD84-0833714F0CC9}" destId="{10888EF7-9C60-4E81-B77B-A79CBD184431}" srcOrd="0" destOrd="0" presId="urn:microsoft.com/office/officeart/2005/8/layout/cycle7"/>
    <dgm:cxn modelId="{DECC5B15-993E-4A67-91B2-58830C71B61D}" type="presParOf" srcId="{C1E50D38-475B-46B4-B3A8-BD965E138E27}" destId="{882948BB-FB8C-42EB-800D-181B79971837}" srcOrd="2" destOrd="0" presId="urn:microsoft.com/office/officeart/2005/8/layout/cycle7"/>
    <dgm:cxn modelId="{E216313C-717F-4325-A8A6-0FDCA76C79C2}" type="presParOf" srcId="{C1E50D38-475B-46B4-B3A8-BD965E138E27}" destId="{B43B150F-81CC-4A4A-99CD-60FC67BDBFAC}" srcOrd="3" destOrd="0" presId="urn:microsoft.com/office/officeart/2005/8/layout/cycle7"/>
    <dgm:cxn modelId="{357FE514-0BED-40F9-BD89-CD665134C52D}" type="presParOf" srcId="{B43B150F-81CC-4A4A-99CD-60FC67BDBFAC}" destId="{CA6D2A06-AF45-43D3-861C-F8B8CDB438A7}" srcOrd="0" destOrd="0" presId="urn:microsoft.com/office/officeart/2005/8/layout/cycle7"/>
    <dgm:cxn modelId="{DB7F1194-D740-4F7B-983B-931104DA92FD}" type="presParOf" srcId="{C1E50D38-475B-46B4-B3A8-BD965E138E27}" destId="{925EF04F-3333-4AB5-B35D-C33A21EFAC62}" srcOrd="4" destOrd="0" presId="urn:microsoft.com/office/officeart/2005/8/layout/cycle7"/>
    <dgm:cxn modelId="{0AE029EE-1175-4639-8C3B-2FB685EC5D31}" type="presParOf" srcId="{C1E50D38-475B-46B4-B3A8-BD965E138E27}" destId="{BBCEB4C6-9C9A-4BD1-857B-1B0C962B7B43}" srcOrd="5" destOrd="0" presId="urn:microsoft.com/office/officeart/2005/8/layout/cycle7"/>
    <dgm:cxn modelId="{58E8CFB4-D381-4A72-8886-38601220D883}" type="presParOf" srcId="{BBCEB4C6-9C9A-4BD1-857B-1B0C962B7B43}" destId="{5D7DE241-B647-4FF3-8CA6-E131C8047F57}" srcOrd="0" destOrd="0" presId="urn:microsoft.com/office/officeart/2005/8/layout/cycle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E8350-E5D9-47A9-9FD2-0FACCCE8EB34}">
      <dsp:nvSpPr>
        <dsp:cNvPr id="0" name=""/>
        <dsp:cNvSpPr/>
      </dsp:nvSpPr>
      <dsp:spPr>
        <a:xfrm>
          <a:off x="3627426" y="1104"/>
          <a:ext cx="2784295" cy="1392147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Идеология</a:t>
          </a:r>
        </a:p>
      </dsp:txBody>
      <dsp:txXfrm>
        <a:off x="3668201" y="41879"/>
        <a:ext cx="2702745" cy="1310597"/>
      </dsp:txXfrm>
    </dsp:sp>
    <dsp:sp modelId="{F8E1495A-1F52-4052-BD84-0833714F0CC9}">
      <dsp:nvSpPr>
        <dsp:cNvPr id="0" name=""/>
        <dsp:cNvSpPr/>
      </dsp:nvSpPr>
      <dsp:spPr>
        <a:xfrm rot="3600000">
          <a:off x="5444070" y="2443166"/>
          <a:ext cx="1448416" cy="487251"/>
        </a:xfrm>
        <a:prstGeom prst="leftRightArrow">
          <a:avLst>
            <a:gd name="adj1" fmla="val 60000"/>
            <a:gd name="adj2" fmla="val 50000"/>
          </a:avLst>
        </a:prstGeom>
        <a:noFill/>
        <a:ln>
          <a:solidFill>
            <a:schemeClr val="accent2">
              <a:lumMod val="75000"/>
            </a:schemeClr>
          </a:solidFill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5590245" y="2540616"/>
        <a:ext cx="1156066" cy="292351"/>
      </dsp:txXfrm>
    </dsp:sp>
    <dsp:sp modelId="{882948BB-FB8C-42EB-800D-181B79971837}">
      <dsp:nvSpPr>
        <dsp:cNvPr id="0" name=""/>
        <dsp:cNvSpPr/>
      </dsp:nvSpPr>
      <dsp:spPr>
        <a:xfrm>
          <a:off x="5924835" y="3980332"/>
          <a:ext cx="2784295" cy="1392147"/>
        </a:xfrm>
        <a:prstGeom prst="roundRect">
          <a:avLst>
            <a:gd name="adj" fmla="val 10000"/>
          </a:avLst>
        </a:prstGeom>
        <a:solidFill>
          <a:srgbClr val="1052A6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Бизнес</a:t>
          </a:r>
        </a:p>
      </dsp:txBody>
      <dsp:txXfrm>
        <a:off x="5965610" y="4021107"/>
        <a:ext cx="2702745" cy="1310597"/>
      </dsp:txXfrm>
    </dsp:sp>
    <dsp:sp modelId="{B43B150F-81CC-4A4A-99CD-60FC67BDBFAC}">
      <dsp:nvSpPr>
        <dsp:cNvPr id="0" name=""/>
        <dsp:cNvSpPr/>
      </dsp:nvSpPr>
      <dsp:spPr>
        <a:xfrm rot="10800000">
          <a:off x="4295366" y="4432780"/>
          <a:ext cx="1448416" cy="487251"/>
        </a:xfrm>
        <a:prstGeom prst="leftRightArrow">
          <a:avLst>
            <a:gd name="adj1" fmla="val 60000"/>
            <a:gd name="adj2" fmla="val 50000"/>
          </a:avLst>
        </a:prstGeom>
        <a:noFill/>
        <a:ln>
          <a:solidFill>
            <a:schemeClr val="accent2">
              <a:lumMod val="75000"/>
            </a:schemeClr>
          </a:solidFill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4441541" y="4530230"/>
        <a:ext cx="1156066" cy="292351"/>
      </dsp:txXfrm>
    </dsp:sp>
    <dsp:sp modelId="{925EF04F-3333-4AB5-B35D-C33A21EFAC62}">
      <dsp:nvSpPr>
        <dsp:cNvPr id="0" name=""/>
        <dsp:cNvSpPr/>
      </dsp:nvSpPr>
      <dsp:spPr>
        <a:xfrm>
          <a:off x="1330018" y="3980332"/>
          <a:ext cx="2784295" cy="1392147"/>
        </a:xfrm>
        <a:prstGeom prst="roundRect">
          <a:avLst>
            <a:gd name="adj" fmla="val 10000"/>
          </a:avLst>
        </a:prstGeom>
        <a:solidFill>
          <a:srgbClr val="009999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Технологии</a:t>
          </a:r>
        </a:p>
      </dsp:txBody>
      <dsp:txXfrm>
        <a:off x="1370793" y="4021107"/>
        <a:ext cx="2702745" cy="1310597"/>
      </dsp:txXfrm>
    </dsp:sp>
    <dsp:sp modelId="{BBCEB4C6-9C9A-4BD1-857B-1B0C962B7B43}">
      <dsp:nvSpPr>
        <dsp:cNvPr id="0" name=""/>
        <dsp:cNvSpPr/>
      </dsp:nvSpPr>
      <dsp:spPr>
        <a:xfrm rot="18000000">
          <a:off x="3146661" y="2443166"/>
          <a:ext cx="1448416" cy="487251"/>
        </a:xfrm>
        <a:prstGeom prst="leftRightArrow">
          <a:avLst>
            <a:gd name="adj1" fmla="val 60000"/>
            <a:gd name="adj2" fmla="val 50000"/>
          </a:avLst>
        </a:prstGeom>
        <a:noFill/>
        <a:ln>
          <a:solidFill>
            <a:schemeClr val="accent2">
              <a:lumMod val="75000"/>
            </a:schemeClr>
          </a:solidFill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3292836" y="2540616"/>
        <a:ext cx="1156066" cy="292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0.15301</cdr:x>
      <cdr:y>0.62427</cdr:y>
    </cdr:from>
    <cdr:to>
      <cdr:x>0.27682</cdr:x>
      <cdr:y>0.67302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725DD159-7C72-4278-822F-BDE3EBA649B8}"/>
            </a:ext>
          </a:extLst>
        </cdr:cNvPr>
        <cdr:cNvSpPr/>
      </cdr:nvSpPr>
      <cdr:spPr>
        <a:xfrm xmlns:a="http://schemas.openxmlformats.org/drawingml/2006/main">
          <a:off x="972650" y="2364880"/>
          <a:ext cx="787075" cy="184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0" dirty="0">
              <a:solidFill>
                <a:schemeClr val="tx1"/>
              </a:solidFill>
              <a:latin typeface="Tondo Corp" panose="020F0503020202020204" pitchFamily="34" charset="0"/>
            </a:rPr>
            <a:t>&gt;</a:t>
          </a:r>
          <a:r>
            <a:rPr lang="ru-RU" sz="1200" b="0" dirty="0">
              <a:solidFill>
                <a:schemeClr val="tx1"/>
              </a:solidFill>
              <a:latin typeface="Tondo Corp" panose="020F0503020202020204" pitchFamily="34" charset="0"/>
            </a:rPr>
            <a:t>50% (2024)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0.07667</cdr:x>
      <cdr:y>0.63192</cdr:y>
    </cdr:from>
    <cdr:to>
      <cdr:x>0.22529</cdr:x>
      <cdr:y>0.73676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A9C08CA-F35C-4F37-BCE0-308AEEA9BF5E}"/>
            </a:ext>
          </a:extLst>
        </cdr:cNvPr>
        <cdr:cNvSpPr txBox="1"/>
      </cdr:nvSpPr>
      <cdr:spPr>
        <a:xfrm xmlns:a="http://schemas.openxmlformats.org/drawingml/2006/main">
          <a:off x="471731" y="1823066"/>
          <a:ext cx="914444" cy="302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32%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0.07608</cdr:x>
      <cdr:y>0.82486</cdr:y>
    </cdr:from>
    <cdr:to>
      <cdr:x>0.2247</cdr:x>
      <cdr:y>0.9297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23BAA0C-B94A-4338-8FC8-EAA8CC38904B}"/>
            </a:ext>
          </a:extLst>
        </cdr:cNvPr>
        <cdr:cNvSpPr txBox="1"/>
      </cdr:nvSpPr>
      <cdr:spPr>
        <a:xfrm xmlns:a="http://schemas.openxmlformats.org/drawingml/2006/main">
          <a:off x="468084" y="2333211"/>
          <a:ext cx="914444" cy="296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6</a:t>
          </a:r>
          <a:r>
            <a:rPr lang="en-US" sz="1100" dirty="0"/>
            <a:t>8,5%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0.0831</cdr:x>
      <cdr:y>0.57504</cdr:y>
    </cdr:from>
    <cdr:to>
      <cdr:x>0.23172</cdr:x>
      <cdr:y>0.67988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91A98189-3699-4B9C-8BDF-D55828599C65}"/>
            </a:ext>
          </a:extLst>
        </cdr:cNvPr>
        <cdr:cNvSpPr txBox="1"/>
      </cdr:nvSpPr>
      <cdr:spPr>
        <a:xfrm xmlns:a="http://schemas.openxmlformats.org/drawingml/2006/main">
          <a:off x="511320" y="1658971"/>
          <a:ext cx="914376" cy="302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5%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0.07554</cdr:x>
      <cdr:y>0.69957</cdr:y>
    </cdr:from>
    <cdr:to>
      <cdr:x>0.22416</cdr:x>
      <cdr:y>0.80442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67553A5B-E92D-45A4-869E-E262AC25D0C5}"/>
            </a:ext>
          </a:extLst>
        </cdr:cNvPr>
        <cdr:cNvSpPr txBox="1"/>
      </cdr:nvSpPr>
      <cdr:spPr>
        <a:xfrm xmlns:a="http://schemas.openxmlformats.org/drawingml/2006/main">
          <a:off x="464779" y="2018245"/>
          <a:ext cx="914444" cy="302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34%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0.07441</cdr:x>
      <cdr:y>0.76055</cdr:y>
    </cdr:from>
    <cdr:to>
      <cdr:x>0.22303</cdr:x>
      <cdr:y>0.8654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37AD6825-7CB2-4EC2-B6DD-1CC112F82E4C}"/>
            </a:ext>
          </a:extLst>
        </cdr:cNvPr>
        <cdr:cNvSpPr txBox="1"/>
      </cdr:nvSpPr>
      <cdr:spPr>
        <a:xfrm xmlns:a="http://schemas.openxmlformats.org/drawingml/2006/main">
          <a:off x="457827" y="2194173"/>
          <a:ext cx="914444" cy="302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31%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0.15138</cdr:x>
      <cdr:y>0.87819</cdr:y>
    </cdr:from>
    <cdr:to>
      <cdr:x>0.31314</cdr:x>
      <cdr:y>0.98443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6507F9E-3819-4C3C-A009-E29498378AB1}"/>
            </a:ext>
          </a:extLst>
        </cdr:cNvPr>
        <cdr:cNvSpPr txBox="1"/>
      </cdr:nvSpPr>
      <cdr:spPr>
        <a:xfrm xmlns:a="http://schemas.openxmlformats.org/drawingml/2006/main">
          <a:off x="855762" y="2662744"/>
          <a:ext cx="914444" cy="322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71</a:t>
          </a:r>
          <a:r>
            <a:rPr lang="en-US" sz="1100" dirty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0.12179</cdr:x>
      <cdr:y>0.65341</cdr:y>
    </cdr:from>
    <cdr:to>
      <cdr:x>0.28354</cdr:x>
      <cdr:y>0.75965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3045141-C050-4507-9010-16EEFF5BEE07}"/>
            </a:ext>
          </a:extLst>
        </cdr:cNvPr>
        <cdr:cNvSpPr txBox="1"/>
      </cdr:nvSpPr>
      <cdr:spPr>
        <a:xfrm xmlns:a="http://schemas.openxmlformats.org/drawingml/2006/main">
          <a:off x="706606" y="1981188"/>
          <a:ext cx="938446" cy="322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5</a:t>
          </a:r>
          <a:r>
            <a:rPr lang="en-US" sz="1100" dirty="0"/>
            <a:t>5%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0.1525</cdr:x>
      <cdr:y>0.72881</cdr:y>
    </cdr:from>
    <cdr:to>
      <cdr:x>0.31426</cdr:x>
      <cdr:y>0.83505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A0D1EF5-5720-4834-8DA2-5C8343BE3996}"/>
            </a:ext>
          </a:extLst>
        </cdr:cNvPr>
        <cdr:cNvSpPr txBox="1"/>
      </cdr:nvSpPr>
      <cdr:spPr>
        <a:xfrm xmlns:a="http://schemas.openxmlformats.org/drawingml/2006/main">
          <a:off x="862089" y="2209801"/>
          <a:ext cx="914444" cy="322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7</a:t>
          </a:r>
          <a:r>
            <a:rPr lang="en-US" sz="1100" dirty="0"/>
            <a:t>4%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0.15272</cdr:x>
      <cdr:y>0.80012</cdr:y>
    </cdr:from>
    <cdr:to>
      <cdr:x>0.31448</cdr:x>
      <cdr:y>0.90637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E6ADDB0-3912-46CC-A2A0-C15E05311D2D}"/>
            </a:ext>
          </a:extLst>
        </cdr:cNvPr>
        <cdr:cNvSpPr txBox="1"/>
      </cdr:nvSpPr>
      <cdr:spPr>
        <a:xfrm xmlns:a="http://schemas.openxmlformats.org/drawingml/2006/main">
          <a:off x="863310" y="2426035"/>
          <a:ext cx="914444" cy="322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74</a:t>
          </a:r>
          <a:r>
            <a:rPr lang="en-US" sz="1100" dirty="0"/>
            <a:t>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0.56164</cdr:x>
      <cdr:y>0.33693</cdr:y>
    </cdr:from>
    <cdr:to>
      <cdr:x>0.6959</cdr:x>
      <cdr:y>0.39215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148E01B-5587-43DB-8037-25D46574B00E}"/>
            </a:ext>
          </a:extLst>
        </cdr:cNvPr>
        <cdr:cNvSpPr txBox="1"/>
      </cdr:nvSpPr>
      <cdr:spPr>
        <a:xfrm xmlns:a="http://schemas.openxmlformats.org/drawingml/2006/main">
          <a:off x="3054326" y="1406042"/>
          <a:ext cx="730174" cy="230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i="1" dirty="0"/>
            <a:t>2023      2024   2025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EB8-739C-404B-914B-5EDBBE9253A0}" type="datetimeFigureOut">
              <a:rPr lang="ru-RU" smtClean="0"/>
              <a:t>20.07.2026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E5573-81D6-4E6E-8D80-D07B6B1CF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142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E5573-81D6-4E6E-8D80-D07B6B1CF73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70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E5573-81D6-4E6E-8D80-D07B6B1CF73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21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683CE-4F94-47EC-8D7E-0AFC693FC7B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40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683CE-4F94-47EC-8D7E-0AFC693FC7B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556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683CE-4F94-47EC-8D7E-0AFC693FC7B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703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683CE-4F94-47EC-8D7E-0AFC693FC7B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850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61D41-4608-4589-94B2-0B58C40D2D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538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61D41-4608-4589-94B2-0B58C40D2D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47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91E85-23BD-4F05-B21A-F197F323C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AA885-9FDB-4F66-A04B-867B44F39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B02615-2CC2-4E29-BBA2-4126EDA5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7937-5A96-47D0-A390-C9154199F28F}" type="datetimeFigureOut">
              <a:rPr lang="ru-RU" smtClean="0"/>
              <a:t>20.07.2026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533E9C-08CF-4039-B04F-EC80BB0A0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4A876-6F7D-4509-A836-C01D3084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60F-AA3F-4C05-A284-D209BE875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68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3985E-1B20-4889-9DFE-71F775028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60FC73-7918-4AE1-A101-A2A467710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457493-8759-44A5-AB8F-90D3958E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7937-5A96-47D0-A390-C9154199F28F}" type="datetimeFigureOut">
              <a:rPr lang="ru-RU" smtClean="0"/>
              <a:t>20.07.2026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D93BD9-FC01-4F4C-841B-6B07A24D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EF011-D47E-49E2-A2D6-AB05581C4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60F-AA3F-4C05-A284-D209BE875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9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893BDD-3F41-495E-93FA-90FCBA0B74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FB88BA-8147-4A09-ACCB-9149B9312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810DEC-AA96-4F17-B103-2465C2EF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7937-5A96-47D0-A390-C9154199F28F}" type="datetimeFigureOut">
              <a:rPr lang="ru-RU" smtClean="0"/>
              <a:t>20.07.2026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A3CE52-A17E-4106-A783-4DFC33FD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D6814-F5A3-4939-99DC-39F4051C3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60F-AA3F-4C05-A284-D209BE875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5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434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634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676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24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33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59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6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3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78556B-242F-4DFB-83EA-59D57326E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018C39-5D11-443F-8CED-B194D3500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748B06-BB3A-433A-A663-F4AAB4413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7937-5A96-47D0-A390-C9154199F28F}" type="datetimeFigureOut">
              <a:rPr lang="ru-RU" smtClean="0"/>
              <a:t>20.07.2026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667F6-37AB-48FD-AE2C-C884F63BC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4A1AFB-743D-4B15-AB71-9FB86D9B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60F-AA3F-4C05-A284-D209BE875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832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10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120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126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57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11228-0681-4877-8D7F-62444DEB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2A9B0E-971C-486B-B682-04AB71C42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51E88D-0EEE-4C9F-B90D-7854E600E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7937-5A96-47D0-A390-C9154199F28F}" type="datetimeFigureOut">
              <a:rPr lang="ru-RU" smtClean="0"/>
              <a:t>20.07.2026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E4A88D-CEA1-4B87-9338-C4E613CF5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B44193-36BF-4725-8E30-1D844B29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60F-AA3F-4C05-A284-D209BE875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70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A81C7-B3C3-4397-94DC-44C07988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C50B1-39C4-4B0D-83B5-6BD654185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B37507-E22C-4425-B658-A33224ABD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284278-3822-417C-8F46-612E82665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7937-5A96-47D0-A390-C9154199F28F}" type="datetimeFigureOut">
              <a:rPr lang="ru-RU" smtClean="0"/>
              <a:t>20.07.2026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693F77-862B-43B5-AAC0-33634346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EAFA8F-DF0F-474B-870C-17BF6636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60F-AA3F-4C05-A284-D209BE875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60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6836F-7186-4A45-BE81-ED19D0B7D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A1CA2E-EB60-4CC6-BD6F-4CFD3C3B6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6F66F3-A2A2-4659-96E9-C30C82158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CD50C-9356-4DC6-8036-DBFC116686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DD27D0-FC60-45C0-8F07-351FD1154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134056-23ED-4A55-AC52-2E6B1BDD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7937-5A96-47D0-A390-C9154199F28F}" type="datetimeFigureOut">
              <a:rPr lang="ru-RU" smtClean="0"/>
              <a:t>20.07.2026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037195-E176-4953-9976-F31CA5ED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C89E972-CF81-4BB3-A238-934C1E9DA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60F-AA3F-4C05-A284-D209BE875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26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DDBC0-DE88-4685-A7DA-82A0B56D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D3A9CE-BFD8-44DC-9953-D47D0D0E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7937-5A96-47D0-A390-C9154199F28F}" type="datetimeFigureOut">
              <a:rPr lang="ru-RU" smtClean="0"/>
              <a:t>20.07.2026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34AE7F-FCBD-4737-A055-D04428563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183BAC-35FD-42A3-8797-EBDD6425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60F-AA3F-4C05-A284-D209BE875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0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670CAB-15CC-4093-872F-BC4E14CE7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7937-5A96-47D0-A390-C9154199F28F}" type="datetimeFigureOut">
              <a:rPr lang="ru-RU" smtClean="0"/>
              <a:t>20.07.2026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C8012F-7348-4E56-996D-EF9BF7DFA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64FF96-D1A1-4FAB-B050-F85D649D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60F-AA3F-4C05-A284-D209BE875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30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D3D43-92D7-4DCA-B14D-253E053F6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45F17B-029C-469E-A2E1-BE219438A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8B9073-3A12-4DD7-A621-2E03F6488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4B905-2A42-499C-8475-C2329F834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7937-5A96-47D0-A390-C9154199F28F}" type="datetimeFigureOut">
              <a:rPr lang="ru-RU" smtClean="0"/>
              <a:t>20.07.2026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279AD1-85D7-444A-AB34-117A30163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466AA-6F81-4CBF-9B61-80E30D8A0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60F-AA3F-4C05-A284-D209BE875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4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A9C23-6CE9-4338-A813-B7108305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944DF3-4E37-4B74-9C13-443687D8D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D4AFD8-C43D-45B9-BD01-07FEB55EF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CB8BEB-A473-4214-AB23-B8AB0A6A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7937-5A96-47D0-A390-C9154199F28F}" type="datetimeFigureOut">
              <a:rPr lang="ru-RU" smtClean="0"/>
              <a:t>20.07.2026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7D6FE2-766C-46B2-8D3B-1C785A19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F48243-94F4-4FF9-95B1-78C4A5FC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60F-AA3F-4C05-A284-D209BE875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54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F97DA-2802-4F96-845C-B8A562D64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ADE27F-A682-41D2-B9C2-87B43686D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8CFA39-2F30-40B9-83B7-EB004939F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77937-5A96-47D0-A390-C9154199F28F}" type="datetimeFigureOut">
              <a:rPr lang="ru-RU" smtClean="0"/>
              <a:t>20.07.2026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F80218-BAD8-4718-9761-3955DF842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ED5A0-40AD-40CC-AE9F-E80320F34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1160F-AA3F-4C05-A284-D209BE875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45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00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jpg"/><Relationship Id="rId4" Type="http://schemas.openxmlformats.org/officeDocument/2006/relationships/diagramData" Target="../diagrams/data1.xml"/><Relationship Id="rId9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image" Target="../media/image3.jp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g"/><Relationship Id="rId5" Type="http://schemas.openxmlformats.org/officeDocument/2006/relationships/image" Target="../media/image4.jpg"/><Relationship Id="rId4" Type="http://schemas.openxmlformats.org/officeDocument/2006/relationships/chart" Target="../charts/char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7" Type="http://schemas.openxmlformats.org/officeDocument/2006/relationships/image" Target="../media/image3.jp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g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4.jp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7AD09D-8F7E-49AC-B67E-47DACE135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766" y="-10901"/>
            <a:ext cx="7023234" cy="6879802"/>
          </a:xfrm>
          <a:prstGeom prst="rect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1C39DBDC-5CC4-43D0-9B03-B11EAD51766E}"/>
              </a:ext>
            </a:extLst>
          </p:cNvPr>
          <p:cNvSpPr/>
          <p:nvPr/>
        </p:nvSpPr>
        <p:spPr>
          <a:xfrm>
            <a:off x="-1968571" y="-128016"/>
            <a:ext cx="8370419" cy="6858000"/>
          </a:xfrm>
          <a:prstGeom prst="parallelogram">
            <a:avLst>
              <a:gd name="adj" fmla="val 1770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/>
          </a:p>
          <a:p>
            <a:pPr algn="r"/>
            <a:endParaRPr lang="ru-RU" sz="2800" dirty="0"/>
          </a:p>
          <a:p>
            <a:pPr algn="r"/>
            <a:endParaRPr lang="ru-RU" sz="2800" dirty="0"/>
          </a:p>
          <a:p>
            <a:pPr algn="r"/>
            <a:endParaRPr lang="ru-RU" sz="2800" dirty="0"/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FA0BAB52-0A22-40C8-954F-5C343D0A3D8A}"/>
              </a:ext>
            </a:extLst>
          </p:cNvPr>
          <p:cNvPicPr/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/>
        </p:blipFill>
        <p:spPr>
          <a:xfrm>
            <a:off x="9829523" y="895660"/>
            <a:ext cx="2184502" cy="316691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8D04F2C-FD65-4EFF-9880-10A0AB4EEA27}"/>
              </a:ext>
            </a:extLst>
          </p:cNvPr>
          <p:cNvSpPr/>
          <p:nvPr/>
        </p:nvSpPr>
        <p:spPr>
          <a:xfrm>
            <a:off x="597618" y="1923542"/>
            <a:ext cx="52089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Об исследовании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Некоторые результаты исследования 2026</a:t>
            </a:r>
          </a:p>
          <a:p>
            <a:pPr algn="ctr"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21 июня 2026</a:t>
            </a:r>
          </a:p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Москва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C83B48-F9DC-481B-A5AF-4B5B6ABEF39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523" y="-9136"/>
            <a:ext cx="2362476" cy="8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2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C743629-843E-4F63-9458-68D9B3A6D55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25031" y="768096"/>
          <a:ext cx="8598567" cy="5529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BCDCBD8-9189-4CCA-8CD6-58C4A558125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206659" y="2429195"/>
          <a:ext cx="31051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F7A4C29-5443-4C7B-912F-7E60B3C6C188}"/>
              </a:ext>
            </a:extLst>
          </p:cNvPr>
          <p:cNvSpPr txBox="1"/>
          <p:nvPr/>
        </p:nvSpPr>
        <p:spPr>
          <a:xfrm>
            <a:off x="5896664" y="2589195"/>
            <a:ext cx="2004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2025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5444137-3530-45E5-85C2-225376F01E68}"/>
              </a:ext>
            </a:extLst>
          </p:cNvPr>
          <p:cNvCxnSpPr/>
          <p:nvPr/>
        </p:nvCxnSpPr>
        <p:spPr>
          <a:xfrm>
            <a:off x="6504066" y="2929708"/>
            <a:ext cx="4620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7FC0669-6E24-49C8-987A-6A4E5A0E6D13}"/>
              </a:ext>
            </a:extLst>
          </p:cNvPr>
          <p:cNvSpPr/>
          <p:nvPr/>
        </p:nvSpPr>
        <p:spPr>
          <a:xfrm>
            <a:off x="0" y="0"/>
            <a:ext cx="12192000" cy="3424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960072D-3FC7-4960-89CD-DFAA555E4893}"/>
              </a:ext>
            </a:extLst>
          </p:cNvPr>
          <p:cNvSpPr/>
          <p:nvPr/>
        </p:nvSpPr>
        <p:spPr>
          <a:xfrm>
            <a:off x="105878" y="0"/>
            <a:ext cx="13226294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ВЕНДОРЫ</a:t>
            </a:r>
            <a:r>
              <a:rPr kumimoji="0" lang="en-US" sz="146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ru-RU" sz="146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ЗАПРОСЫ К ГОСУДАРСТВУ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F966E4-F0FD-41C9-9939-AAB461573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47" y="-9136"/>
            <a:ext cx="1983152" cy="6794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FB5750-D366-4A45-B6F5-0748351817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73" y="6154942"/>
            <a:ext cx="685491" cy="6683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2CB036-9954-484E-80E2-058A8AFB2AC5}"/>
              </a:ext>
            </a:extLst>
          </p:cNvPr>
          <p:cNvSpPr txBox="1"/>
          <p:nvPr/>
        </p:nvSpPr>
        <p:spPr>
          <a:xfrm>
            <a:off x="11564542" y="6227509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2594214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B6A3BE-31F1-4CF0-8B91-E7BA5194BE13}"/>
              </a:ext>
            </a:extLst>
          </p:cNvPr>
          <p:cNvSpPr/>
          <p:nvPr/>
        </p:nvSpPr>
        <p:spPr>
          <a:xfrm>
            <a:off x="0" y="0"/>
            <a:ext cx="12185264" cy="3424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 dirty="0">
              <a:ln>
                <a:noFill/>
              </a:ln>
              <a:solidFill>
                <a:srgbClr val="1052A6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E3A7552-4E27-4BA0-8655-A13A26177B24}"/>
              </a:ext>
            </a:extLst>
          </p:cNvPr>
          <p:cNvSpPr/>
          <p:nvPr/>
        </p:nvSpPr>
        <p:spPr>
          <a:xfrm>
            <a:off x="0" y="0"/>
            <a:ext cx="13226294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ЦИФРОВАЯ ТРАНСФОРМАЦИЯ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D00520-6F03-4F33-AEE6-43A6D295A890}"/>
              </a:ext>
            </a:extLst>
          </p:cNvPr>
          <p:cNvSpPr/>
          <p:nvPr/>
        </p:nvSpPr>
        <p:spPr>
          <a:xfrm>
            <a:off x="392143" y="362234"/>
            <a:ext cx="885845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ЦИФРОВАЯ ТРАНСФОРМАЦИЯ: ГОД ЭВОЛЮЦИИ СО СКОРОСТЬЮ РЕВОЛЮЦИИ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2026: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НАЧАЛО ЭРЫ РЕЗУЛЬТАТОВ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AACF82-8F72-491D-9F66-79CF0D8C5493}"/>
              </a:ext>
            </a:extLst>
          </p:cNvPr>
          <p:cNvSpPr/>
          <p:nvPr/>
        </p:nvSpPr>
        <p:spPr>
          <a:xfrm>
            <a:off x="-830028" y="891554"/>
            <a:ext cx="11630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</a:t>
            </a:r>
            <a:r>
              <a:rPr lang="en-US" b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: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ЦИФРОВАЯ ТРАНСФОРМАЦИЯ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 цель, 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ИНТЕГРИРОВАННЫЙ ПРОЦЕСС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207ED72-BBC9-44F5-9066-6140AFB3F4D7}"/>
              </a:ext>
            </a:extLst>
          </p:cNvPr>
          <p:cNvSpPr/>
          <p:nvPr/>
        </p:nvSpPr>
        <p:spPr>
          <a:xfrm>
            <a:off x="751201" y="3684094"/>
            <a:ext cx="75822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92%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86C095-713B-4DF5-8DB1-91DB3EEB0125}"/>
              </a:ext>
            </a:extLst>
          </p:cNvPr>
          <p:cNvSpPr/>
          <p:nvPr/>
        </p:nvSpPr>
        <p:spPr>
          <a:xfrm>
            <a:off x="1568093" y="3480742"/>
            <a:ext cx="3580262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Респондентов имеют планы (или дорожную карту) цифровой трансформации и отлаженные процессы (80% в 2024)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8046E2-DF1C-45C2-91E5-24BE65CDEAE5}"/>
              </a:ext>
            </a:extLst>
          </p:cNvPr>
          <p:cNvSpPr/>
          <p:nvPr/>
        </p:nvSpPr>
        <p:spPr>
          <a:xfrm>
            <a:off x="633903" y="4986139"/>
            <a:ext cx="1056379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4,4 из 5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9D03CD-34C9-4287-AA68-0F0DB718B376}"/>
              </a:ext>
            </a:extLst>
          </p:cNvPr>
          <p:cNvSpPr/>
          <p:nvPr/>
        </p:nvSpPr>
        <p:spPr>
          <a:xfrm>
            <a:off x="1761184" y="4787725"/>
            <a:ext cx="3387171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Средний уровень цифровой зрелости компании  (субъективная оценка респондентов) (4,2 в 2024)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12BB539-61EC-43F7-8CC8-BBF1F1C6AD23}"/>
              </a:ext>
            </a:extLst>
          </p:cNvPr>
          <p:cNvSpPr/>
          <p:nvPr/>
        </p:nvSpPr>
        <p:spPr>
          <a:xfrm>
            <a:off x="739550" y="2597088"/>
            <a:ext cx="60433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39%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5A852F0-7AAC-4113-A503-D8A752FBB949}"/>
              </a:ext>
            </a:extLst>
          </p:cNvPr>
          <p:cNvSpPr/>
          <p:nvPr/>
        </p:nvSpPr>
        <p:spPr>
          <a:xfrm>
            <a:off x="1595224" y="2423018"/>
            <a:ext cx="330899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Респондентов внедрили систему метрик эффективности цифровой трансформации </a:t>
            </a:r>
            <a:r>
              <a:rPr lang="ru-RU" sz="1600" dirty="0">
                <a:solidFill>
                  <a:srgbClr val="002060"/>
                </a:solidFill>
              </a:rPr>
              <a:t>(</a:t>
            </a:r>
            <a:r>
              <a:rPr lang="en-US" sz="1600" dirty="0">
                <a:solidFill>
                  <a:srgbClr val="002060"/>
                </a:solidFill>
              </a:rPr>
              <a:t>5</a:t>
            </a:r>
            <a:r>
              <a:rPr lang="ru-RU" sz="1600" dirty="0">
                <a:solidFill>
                  <a:srgbClr val="002060"/>
                </a:solidFill>
              </a:rPr>
              <a:t>% в 2024)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7ADCEED-46CB-4191-9A8C-5E92D62DF441}"/>
              </a:ext>
            </a:extLst>
          </p:cNvPr>
          <p:cNvSpPr/>
          <p:nvPr/>
        </p:nvSpPr>
        <p:spPr>
          <a:xfrm>
            <a:off x="5972607" y="2773265"/>
            <a:ext cx="1056379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3,2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из 5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A938A43-5056-42A6-8A03-6A043E2CA537}"/>
              </a:ext>
            </a:extLst>
          </p:cNvPr>
          <p:cNvSpPr/>
          <p:nvPr/>
        </p:nvSpPr>
        <p:spPr>
          <a:xfrm>
            <a:off x="6719726" y="2366221"/>
            <a:ext cx="3747885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УПРАВЛЯЕМАЯ АВТОМАТИЗАЦИЯ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C3615A7-BF74-41FB-8CD1-E2987FB7DB9E}"/>
              </a:ext>
            </a:extLst>
          </p:cNvPr>
          <p:cNvSpPr/>
          <p:nvPr/>
        </p:nvSpPr>
        <p:spPr>
          <a:xfrm>
            <a:off x="7028986" y="2709963"/>
            <a:ext cx="4395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уровень автоматизации компаний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(3,1 из 5 в 2024) 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7D884FD-5DCD-4877-A365-0E74FDF3C447}"/>
              </a:ext>
            </a:extLst>
          </p:cNvPr>
          <p:cNvSpPr/>
          <p:nvPr/>
        </p:nvSpPr>
        <p:spPr>
          <a:xfrm>
            <a:off x="5896464" y="3758414"/>
            <a:ext cx="60433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23%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C1091A2-88BB-49A6-92F2-C25B982AE264}"/>
              </a:ext>
            </a:extLst>
          </p:cNvPr>
          <p:cNvSpPr/>
          <p:nvPr/>
        </p:nvSpPr>
        <p:spPr>
          <a:xfrm>
            <a:off x="6764602" y="3642462"/>
            <a:ext cx="449246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респондентов начинают цифровую трансформацию процесса с переосмысления процесса и отказа от существующей автоматизации 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C3BABE6-4FCE-4081-8F7D-E1BD90EE319D}"/>
              </a:ext>
            </a:extLst>
          </p:cNvPr>
          <p:cNvSpPr/>
          <p:nvPr/>
        </p:nvSpPr>
        <p:spPr>
          <a:xfrm>
            <a:off x="574838" y="2283669"/>
            <a:ext cx="4793227" cy="1057724"/>
          </a:xfrm>
          <a:prstGeom prst="roundRect">
            <a:avLst/>
          </a:prstGeom>
          <a:noFill/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1F3C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0038FC8-9627-4E88-8BC1-76F7B0231CC6}"/>
              </a:ext>
            </a:extLst>
          </p:cNvPr>
          <p:cNvSpPr/>
          <p:nvPr/>
        </p:nvSpPr>
        <p:spPr>
          <a:xfrm>
            <a:off x="574838" y="3460097"/>
            <a:ext cx="4793227" cy="1057724"/>
          </a:xfrm>
          <a:prstGeom prst="roundRect">
            <a:avLst/>
          </a:prstGeom>
          <a:noFill/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1F3C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74D3EB9D-111B-4008-A0BB-85103B48141E}"/>
              </a:ext>
            </a:extLst>
          </p:cNvPr>
          <p:cNvSpPr/>
          <p:nvPr/>
        </p:nvSpPr>
        <p:spPr>
          <a:xfrm>
            <a:off x="574837" y="4645040"/>
            <a:ext cx="4793227" cy="1057724"/>
          </a:xfrm>
          <a:prstGeom prst="roundRect">
            <a:avLst/>
          </a:prstGeom>
          <a:noFill/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1F3C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6D4E1B04-C545-412D-9FBE-36B7B712EA67}"/>
              </a:ext>
            </a:extLst>
          </p:cNvPr>
          <p:cNvSpPr/>
          <p:nvPr/>
        </p:nvSpPr>
        <p:spPr>
          <a:xfrm>
            <a:off x="5673305" y="2315929"/>
            <a:ext cx="5754687" cy="968514"/>
          </a:xfrm>
          <a:prstGeom prst="roundRect">
            <a:avLst/>
          </a:prstGeom>
          <a:noFill/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1F3C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3D3E3732-EE54-4E92-A798-7E19BBD5C22D}"/>
              </a:ext>
            </a:extLst>
          </p:cNvPr>
          <p:cNvSpPr/>
          <p:nvPr/>
        </p:nvSpPr>
        <p:spPr>
          <a:xfrm>
            <a:off x="5673305" y="3461988"/>
            <a:ext cx="5767494" cy="1022392"/>
          </a:xfrm>
          <a:prstGeom prst="roundRect">
            <a:avLst/>
          </a:prstGeom>
          <a:noFill/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1F3C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F5BA25-DEC9-4E57-9E4E-22153E624CA3}"/>
              </a:ext>
            </a:extLst>
          </p:cNvPr>
          <p:cNvSpPr txBox="1"/>
          <p:nvPr/>
        </p:nvSpPr>
        <p:spPr>
          <a:xfrm>
            <a:off x="5762554" y="4661925"/>
            <a:ext cx="5662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ЦИФРОВАЯ ТРАСФОРМАЦИЯ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black"/>
                </a:solidFill>
              </a:rPr>
              <a:t>Формирование фокусов / приоритетов</a:t>
            </a:r>
            <a:r>
              <a:rPr lang="en-US" sz="1600" dirty="0">
                <a:solidFill>
                  <a:prstClr val="black"/>
                </a:solidFill>
              </a:rPr>
              <a:t>: </a:t>
            </a:r>
            <a:endParaRPr kumimoji="0" lang="ru-RU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kumimoji="0" lang="ru-RU" sz="1600" b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Оптимизация бизнес процессов</a:t>
            </a:r>
            <a:r>
              <a:rPr lang="en-US" sz="1600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lang="en-US" sz="1600" dirty="0">
                <a:solidFill>
                  <a:srgbClr val="4472C4">
                    <a:lumMod val="50000"/>
                  </a:srgbClr>
                </a:solidFill>
              </a:rPr>
              <a:t>59%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kumimoji="0" lang="ru-RU" sz="1600" b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Обеспечение устойчивости и безопасности инфраструктуры в контексте дефицита оборудования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(24%)</a:t>
            </a:r>
            <a:r>
              <a:rPr kumimoji="0" lang="ru-RU" sz="1600" b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srgbClr val="4472C4">
                    <a:lumMod val="50000"/>
                  </a:srgbClr>
                </a:solidFill>
              </a:rPr>
              <a:t>Возможности для р</a:t>
            </a:r>
            <a:r>
              <a:rPr kumimoji="0" lang="ru-RU" sz="1600" b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азвития</a:t>
            </a:r>
            <a:r>
              <a:rPr kumimoji="0" lang="ru-RU" sz="1600" b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ИИ (27%)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632AE3D-99F3-49B9-B6CB-FC135D7DD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47" y="-9136"/>
            <a:ext cx="1983152" cy="67945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7FF7DA9-2555-4B0B-BE07-9414DA6D6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73" y="6154942"/>
            <a:ext cx="685491" cy="6683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62CAB73-1320-41D8-8C5C-72D5B719AE23}"/>
              </a:ext>
            </a:extLst>
          </p:cNvPr>
          <p:cNvSpPr txBox="1"/>
          <p:nvPr/>
        </p:nvSpPr>
        <p:spPr>
          <a:xfrm>
            <a:off x="11499773" y="6213224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6F08D48-AABD-4BD9-8FAC-2D8BC7A417D1}"/>
              </a:ext>
            </a:extLst>
          </p:cNvPr>
          <p:cNvSpPr/>
          <p:nvPr/>
        </p:nvSpPr>
        <p:spPr>
          <a:xfrm>
            <a:off x="5693837" y="4659609"/>
            <a:ext cx="5767494" cy="1571976"/>
          </a:xfrm>
          <a:prstGeom prst="roundRect">
            <a:avLst/>
          </a:prstGeom>
          <a:noFill/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1F3C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389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BACD850-24C3-43C1-ACB8-660513B1B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73" y="6154942"/>
            <a:ext cx="685491" cy="66835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B6A3BE-31F1-4CF0-8B91-E7BA5194BE13}"/>
              </a:ext>
            </a:extLst>
          </p:cNvPr>
          <p:cNvSpPr/>
          <p:nvPr/>
        </p:nvSpPr>
        <p:spPr>
          <a:xfrm>
            <a:off x="0" y="0"/>
            <a:ext cx="12192000" cy="3424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E3A7552-4E27-4BA0-8655-A13A26177B24}"/>
              </a:ext>
            </a:extLst>
          </p:cNvPr>
          <p:cNvSpPr/>
          <p:nvPr/>
        </p:nvSpPr>
        <p:spPr>
          <a:xfrm>
            <a:off x="0" y="12601"/>
            <a:ext cx="12185264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ИМПОРТОЗАМЕЩЕНИЕ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75E4372-9FBD-4023-9A4D-196506EB5CB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9013" y="2579733"/>
          <a:ext cx="10887238" cy="3909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3929712-B467-4DD4-BF94-FD324AC743F3}"/>
              </a:ext>
            </a:extLst>
          </p:cNvPr>
          <p:cNvSpPr txBox="1"/>
          <p:nvPr/>
        </p:nvSpPr>
        <p:spPr>
          <a:xfrm>
            <a:off x="91440" y="348279"/>
            <a:ext cx="622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ТЕРМИН «ИМПОРТОЗАМЕЩЕНИЕ» УХОДИТ В ПРОШЛОЕ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5C0177C-2936-41A9-BBB7-DC6DC4FC5517}"/>
              </a:ext>
            </a:extLst>
          </p:cNvPr>
          <p:cNvSpPr/>
          <p:nvPr/>
        </p:nvSpPr>
        <p:spPr>
          <a:xfrm>
            <a:off x="1371411" y="1233892"/>
            <a:ext cx="513780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респондентов указали цифровую трансформацию ключевым драйвером роста рынка (впервые за 4 года)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F2BD227-0FC5-4AF3-B829-3F57338A5272}"/>
              </a:ext>
            </a:extLst>
          </p:cNvPr>
          <p:cNvSpPr/>
          <p:nvPr/>
        </p:nvSpPr>
        <p:spPr>
          <a:xfrm>
            <a:off x="6505490" y="1279717"/>
            <a:ext cx="53540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E6062B-9D55-40C5-9FB2-1A91BAB0C278}"/>
              </a:ext>
            </a:extLst>
          </p:cNvPr>
          <p:cNvSpPr/>
          <p:nvPr/>
        </p:nvSpPr>
        <p:spPr>
          <a:xfrm>
            <a:off x="7274325" y="1279717"/>
            <a:ext cx="406586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респондентов указали импортозамещение ключевым драйвером роста ИТ-рынка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54C3020-E01F-46C8-BE0E-AA5AF7ACAC61}"/>
              </a:ext>
            </a:extLst>
          </p:cNvPr>
          <p:cNvSpPr/>
          <p:nvPr/>
        </p:nvSpPr>
        <p:spPr>
          <a:xfrm>
            <a:off x="630774" y="1310513"/>
            <a:ext cx="53540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47%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FF38B-8DD7-4534-827D-BC54FE8DCF6E}"/>
              </a:ext>
            </a:extLst>
          </p:cNvPr>
          <p:cNvSpPr txBox="1"/>
          <p:nvPr/>
        </p:nvSpPr>
        <p:spPr>
          <a:xfrm>
            <a:off x="1717338" y="5991839"/>
            <a:ext cx="9109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ИМПОРТОЗАМЕЩЕНИЕ ТРАНСФОРМИРУЕТСЯ СУЩНОСТНО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 ИДЕОЛОГИИ ФОРМИРОВАНИЯ РЫНКА в ПРАВИЛА РАЗВИТИЯ И ПОДДЕРЖКИ ИТ-ЛАНДШАФТОВ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1052A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5CB3B5-EEBF-44B2-B7C4-3F1A820011B0}"/>
              </a:ext>
            </a:extLst>
          </p:cNvPr>
          <p:cNvSpPr txBox="1"/>
          <p:nvPr/>
        </p:nvSpPr>
        <p:spPr>
          <a:xfrm>
            <a:off x="243777" y="1894590"/>
            <a:ext cx="11440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ИЗМЕНЕНИЕ ПОЛЮСОВ?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ИМПОРТОЗАМЕЩЕНИЕ БЫЛО ДРАЙВЕРОМ ЦТ, ТО СЕЙЧАС ЦТ СТАНОВИТСЯ ДРАЙВЕРОМ ИМПОРТОЗАМЕЩЕНИЯ?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67EBEA4-2733-411D-B145-3A4033D5003A}"/>
              </a:ext>
            </a:extLst>
          </p:cNvPr>
          <p:cNvSpPr/>
          <p:nvPr/>
        </p:nvSpPr>
        <p:spPr>
          <a:xfrm>
            <a:off x="547464" y="1220718"/>
            <a:ext cx="5764653" cy="548921"/>
          </a:xfrm>
          <a:prstGeom prst="roundRect">
            <a:avLst/>
          </a:prstGeom>
          <a:noFill/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1F3C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0F8F3BE8-1EC8-48B1-B9D8-56CA31EC52A9}"/>
              </a:ext>
            </a:extLst>
          </p:cNvPr>
          <p:cNvSpPr/>
          <p:nvPr/>
        </p:nvSpPr>
        <p:spPr>
          <a:xfrm>
            <a:off x="6403557" y="1202790"/>
            <a:ext cx="5281038" cy="584775"/>
          </a:xfrm>
          <a:prstGeom prst="roundRect">
            <a:avLst/>
          </a:prstGeom>
          <a:noFill/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1F3C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CB4B61-DB15-4AB0-9497-63C08BD7401F}"/>
              </a:ext>
            </a:extLst>
          </p:cNvPr>
          <p:cNvSpPr txBox="1"/>
          <p:nvPr/>
        </p:nvSpPr>
        <p:spPr>
          <a:xfrm>
            <a:off x="11499773" y="6226708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E226CE-EC25-45ED-B0A6-0B3BB863E172}"/>
              </a:ext>
            </a:extLst>
          </p:cNvPr>
          <p:cNvSpPr txBox="1"/>
          <p:nvPr/>
        </p:nvSpPr>
        <p:spPr>
          <a:xfrm>
            <a:off x="691132" y="572546"/>
            <a:ext cx="951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Импортозамещение трансформировалось из антикризисной меры в интеграционный механизм, объединяющим государство, бизнес и разработчиков, подходом к формированию новой модели технологического суверенитета.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19AEA8D-B22A-49BE-8BBB-ACF694852A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47" y="-9136"/>
            <a:ext cx="1983152" cy="67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58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0D9D3C7-D1B5-4B52-A2F4-7E3C91AD6C4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27304" y="545356"/>
          <a:ext cx="11137392" cy="3420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19E4C96-8496-4BCD-9D2D-8B0EFB70549D}"/>
              </a:ext>
            </a:extLst>
          </p:cNvPr>
          <p:cNvSpPr/>
          <p:nvPr/>
        </p:nvSpPr>
        <p:spPr>
          <a:xfrm>
            <a:off x="0" y="0"/>
            <a:ext cx="12185264" cy="3424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DA32B7E-776D-401B-A11A-6CA3911948CE}"/>
              </a:ext>
            </a:extLst>
          </p:cNvPr>
          <p:cNvSpPr/>
          <p:nvPr/>
        </p:nvSpPr>
        <p:spPr>
          <a:xfrm>
            <a:off x="91440" y="-7418"/>
            <a:ext cx="12769093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ДИНАМИКА РЫНКА ИМПОРТОЗАМЕЩЕНИЯ ТАКЖЕ ЗАМЕДЛИЛАСЬ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71B1E7C-532F-4654-89FF-4B4E690A2144}"/>
              </a:ext>
            </a:extLst>
          </p:cNvPr>
          <p:cNvSpPr/>
          <p:nvPr/>
        </p:nvSpPr>
        <p:spPr>
          <a:xfrm>
            <a:off x="1757664" y="5046521"/>
            <a:ext cx="60433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29%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E27D20C-5781-4091-B962-28AB4FBACC11}"/>
              </a:ext>
            </a:extLst>
          </p:cNvPr>
          <p:cNvSpPr/>
          <p:nvPr/>
        </p:nvSpPr>
        <p:spPr>
          <a:xfrm>
            <a:off x="2471496" y="5015744"/>
            <a:ext cx="306079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импортозамещение перестает быть главной целью, многое уже замещено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8408B2C-4A12-4AB6-8E1C-3E9A8F5AAE39}"/>
              </a:ext>
            </a:extLst>
          </p:cNvPr>
          <p:cNvSpPr/>
          <p:nvPr/>
        </p:nvSpPr>
        <p:spPr>
          <a:xfrm>
            <a:off x="1648164" y="4843567"/>
            <a:ext cx="4006305" cy="808323"/>
          </a:xfrm>
          <a:prstGeom prst="roundRect">
            <a:avLst/>
          </a:prstGeom>
          <a:noFill/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1F3C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E0D6B57-6E0C-41FE-9939-611625CAE829}"/>
              </a:ext>
            </a:extLst>
          </p:cNvPr>
          <p:cNvSpPr/>
          <p:nvPr/>
        </p:nvSpPr>
        <p:spPr>
          <a:xfrm>
            <a:off x="1757664" y="6001756"/>
            <a:ext cx="60433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22%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15C0409-72EF-436D-B81B-3D6F4E2A96F0}"/>
              </a:ext>
            </a:extLst>
          </p:cNvPr>
          <p:cNvSpPr/>
          <p:nvPr/>
        </p:nvSpPr>
        <p:spPr>
          <a:xfrm>
            <a:off x="2471495" y="5868801"/>
            <a:ext cx="3060793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дальнейшее замещение связано с более «тяжелыми» фрагментами ИТ-ландшафтов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12AA143-070A-45A1-A5DA-6D9019B5140A}"/>
              </a:ext>
            </a:extLst>
          </p:cNvPr>
          <p:cNvSpPr/>
          <p:nvPr/>
        </p:nvSpPr>
        <p:spPr>
          <a:xfrm>
            <a:off x="1648164" y="5798802"/>
            <a:ext cx="4006305" cy="808323"/>
          </a:xfrm>
          <a:prstGeom prst="roundRect">
            <a:avLst/>
          </a:prstGeom>
          <a:noFill/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1F3C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29CDA21-A03F-42E7-AC05-E7F55B43C983}"/>
              </a:ext>
            </a:extLst>
          </p:cNvPr>
          <p:cNvSpPr/>
          <p:nvPr/>
        </p:nvSpPr>
        <p:spPr>
          <a:xfrm>
            <a:off x="6647032" y="4065551"/>
            <a:ext cx="60433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21%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20DFFEE-733F-4756-B427-5C6A125EFE20}"/>
              </a:ext>
            </a:extLst>
          </p:cNvPr>
          <p:cNvSpPr/>
          <p:nvPr/>
        </p:nvSpPr>
        <p:spPr>
          <a:xfrm>
            <a:off x="7360864" y="4034774"/>
            <a:ext cx="306079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ожидание возвращения западных вендоров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1FFBAE3-59AE-4412-853D-2719031E27BA}"/>
              </a:ext>
            </a:extLst>
          </p:cNvPr>
          <p:cNvSpPr/>
          <p:nvPr/>
        </p:nvSpPr>
        <p:spPr>
          <a:xfrm>
            <a:off x="6458031" y="3894229"/>
            <a:ext cx="4006305" cy="705242"/>
          </a:xfrm>
          <a:prstGeom prst="roundRect">
            <a:avLst/>
          </a:prstGeom>
          <a:noFill/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1F3C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25FDC09-E7C2-4102-BBD0-79234A819119}"/>
              </a:ext>
            </a:extLst>
          </p:cNvPr>
          <p:cNvSpPr/>
          <p:nvPr/>
        </p:nvSpPr>
        <p:spPr>
          <a:xfrm>
            <a:off x="1727664" y="4139740"/>
            <a:ext cx="60433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31%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353B4DD-4429-4A6E-8992-232A56371DBB}"/>
              </a:ext>
            </a:extLst>
          </p:cNvPr>
          <p:cNvSpPr/>
          <p:nvPr/>
        </p:nvSpPr>
        <p:spPr>
          <a:xfrm>
            <a:off x="2447836" y="4105944"/>
            <a:ext cx="306079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использование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OpenSource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при сохранении зависимости от него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67FFB6B-CC45-4FBC-9E35-7F2398086237}"/>
              </a:ext>
            </a:extLst>
          </p:cNvPr>
          <p:cNvSpPr/>
          <p:nvPr/>
        </p:nvSpPr>
        <p:spPr>
          <a:xfrm>
            <a:off x="1618164" y="3933767"/>
            <a:ext cx="4006305" cy="808323"/>
          </a:xfrm>
          <a:prstGeom prst="roundRect">
            <a:avLst/>
          </a:prstGeom>
          <a:noFill/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1F3C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DE2F822-29BB-4262-93AF-508BB8CAF2BE}"/>
              </a:ext>
            </a:extLst>
          </p:cNvPr>
          <p:cNvSpPr/>
          <p:nvPr/>
        </p:nvSpPr>
        <p:spPr>
          <a:xfrm>
            <a:off x="6647032" y="5053569"/>
            <a:ext cx="60433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22%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347BD23-BD11-462C-A695-77F5DF308991}"/>
              </a:ext>
            </a:extLst>
          </p:cNvPr>
          <p:cNvSpPr/>
          <p:nvPr/>
        </p:nvSpPr>
        <p:spPr>
          <a:xfrm>
            <a:off x="7357137" y="4992014"/>
            <a:ext cx="306079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высокая ключевая ставка, увеличение стоимости разработки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4E200FC3-AD8E-4982-A069-08BA0BF26811}"/>
              </a:ext>
            </a:extLst>
          </p:cNvPr>
          <p:cNvSpPr/>
          <p:nvPr/>
        </p:nvSpPr>
        <p:spPr>
          <a:xfrm>
            <a:off x="6537532" y="4850615"/>
            <a:ext cx="4006305" cy="808323"/>
          </a:xfrm>
          <a:prstGeom prst="roundRect">
            <a:avLst/>
          </a:prstGeom>
          <a:noFill/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1F3C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1D830B7-9BF1-4CFA-914D-B49F7C472DD5}"/>
              </a:ext>
            </a:extLst>
          </p:cNvPr>
          <p:cNvSpPr/>
          <p:nvPr/>
        </p:nvSpPr>
        <p:spPr>
          <a:xfrm>
            <a:off x="6647034" y="6003938"/>
            <a:ext cx="60433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17%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4BCE233-6D75-43E5-8455-381F96B71344}"/>
              </a:ext>
            </a:extLst>
          </p:cNvPr>
          <p:cNvSpPr/>
          <p:nvPr/>
        </p:nvSpPr>
        <p:spPr>
          <a:xfrm>
            <a:off x="7360866" y="5973161"/>
            <a:ext cx="306079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смягчение позиции регуляторов относительно замещения КИИ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5738A70-A87D-44B6-BE53-6B655087697C}"/>
              </a:ext>
            </a:extLst>
          </p:cNvPr>
          <p:cNvSpPr/>
          <p:nvPr/>
        </p:nvSpPr>
        <p:spPr>
          <a:xfrm>
            <a:off x="6537534" y="5800984"/>
            <a:ext cx="4006305" cy="808323"/>
          </a:xfrm>
          <a:prstGeom prst="roundRect">
            <a:avLst/>
          </a:prstGeom>
          <a:noFill/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1F3C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AC0860A-B498-4104-9CE2-71648DC78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73" y="6154942"/>
            <a:ext cx="685491" cy="66835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35A47D8-0EAF-49A4-ADF0-6DFAD451CFEC}"/>
              </a:ext>
            </a:extLst>
          </p:cNvPr>
          <p:cNvSpPr txBox="1"/>
          <p:nvPr/>
        </p:nvSpPr>
        <p:spPr>
          <a:xfrm>
            <a:off x="11499773" y="6213224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12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38DBFB8-17D3-4CFD-BDF6-9CEA386BB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47" y="-9136"/>
            <a:ext cx="1983152" cy="67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03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4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Picture background">
            <a:extLst>
              <a:ext uri="{FF2B5EF4-FFF2-40B4-BE49-F238E27FC236}">
                <a16:creationId xmlns:a16="http://schemas.microsoft.com/office/drawing/2014/main" id="{58477DD7-CD31-41BF-AAC8-BBDB938D3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92" y="0"/>
            <a:ext cx="123318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51980396-95B4-4A9B-9B1E-1ACB91CEE981}"/>
              </a:ext>
            </a:extLst>
          </p:cNvPr>
          <p:cNvGraphicFramePr/>
          <p:nvPr>
            <p:extLst/>
          </p:nvPr>
        </p:nvGraphicFramePr>
        <p:xfrm>
          <a:off x="864185" y="238532"/>
          <a:ext cx="10039149" cy="5373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2E040B6-DE96-4004-B5D6-0DF6EA036B78}"/>
              </a:ext>
            </a:extLst>
          </p:cNvPr>
          <p:cNvSpPr/>
          <p:nvPr/>
        </p:nvSpPr>
        <p:spPr>
          <a:xfrm>
            <a:off x="4900264" y="3090446"/>
            <a:ext cx="22515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ИМПОРТОЗАМЕЩЕНИЕ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1AEC1F4-C335-496A-B11C-53A9CF717105}"/>
              </a:ext>
            </a:extLst>
          </p:cNvPr>
          <p:cNvSpPr/>
          <p:nvPr/>
        </p:nvSpPr>
        <p:spPr>
          <a:xfrm>
            <a:off x="-139891" y="0"/>
            <a:ext cx="12331890" cy="3424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ИМПОРТОЗАМЕЩЕНИЕ. НАПРЯЖЕННАЯ ТРИАДА – ДВИГАТЕЛЬ ИМПОРТОЗАМЕЩЕНИЯ</a:t>
            </a:r>
            <a:endParaRPr kumimoji="0" lang="ru-RU" altLang="ru-RU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4F5D83-C0C8-4A98-A75F-72E9E0771FF0}"/>
              </a:ext>
            </a:extLst>
          </p:cNvPr>
          <p:cNvSpPr txBox="1"/>
          <p:nvPr/>
        </p:nvSpPr>
        <p:spPr>
          <a:xfrm rot="20990697">
            <a:off x="4100002" y="2252008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БЫСТРО И ЛЮБОЙ ЦЕНОЙ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81B411-BE42-461A-95AE-7211188AD634}"/>
              </a:ext>
            </a:extLst>
          </p:cNvPr>
          <p:cNvSpPr txBox="1"/>
          <p:nvPr/>
        </p:nvSpPr>
        <p:spPr>
          <a:xfrm rot="20979726">
            <a:off x="3949697" y="3757282"/>
            <a:ext cx="202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ДОЛГО И ДОРОГО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71DC1B-5CE4-41F0-8252-A0363BBFF4EA}"/>
              </a:ext>
            </a:extLst>
          </p:cNvPr>
          <p:cNvSpPr txBox="1"/>
          <p:nvPr/>
        </p:nvSpPr>
        <p:spPr>
          <a:xfrm rot="20911020">
            <a:off x="6700814" y="3213200"/>
            <a:ext cx="213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БЫСТРО И ДЕШЕВО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CE80F67-56FC-436F-BA76-2AA2C13A301F}"/>
              </a:ext>
            </a:extLst>
          </p:cNvPr>
          <p:cNvSpPr/>
          <p:nvPr/>
        </p:nvSpPr>
        <p:spPr>
          <a:xfrm rot="21210170">
            <a:off x="3620137" y="827892"/>
            <a:ext cx="2909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Успехи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Полный отказа от иностранного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BEBB86A-4F71-456A-8357-85C0CEE66D17}"/>
              </a:ext>
            </a:extLst>
          </p:cNvPr>
          <p:cNvSpPr/>
          <p:nvPr/>
        </p:nvSpPr>
        <p:spPr>
          <a:xfrm rot="20778393">
            <a:off x="7641364" y="4624121"/>
            <a:ext cx="3246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Эффективные решения здесь и сейчас по адекватной цене. Не важно чьи.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41B181-A4E4-42CE-A2E9-6215A2042D53}"/>
              </a:ext>
            </a:extLst>
          </p:cNvPr>
          <p:cNvSpPr/>
          <p:nvPr/>
        </p:nvSpPr>
        <p:spPr>
          <a:xfrm rot="20759593">
            <a:off x="2733175" y="5692572"/>
            <a:ext cx="3399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F1115"/>
                </a:solidFill>
                <a:effectLst/>
                <a:uLnTx/>
                <a:uFillTx/>
                <a:latin typeface="quote-cjk-patch"/>
                <a:ea typeface="+mn-ea"/>
                <a:cs typeface="+mn-cs"/>
              </a:rPr>
              <a:t>Нужно время, стандарты, открытый код, обратная совместимость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DFE71-C8CD-49A0-94DA-A5566926786F}"/>
              </a:ext>
            </a:extLst>
          </p:cNvPr>
          <p:cNvSpPr txBox="1"/>
          <p:nvPr/>
        </p:nvSpPr>
        <p:spPr>
          <a:xfrm>
            <a:off x="10498549" y="4865642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СЕРЫЕ СХЕМЫ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99A21D-84CB-4EDA-B422-7FA02FDA5ECF}"/>
              </a:ext>
            </a:extLst>
          </p:cNvPr>
          <p:cNvSpPr txBox="1"/>
          <p:nvPr/>
        </p:nvSpPr>
        <p:spPr>
          <a:xfrm>
            <a:off x="8768469" y="5413476"/>
            <a:ext cx="281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ПАРАЛЛЕЛЬНЫЙ ИМПОРТ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906F5A-3EA9-4BE2-B0AE-B2E1254CA7E5}"/>
              </a:ext>
            </a:extLst>
          </p:cNvPr>
          <p:cNvSpPr txBox="1"/>
          <p:nvPr/>
        </p:nvSpPr>
        <p:spPr>
          <a:xfrm>
            <a:off x="9016189" y="1717195"/>
            <a:ext cx="294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ФОРМАЛЬНЫЕ ВНЕДРЕНИЯ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562924-C628-469F-B101-9ADD39C3BF8F}"/>
              </a:ext>
            </a:extLst>
          </p:cNvPr>
          <p:cNvSpPr txBox="1"/>
          <p:nvPr/>
        </p:nvSpPr>
        <p:spPr>
          <a:xfrm>
            <a:off x="5711764" y="6159951"/>
            <a:ext cx="2711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ГИБРИДНЫЕ ЛАНШАФТЫ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AB7EE7-0688-4210-8479-DC0A9BDD1F85}"/>
              </a:ext>
            </a:extLst>
          </p:cNvPr>
          <p:cNvSpPr txBox="1"/>
          <p:nvPr/>
        </p:nvSpPr>
        <p:spPr>
          <a:xfrm>
            <a:off x="7250970" y="5790619"/>
            <a:ext cx="309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НЕОПТИМАЛЬНЫЕ РЕШЕНИЯ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516691-15E4-49F4-A4D2-BFC8C6E00442}"/>
              </a:ext>
            </a:extLst>
          </p:cNvPr>
          <p:cNvSpPr txBox="1"/>
          <p:nvPr/>
        </p:nvSpPr>
        <p:spPr>
          <a:xfrm>
            <a:off x="9852291" y="2517744"/>
            <a:ext cx="204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КОРРУПЦИОННЫЕ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СХЕМЫ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72A398-411B-407C-BF77-1B1471F8C696}"/>
              </a:ext>
            </a:extLst>
          </p:cNvPr>
          <p:cNvSpPr txBox="1"/>
          <p:nvPr/>
        </p:nvSpPr>
        <p:spPr>
          <a:xfrm>
            <a:off x="274925" y="5707740"/>
            <a:ext cx="222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ПЕРЕЛИЦОВАННЫЙ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OPENSOURCE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D4052B-E590-42A9-918B-DD27B8A4335B}"/>
              </a:ext>
            </a:extLst>
          </p:cNvPr>
          <p:cNvSpPr txBox="1"/>
          <p:nvPr/>
        </p:nvSpPr>
        <p:spPr>
          <a:xfrm>
            <a:off x="135679" y="4043012"/>
            <a:ext cx="289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КОМПАНИИ-ОДНОДНЕВКИ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4188C91-9517-44E6-98F8-AFD55DAAB3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73" y="6154942"/>
            <a:ext cx="685491" cy="6683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09C8B6B-B50D-48E4-9E0B-81CBC99F0FD2}"/>
              </a:ext>
            </a:extLst>
          </p:cNvPr>
          <p:cNvSpPr txBox="1"/>
          <p:nvPr/>
        </p:nvSpPr>
        <p:spPr>
          <a:xfrm>
            <a:off x="11499773" y="6213224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13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E3A8E94-45F7-4366-B144-1EE82DA75E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47" y="-9136"/>
            <a:ext cx="1983152" cy="67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48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B6A3BE-31F1-4CF0-8B91-E7BA5194BE13}"/>
              </a:ext>
            </a:extLst>
          </p:cNvPr>
          <p:cNvSpPr/>
          <p:nvPr/>
        </p:nvSpPr>
        <p:spPr>
          <a:xfrm>
            <a:off x="0" y="0"/>
            <a:ext cx="12192000" cy="3424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E3A7552-4E27-4BA0-8655-A13A26177B24}"/>
              </a:ext>
            </a:extLst>
          </p:cNvPr>
          <p:cNvSpPr/>
          <p:nvPr/>
        </p:nvSpPr>
        <p:spPr>
          <a:xfrm>
            <a:off x="0" y="0"/>
            <a:ext cx="13226294" cy="56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ИМПОРТОЗАМЕЩЕНИЕ</a:t>
            </a:r>
            <a:r>
              <a:rPr kumimoji="0" lang="en-US" sz="146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ЧТО ДАЛЬШЕ?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431FA3E9-CCB5-49D6-A1E4-4AB4ABB0B10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667674" y="460591"/>
          <a:ext cx="5975233" cy="202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A6019033-DE05-4F8B-8351-717D2BB092D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667674" y="2660488"/>
          <a:ext cx="5975234" cy="1775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5D6D6219-370D-4D3E-AA42-42D1EF14218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667675" y="4591250"/>
          <a:ext cx="5975234" cy="217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101BBBB-48B6-4326-AA75-EA0FBB190EA3}"/>
              </a:ext>
            </a:extLst>
          </p:cNvPr>
          <p:cNvSpPr/>
          <p:nvPr/>
        </p:nvSpPr>
        <p:spPr>
          <a:xfrm>
            <a:off x="5053371" y="1342101"/>
            <a:ext cx="53540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27%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6D1581A-D7D1-4A75-8922-12DEC6266D13}"/>
              </a:ext>
            </a:extLst>
          </p:cNvPr>
          <p:cNvSpPr/>
          <p:nvPr/>
        </p:nvSpPr>
        <p:spPr>
          <a:xfrm>
            <a:off x="5053371" y="3375765"/>
            <a:ext cx="53540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24%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C491A01-E9AC-4378-8D58-9E001F5D9D3D}"/>
              </a:ext>
            </a:extLst>
          </p:cNvPr>
          <p:cNvSpPr/>
          <p:nvPr/>
        </p:nvSpPr>
        <p:spPr>
          <a:xfrm>
            <a:off x="5053371" y="5369671"/>
            <a:ext cx="53540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41%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C0711F1-4B70-4661-BCEB-8C470A29DED6}"/>
              </a:ext>
            </a:extLst>
          </p:cNvPr>
          <p:cNvSpPr/>
          <p:nvPr/>
        </p:nvSpPr>
        <p:spPr>
          <a:xfrm>
            <a:off x="244791" y="835709"/>
            <a:ext cx="47296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Импортозамещение уже достигло достаточного уровня дальше - дороже (27%)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Сохранение высокой ключевой ставки (39%)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Отсутствие жестких регуляторных дедлайнов (19%)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Общая экономическая стагнация (40%).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Использование санкционного ПО, ожидание возврата вендоров (24%)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B66584-FE06-416A-A40B-4BA493371608}"/>
              </a:ext>
            </a:extLst>
          </p:cNvPr>
          <p:cNvSpPr txBox="1"/>
          <p:nvPr/>
        </p:nvSpPr>
        <p:spPr>
          <a:xfrm>
            <a:off x="138155" y="460591"/>
            <a:ext cx="23227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ВАРИАНТ 1. СТАГНАЦИЯ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D3EF66C-FFA1-4B34-A3C2-F6D243FAC2AA}"/>
              </a:ext>
            </a:extLst>
          </p:cNvPr>
          <p:cNvSpPr/>
          <p:nvPr/>
        </p:nvSpPr>
        <p:spPr>
          <a:xfrm>
            <a:off x="42748" y="2660488"/>
            <a:ext cx="483631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СЦЕНАРИЙ 2. ВТОРАЯ ВОЛНА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Устаревание западного ПО и истечение сроков поддержки (17%)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Значительное снижение ключевой ставки (29%)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Рост качества российского ПО,  доверие к российским вендорам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~40%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66D8251-F797-4DE7-9168-368B0F115A39}"/>
              </a:ext>
            </a:extLst>
          </p:cNvPr>
          <p:cNvSpPr/>
          <p:nvPr/>
        </p:nvSpPr>
        <p:spPr>
          <a:xfrm>
            <a:off x="115520" y="4554063"/>
            <a:ext cx="50691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СЦЕНАРИЙ 3. ВОЗВРАТ К РОСТУ.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Плавное снижение ставки ЦБ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(21%)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052A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Последовательная регуляторная политика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(35%)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052A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Моральное устаревание западного софта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(7%)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052A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Господдержка будет стимулировать спрос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(14%)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052A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Развитие экспортного направления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(16%)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E562F5-E66B-49E5-9A51-360A9A5BE0CC}"/>
              </a:ext>
            </a:extLst>
          </p:cNvPr>
          <p:cNvSpPr txBox="1"/>
          <p:nvPr/>
        </p:nvSpPr>
        <p:spPr>
          <a:xfrm>
            <a:off x="7402242" y="327954"/>
            <a:ext cx="2705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Вектор задает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ИДЕОЛОГИЯ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6B8666-F206-4386-94C0-7199D33B6765}"/>
              </a:ext>
            </a:extLst>
          </p:cNvPr>
          <p:cNvSpPr txBox="1"/>
          <p:nvPr/>
        </p:nvSpPr>
        <p:spPr>
          <a:xfrm>
            <a:off x="7402242" y="2505659"/>
            <a:ext cx="2847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Вектор задают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ТЕХНОЛОГИИ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1BE4A1-CCE6-423B-B042-BBB2C556E37B}"/>
              </a:ext>
            </a:extLst>
          </p:cNvPr>
          <p:cNvSpPr txBox="1"/>
          <p:nvPr/>
        </p:nvSpPr>
        <p:spPr>
          <a:xfrm>
            <a:off x="7508982" y="4495830"/>
            <a:ext cx="2292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Вектор задает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БИЗНЕС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24442F48-DEDD-4F01-BBFA-84389104E195}"/>
              </a:ext>
            </a:extLst>
          </p:cNvPr>
          <p:cNvSpPr/>
          <p:nvPr/>
        </p:nvSpPr>
        <p:spPr>
          <a:xfrm>
            <a:off x="175713" y="806920"/>
            <a:ext cx="4798759" cy="1600438"/>
          </a:xfrm>
          <a:prstGeom prst="roundRect">
            <a:avLst/>
          </a:prstGeom>
          <a:noFill/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1F3C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F2E192C-1E36-4EAE-B939-64D69146AC89}"/>
              </a:ext>
            </a:extLst>
          </p:cNvPr>
          <p:cNvSpPr/>
          <p:nvPr/>
        </p:nvSpPr>
        <p:spPr>
          <a:xfrm>
            <a:off x="78900" y="3007193"/>
            <a:ext cx="4895572" cy="1369237"/>
          </a:xfrm>
          <a:prstGeom prst="roundRect">
            <a:avLst/>
          </a:prstGeom>
          <a:noFill/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1F3C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7A2A9455-EC16-4C6B-ACF8-5AFE40BE1FF3}"/>
              </a:ext>
            </a:extLst>
          </p:cNvPr>
          <p:cNvSpPr/>
          <p:nvPr/>
        </p:nvSpPr>
        <p:spPr>
          <a:xfrm>
            <a:off x="96157" y="4864750"/>
            <a:ext cx="4879065" cy="1369237"/>
          </a:xfrm>
          <a:prstGeom prst="roundRect">
            <a:avLst/>
          </a:prstGeom>
          <a:noFill/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1F3C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14DA31F-9063-4FB9-A2A7-0F551855D5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73" y="6154942"/>
            <a:ext cx="685491" cy="6683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E867B21-5710-4BEE-8C1D-103A62D0F5FB}"/>
              </a:ext>
            </a:extLst>
          </p:cNvPr>
          <p:cNvSpPr txBox="1"/>
          <p:nvPr/>
        </p:nvSpPr>
        <p:spPr>
          <a:xfrm>
            <a:off x="11499773" y="6213224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14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F62FD40-B711-48E0-9029-F2FC27D0B3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47" y="-9136"/>
            <a:ext cx="1983152" cy="67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57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2F2D9DB2-686E-4121-88DE-5A4A04F4C0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364907"/>
              </p:ext>
            </p:extLst>
          </p:nvPr>
        </p:nvGraphicFramePr>
        <p:xfrm>
          <a:off x="608755" y="396586"/>
          <a:ext cx="5014233" cy="3218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F232AE-8430-4A63-BBEA-5EBAD1807551}"/>
              </a:ext>
            </a:extLst>
          </p:cNvPr>
          <p:cNvSpPr/>
          <p:nvPr/>
        </p:nvSpPr>
        <p:spPr>
          <a:xfrm>
            <a:off x="0" y="0"/>
            <a:ext cx="12192000" cy="3424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ED0E095-937D-4F5E-8DD4-009D719822FB}"/>
              </a:ext>
            </a:extLst>
          </p:cNvPr>
          <p:cNvSpPr/>
          <p:nvPr/>
        </p:nvSpPr>
        <p:spPr>
          <a:xfrm>
            <a:off x="44116" y="12471"/>
            <a:ext cx="12769093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ВЗГЛЯД РЫНКА НА ОТЕЧЕСТВЕННОЕ ПО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642C1F5D-7234-40FE-831B-4E76A2069D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88452"/>
              </p:ext>
            </p:extLst>
          </p:nvPr>
        </p:nvGraphicFramePr>
        <p:xfrm>
          <a:off x="6016298" y="396586"/>
          <a:ext cx="5608827" cy="334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5E27CF1-EAC6-4A16-90FB-F3E259B80A5A}"/>
              </a:ext>
            </a:extLst>
          </p:cNvPr>
          <p:cNvSpPr txBox="1"/>
          <p:nvPr/>
        </p:nvSpPr>
        <p:spPr>
          <a:xfrm>
            <a:off x="3455469" y="63622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266794F2-54EE-4BAA-8D42-8506529DAD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476467"/>
              </p:ext>
            </p:extLst>
          </p:nvPr>
        </p:nvGraphicFramePr>
        <p:xfrm>
          <a:off x="237424" y="3773103"/>
          <a:ext cx="6152737" cy="307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B96545CE-F69A-49D6-A794-A659452CD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615441"/>
              </p:ext>
            </p:extLst>
          </p:nvPr>
        </p:nvGraphicFramePr>
        <p:xfrm>
          <a:off x="5994935" y="3699555"/>
          <a:ext cx="5608827" cy="303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66D6420-0D62-4F52-876E-FC4F8FBF499C}"/>
              </a:ext>
            </a:extLst>
          </p:cNvPr>
          <p:cNvSpPr txBox="1"/>
          <p:nvPr/>
        </p:nvSpPr>
        <p:spPr>
          <a:xfrm>
            <a:off x="608755" y="6568462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37C71-A6F2-47E4-BF27-D627593B4A74}"/>
              </a:ext>
            </a:extLst>
          </p:cNvPr>
          <p:cNvSpPr txBox="1"/>
          <p:nvPr/>
        </p:nvSpPr>
        <p:spPr>
          <a:xfrm>
            <a:off x="6784617" y="656846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186DA2A-FADB-4AC4-B775-7754BECB7A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73" y="6154942"/>
            <a:ext cx="685491" cy="6683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929BF5-F230-452E-9914-CCDE51576CED}"/>
              </a:ext>
            </a:extLst>
          </p:cNvPr>
          <p:cNvSpPr txBox="1"/>
          <p:nvPr/>
        </p:nvSpPr>
        <p:spPr>
          <a:xfrm>
            <a:off x="11499773" y="6213224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15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0D4EB82-7D3A-4CC7-AFB1-AC565140A9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47" y="-9136"/>
            <a:ext cx="1983152" cy="67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76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184BAA5-9EC3-4031-82B3-CA21022A422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7199" y="644892"/>
          <a:ext cx="11393425" cy="6213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0555C71-E0C1-4F98-B078-322799C6A6B0}"/>
              </a:ext>
            </a:extLst>
          </p:cNvPr>
          <p:cNvSpPr/>
          <p:nvPr/>
        </p:nvSpPr>
        <p:spPr>
          <a:xfrm>
            <a:off x="0" y="0"/>
            <a:ext cx="12192000" cy="3424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4C2576-F04B-40E1-8330-C13D1128B461}"/>
              </a:ext>
            </a:extLst>
          </p:cNvPr>
          <p:cNvSpPr/>
          <p:nvPr/>
        </p:nvSpPr>
        <p:spPr>
          <a:xfrm>
            <a:off x="139566" y="0"/>
            <a:ext cx="12769093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МНЕНИЕ БИЗНЕСА</a:t>
            </a:r>
            <a:r>
              <a:rPr kumimoji="0" lang="en-US" sz="146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ru-RU" sz="146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ОПРЕДЕЛЯЮЩИЕ КРИТЕРИИ ВЫБОРА ОТЕЧЕСТВЕННОГО ПО, %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A20C9E-7538-4537-AF8A-51827351D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73" y="6154942"/>
            <a:ext cx="685491" cy="6683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B5BE88-7D14-4AB9-B1CB-8ADD6505293F}"/>
              </a:ext>
            </a:extLst>
          </p:cNvPr>
          <p:cNvSpPr txBox="1"/>
          <p:nvPr/>
        </p:nvSpPr>
        <p:spPr>
          <a:xfrm>
            <a:off x="11499773" y="6213224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16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B7E5F9-A59F-448B-AF46-C4ED615D0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47" y="-9136"/>
            <a:ext cx="1983152" cy="67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30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B6A3BE-31F1-4CF0-8B91-E7BA5194BE13}"/>
              </a:ext>
            </a:extLst>
          </p:cNvPr>
          <p:cNvSpPr/>
          <p:nvPr/>
        </p:nvSpPr>
        <p:spPr>
          <a:xfrm>
            <a:off x="0" y="0"/>
            <a:ext cx="12192000" cy="3424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266B64A-96C9-4CD1-8A5F-2F2EEB30BFD8}"/>
              </a:ext>
            </a:extLst>
          </p:cNvPr>
          <p:cNvSpPr/>
          <p:nvPr/>
        </p:nvSpPr>
        <p:spPr>
          <a:xfrm>
            <a:off x="532541" y="784682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quote-cjk-patch"/>
                <a:ea typeface="+mn-ea"/>
                <a:cs typeface="+mn-cs"/>
              </a:rPr>
              <a:t>&lt;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quote-cjk-patch"/>
                <a:ea typeface="+mn-ea"/>
                <a:cs typeface="+mn-cs"/>
              </a:rPr>
              <a:t>15%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9E0E05-696E-4BCA-B7CD-B2F4E77283A6}"/>
              </a:ext>
            </a:extLst>
          </p:cNvPr>
          <p:cNvSpPr txBox="1"/>
          <p:nvPr/>
        </p:nvSpPr>
        <p:spPr>
          <a:xfrm>
            <a:off x="1287876" y="784682"/>
            <a:ext cx="501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разработанных решений активно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внедряются, остальные формально / либо внутренний разработки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B6D332-85B8-4F71-A69A-29EAC4A62F74}"/>
              </a:ext>
            </a:extLst>
          </p:cNvPr>
          <p:cNvSpPr txBox="1"/>
          <p:nvPr/>
        </p:nvSpPr>
        <p:spPr>
          <a:xfrm>
            <a:off x="1343832" y="1080251"/>
            <a:ext cx="501234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586878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86878"/>
                </a:solidFill>
                <a:effectLst/>
                <a:uLnTx/>
                <a:uFillTx/>
                <a:latin typeface="Tondo Corp" panose="020F0503020202020204" pitchFamily="34" charset="0"/>
                <a:ea typeface="+mn-ea"/>
                <a:cs typeface="+mn-cs"/>
              </a:rPr>
              <a:t>вендоров считают скорость развертывания своих решений и простоту интеграции ключевым конкурентным преимуществом 28% в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86878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D1D5A46-4DB5-4C5D-A712-6AF0E66DA353}"/>
              </a:ext>
            </a:extLst>
          </p:cNvPr>
          <p:cNvSpPr/>
          <p:nvPr/>
        </p:nvSpPr>
        <p:spPr>
          <a:xfrm>
            <a:off x="540426" y="1171657"/>
            <a:ext cx="974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quote-cjk-patch"/>
                <a:ea typeface="+mn-ea"/>
                <a:cs typeface="+mn-cs"/>
              </a:rPr>
              <a:t>&lt;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quote-cjk-patch"/>
                <a:ea typeface="+mn-ea"/>
                <a:cs typeface="+mn-cs"/>
              </a:rPr>
              <a:t>21%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44B4B-0B11-4660-8197-8C3D8C478250}"/>
              </a:ext>
            </a:extLst>
          </p:cNvPr>
          <p:cNvSpPr txBox="1"/>
          <p:nvPr/>
        </p:nvSpPr>
        <p:spPr>
          <a:xfrm>
            <a:off x="1343832" y="1663181"/>
            <a:ext cx="414040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86878"/>
                </a:solidFill>
                <a:effectLst/>
                <a:uLnTx/>
                <a:uFillTx/>
                <a:latin typeface="Tondo Corp" panose="020F0503020202020204" pitchFamily="34" charset="0"/>
                <a:ea typeface="+mn-ea"/>
                <a:cs typeface="+mn-cs"/>
              </a:rPr>
              <a:t>вендоров используют отлаженные механизмы вовлечения заказчиков на всех этапах разработки (42% в 2023  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86878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86878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D64F5C3-16B1-4837-B7CA-4AD4559B89ED}"/>
              </a:ext>
            </a:extLst>
          </p:cNvPr>
          <p:cNvSpPr/>
          <p:nvPr/>
        </p:nvSpPr>
        <p:spPr>
          <a:xfrm>
            <a:off x="575351" y="1651591"/>
            <a:ext cx="904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quote-cjk-patch"/>
                <a:ea typeface="+mn-ea"/>
                <a:cs typeface="+mn-cs"/>
              </a:rPr>
              <a:t>&lt;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quote-cjk-patch"/>
                <a:ea typeface="+mn-ea"/>
                <a:cs typeface="+mn-cs"/>
              </a:rPr>
              <a:t>32%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739679D-D400-479C-BC09-9F46F5402916}"/>
              </a:ext>
            </a:extLst>
          </p:cNvPr>
          <p:cNvSpPr/>
          <p:nvPr/>
        </p:nvSpPr>
        <p:spPr>
          <a:xfrm>
            <a:off x="6300216" y="879763"/>
            <a:ext cx="55240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quote-cjk-patch"/>
                <a:ea typeface="+mn-ea"/>
                <a:cs typeface="+mn-cs"/>
              </a:rPr>
              <a:t>Приоритет импортозамещения и цифрового суверенитета над качеством и зрелостью продуктов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Изменение роли вендоров: от технологических лидеров к исполнителям госзаказов.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Ориентация на инвесторов, а не на заказчиков.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quote-cjk-patch"/>
                <a:ea typeface="+mn-ea"/>
                <a:cs typeface="+mn-cs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quote-cjk-patch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AE01EDE-D8D3-4006-9F5D-7F569C5AEE67}"/>
              </a:ext>
            </a:extLst>
          </p:cNvPr>
          <p:cNvCxnSpPr/>
          <p:nvPr/>
        </p:nvCxnSpPr>
        <p:spPr>
          <a:xfrm>
            <a:off x="575351" y="2299756"/>
            <a:ext cx="11291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B2BCD76D-CB45-4FBF-A15F-049D57B6610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09344" y="2975380"/>
          <a:ext cx="8778240" cy="310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B2BCD76D-CB45-4FBF-A15F-049D57B6610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4637" y="2399282"/>
          <a:ext cx="11429592" cy="4030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35B40C6-36AB-46EF-A25A-60CE21689AF8}"/>
              </a:ext>
            </a:extLst>
          </p:cNvPr>
          <p:cNvSpPr/>
          <p:nvPr/>
        </p:nvSpPr>
        <p:spPr>
          <a:xfrm>
            <a:off x="0" y="0"/>
            <a:ext cx="13226294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ВЕНДОР ГЛАЗАМИ ЗАКАЗЧИКА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BE5089-8F68-4D55-B2CD-2A87E075FB23}"/>
              </a:ext>
            </a:extLst>
          </p:cNvPr>
          <p:cNvSpPr/>
          <p:nvPr/>
        </p:nvSpPr>
        <p:spPr>
          <a:xfrm>
            <a:off x="-609601" y="345406"/>
            <a:ext cx="95514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ИНТЕРЕСЫ ЗАКАЗЧИКОВ ПЕРЕСТАЮТ БЫТЬ ПРИОРИТЕТОМ ДЛЯ РАЗРАБОТЧИКОВ ПО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2EB56C-9C50-4B25-B292-1B82EE2CA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73" y="6154942"/>
            <a:ext cx="685491" cy="66835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0CD05A1-9138-4AD0-923A-9F8EBCD9E5EC}"/>
              </a:ext>
            </a:extLst>
          </p:cNvPr>
          <p:cNvSpPr txBox="1"/>
          <p:nvPr/>
        </p:nvSpPr>
        <p:spPr>
          <a:xfrm>
            <a:off x="11499773" y="6213224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17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0E6A30A-DB78-4970-9493-81349C481D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47" y="-9136"/>
            <a:ext cx="1983152" cy="67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18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CF31F82-463C-4CA6-A815-6145A99007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473533"/>
              </p:ext>
            </p:extLst>
          </p:nvPr>
        </p:nvGraphicFramePr>
        <p:xfrm>
          <a:off x="551103" y="911991"/>
          <a:ext cx="6441367" cy="480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00C9705-AA61-476A-82A7-25385F0A3B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697463"/>
              </p:ext>
            </p:extLst>
          </p:nvPr>
        </p:nvGraphicFramePr>
        <p:xfrm>
          <a:off x="7208520" y="911991"/>
          <a:ext cx="4572000" cy="480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93DB93-5FEC-4D7D-958E-9D7C72338320}"/>
              </a:ext>
            </a:extLst>
          </p:cNvPr>
          <p:cNvSpPr/>
          <p:nvPr/>
        </p:nvSpPr>
        <p:spPr>
          <a:xfrm>
            <a:off x="0" y="0"/>
            <a:ext cx="12192000" cy="3424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BD6EBEF-DEE8-453C-B001-3670F1550A14}"/>
              </a:ext>
            </a:extLst>
          </p:cNvPr>
          <p:cNvSpPr/>
          <p:nvPr/>
        </p:nvSpPr>
        <p:spPr>
          <a:xfrm>
            <a:off x="105878" y="0"/>
            <a:ext cx="13226294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ОЖИДАНИЕ ОТ ПРОДУКТА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08CB19-6BD6-4DFB-8071-24CF142B1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73" y="6154942"/>
            <a:ext cx="685491" cy="6683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33754B-5407-4252-83F9-8662C4D5C23D}"/>
              </a:ext>
            </a:extLst>
          </p:cNvPr>
          <p:cNvSpPr txBox="1"/>
          <p:nvPr/>
        </p:nvSpPr>
        <p:spPr>
          <a:xfrm>
            <a:off x="11499773" y="6213224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18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01E1AB-1A7E-4C0F-9137-D64ADE2845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47" y="-9136"/>
            <a:ext cx="1983152" cy="67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2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95010747-2C3A-40D2-ABC6-C66400AC7D21}"/>
              </a:ext>
            </a:extLst>
          </p:cNvPr>
          <p:cNvSpPr/>
          <p:nvPr/>
        </p:nvSpPr>
        <p:spPr>
          <a:xfrm>
            <a:off x="-456951" y="527138"/>
            <a:ext cx="3760194" cy="1917679"/>
          </a:xfrm>
          <a:prstGeom prst="parallelogram">
            <a:avLst>
              <a:gd name="adj" fmla="val 1770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/>
          </a:p>
          <a:p>
            <a:pPr algn="r"/>
            <a:endParaRPr lang="ru-RU" sz="2800" dirty="0"/>
          </a:p>
          <a:p>
            <a:pPr algn="r"/>
            <a:endParaRPr lang="ru-RU" sz="2800" dirty="0"/>
          </a:p>
          <a:p>
            <a:pPr algn="r"/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202F4-3578-401E-BA64-CF60F4A905EA}"/>
              </a:ext>
            </a:extLst>
          </p:cNvPr>
          <p:cNvSpPr txBox="1"/>
          <p:nvPr/>
        </p:nvSpPr>
        <p:spPr>
          <a:xfrm>
            <a:off x="235670" y="1174472"/>
            <a:ext cx="279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Цель исследования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ECACBB-146F-47B3-9564-06D9406CC247}"/>
              </a:ext>
            </a:extLst>
          </p:cNvPr>
          <p:cNvSpPr/>
          <p:nvPr/>
        </p:nvSpPr>
        <p:spPr>
          <a:xfrm>
            <a:off x="4193242" y="981691"/>
            <a:ext cx="7924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</a:rPr>
              <a:t>Предоставить рынку ориентиры в сфере российского и </a:t>
            </a:r>
            <a:r>
              <a:rPr lang="ru-RU" altLang="ru-RU" sz="2000" b="1" dirty="0" err="1">
                <a:solidFill>
                  <a:srgbClr val="002060"/>
                </a:solidFill>
              </a:rPr>
              <a:t>несанкционного</a:t>
            </a:r>
            <a:r>
              <a:rPr lang="ru-RU" altLang="ru-RU" sz="2000" b="1" dirty="0">
                <a:solidFill>
                  <a:srgbClr val="002060"/>
                </a:solidFill>
              </a:rPr>
              <a:t> ПО</a:t>
            </a:r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id="{CF054457-D819-44D8-8459-FA6519454DC7}"/>
              </a:ext>
            </a:extLst>
          </p:cNvPr>
          <p:cNvSpPr/>
          <p:nvPr/>
        </p:nvSpPr>
        <p:spPr>
          <a:xfrm>
            <a:off x="-904973" y="3215602"/>
            <a:ext cx="4208215" cy="3724096"/>
          </a:xfrm>
          <a:prstGeom prst="parallelogram">
            <a:avLst>
              <a:gd name="adj" fmla="val 1770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/>
          </a:p>
          <a:p>
            <a:pPr algn="r"/>
            <a:endParaRPr lang="ru-RU" sz="2800" dirty="0"/>
          </a:p>
          <a:p>
            <a:pPr algn="r"/>
            <a:endParaRPr lang="ru-RU" sz="2800" dirty="0"/>
          </a:p>
          <a:p>
            <a:pPr algn="r"/>
            <a:endParaRPr lang="ru-RU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9024FA-D023-4CF8-8DD1-0BA925606173}"/>
              </a:ext>
            </a:extLst>
          </p:cNvPr>
          <p:cNvSpPr txBox="1"/>
          <p:nvPr/>
        </p:nvSpPr>
        <p:spPr>
          <a:xfrm>
            <a:off x="235670" y="3583756"/>
            <a:ext cx="26639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Методы и каналы </a:t>
            </a:r>
          </a:p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получения</a:t>
            </a:r>
          </a:p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 информации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A5645DB-D7D2-4136-9BAE-E9CE8727A55B}"/>
              </a:ext>
            </a:extLst>
          </p:cNvPr>
          <p:cNvSpPr/>
          <p:nvPr/>
        </p:nvSpPr>
        <p:spPr>
          <a:xfrm>
            <a:off x="3922776" y="3215602"/>
            <a:ext cx="78198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Экспертный опрос в форме глубинных интервью ИТ-директоров и </a:t>
            </a:r>
            <a:r>
              <a:rPr lang="en-US" alt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HRD </a:t>
            </a:r>
          </a:p>
          <a:p>
            <a:pPr marL="342900" indent="-342900"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Опросы в форме интервью и анкетирования широкой ИТ- и </a:t>
            </a:r>
            <a:r>
              <a:rPr lang="en-US" alt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HR</a:t>
            </a:r>
            <a:r>
              <a:rPr lang="ru-RU" alt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-аудитории, прочих специалистов</a:t>
            </a:r>
          </a:p>
          <a:p>
            <a:pPr marL="342900" indent="-342900"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Экспертный опрос в форме глубинных интервью и анкетирования по разным срезам вендоров и интеграторов</a:t>
            </a:r>
          </a:p>
          <a:p>
            <a:pPr marL="342900" indent="-342900"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Непрерывный автоматизированный мониторинг соцмедиа, СМИ </a:t>
            </a:r>
            <a:r>
              <a:rPr lang="ru-RU" altLang="ru-RU" sz="2000" b="1" dirty="0">
                <a:solidFill>
                  <a:srgbClr val="002060"/>
                </a:solidFill>
              </a:rPr>
              <a:t>и открытых источников по множеству срезов</a:t>
            </a:r>
            <a:endParaRPr lang="en-US" altLang="ru-RU" sz="2000" b="1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Мониторинг глобальных трендов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B0E71E-362E-4D1A-80C5-9C0BFFAB3DF6}"/>
              </a:ext>
            </a:extLst>
          </p:cNvPr>
          <p:cNvSpPr txBox="1"/>
          <p:nvPr/>
        </p:nvSpPr>
        <p:spPr>
          <a:xfrm>
            <a:off x="3133643" y="2637771"/>
            <a:ext cx="388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АКЦЕНТ НА ПОТРЕБИТЕЛЯХ ИТ-УСЛУГ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D581CF-47B8-45D9-9475-7E0FC451D77B}"/>
              </a:ext>
            </a:extLst>
          </p:cNvPr>
          <p:cNvSpPr/>
          <p:nvPr/>
        </p:nvSpPr>
        <p:spPr>
          <a:xfrm>
            <a:off x="0" y="-9136"/>
            <a:ext cx="12192000" cy="3424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B1CC23-2B00-4CCB-B4D0-CC917E360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47" y="-9136"/>
            <a:ext cx="1983152" cy="67945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CC0E277-149B-42EC-B73E-7FC59BEB2091}"/>
              </a:ext>
            </a:extLst>
          </p:cNvPr>
          <p:cNvSpPr/>
          <p:nvPr/>
        </p:nvSpPr>
        <p:spPr>
          <a:xfrm>
            <a:off x="30978" y="-14903"/>
            <a:ext cx="2977459" cy="342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25" b="1" dirty="0">
                <a:solidFill>
                  <a:prstClr val="white"/>
                </a:solidFill>
                <a:latin typeface="Tondo Corp" panose="020F0503020202020204" pitchFamily="34" charset="0"/>
              </a:rPr>
              <a:t>ОБ ИССЛЕДОВАНИИ</a:t>
            </a:r>
            <a:endParaRPr kumimoji="0" lang="ru-RU" sz="16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923D669-FE3C-435B-B510-1370857A5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73" y="6154942"/>
            <a:ext cx="685491" cy="6683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F59235-531C-47F0-B997-8295FB5FFB7E}"/>
              </a:ext>
            </a:extLst>
          </p:cNvPr>
          <p:cNvSpPr txBox="1"/>
          <p:nvPr/>
        </p:nvSpPr>
        <p:spPr>
          <a:xfrm>
            <a:off x="11564542" y="6227509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44281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5A16AF2-3E32-4552-A1CA-62AB28C3CF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184865"/>
              </p:ext>
            </p:extLst>
          </p:nvPr>
        </p:nvGraphicFramePr>
        <p:xfrm>
          <a:off x="6211687" y="1611073"/>
          <a:ext cx="6401807" cy="4969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E754D7F-935B-4A4A-B01D-73FED75D8C40}"/>
              </a:ext>
            </a:extLst>
          </p:cNvPr>
          <p:cNvSpPr/>
          <p:nvPr/>
        </p:nvSpPr>
        <p:spPr>
          <a:xfrm>
            <a:off x="0" y="0"/>
            <a:ext cx="12192000" cy="3424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6C08A54-67AF-433D-9776-F69A52D55901}"/>
              </a:ext>
            </a:extLst>
          </p:cNvPr>
          <p:cNvSpPr/>
          <p:nvPr/>
        </p:nvSpPr>
        <p:spPr>
          <a:xfrm>
            <a:off x="0" y="0"/>
            <a:ext cx="12192000" cy="3424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C34D9F0-3D41-4E65-A809-A680015ECFBE}"/>
              </a:ext>
            </a:extLst>
          </p:cNvPr>
          <p:cNvSpPr/>
          <p:nvPr/>
        </p:nvSpPr>
        <p:spPr>
          <a:xfrm>
            <a:off x="105878" y="0"/>
            <a:ext cx="13226294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ВЕНДОРЫ</a:t>
            </a:r>
            <a:r>
              <a:rPr kumimoji="0" lang="en-US" sz="146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ru-RU" sz="146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 ИДЕТ РАЗВИТИЕ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D2694DE1-7F80-44BE-8728-408B3D5673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509547"/>
              </p:ext>
            </p:extLst>
          </p:nvPr>
        </p:nvGraphicFramePr>
        <p:xfrm>
          <a:off x="236668" y="1611074"/>
          <a:ext cx="6746743" cy="4969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754100F-7344-4560-8D99-0BBAC27D6067}"/>
              </a:ext>
            </a:extLst>
          </p:cNvPr>
          <p:cNvSpPr txBox="1"/>
          <p:nvPr/>
        </p:nvSpPr>
        <p:spPr>
          <a:xfrm>
            <a:off x="10139667" y="3555070"/>
            <a:ext cx="1189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 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EB693C3-C6CB-491F-AAE2-23BE1E6267C7}"/>
              </a:ext>
            </a:extLst>
          </p:cNvPr>
          <p:cNvSpPr/>
          <p:nvPr/>
        </p:nvSpPr>
        <p:spPr>
          <a:xfrm>
            <a:off x="4395054" y="730714"/>
            <a:ext cx="53540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78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052A6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69C5C27-5BEE-4FCE-A3FA-A73C8E36BAD3}"/>
              </a:ext>
            </a:extLst>
          </p:cNvPr>
          <p:cNvSpPr/>
          <p:nvPr/>
        </p:nvSpPr>
        <p:spPr>
          <a:xfrm>
            <a:off x="5035983" y="617274"/>
            <a:ext cx="3696693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вендоров отмечают формирование конкурентной среды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(69% в 2024 году и 52% в 2023).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D336013-75FB-4349-801F-491F54DE1736}"/>
              </a:ext>
            </a:extLst>
          </p:cNvPr>
          <p:cNvSpPr/>
          <p:nvPr/>
        </p:nvSpPr>
        <p:spPr>
          <a:xfrm>
            <a:off x="7864223" y="692139"/>
            <a:ext cx="73350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&gt;50%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052A6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905BFB2-86F5-408C-AA3F-F8171AB6186B}"/>
              </a:ext>
            </a:extLst>
          </p:cNvPr>
          <p:cNvSpPr/>
          <p:nvPr/>
        </p:nvSpPr>
        <p:spPr>
          <a:xfrm>
            <a:off x="8732677" y="410255"/>
            <a:ext cx="3459324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вендоров вышли или планируют выйти на зарубежные рынки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(39% в 2024 году и 28% в 2023),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однако доля продаж на них не превышает 10% (среднее 2%)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21D6F19-5C87-456F-B90B-C9A34D193727}"/>
              </a:ext>
            </a:extLst>
          </p:cNvPr>
          <p:cNvSpPr/>
          <p:nvPr/>
        </p:nvSpPr>
        <p:spPr>
          <a:xfrm>
            <a:off x="317867" y="730714"/>
            <a:ext cx="73350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~2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052A6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76B3944-645F-4B6E-B655-E6000FDF059E}"/>
              </a:ext>
            </a:extLst>
          </p:cNvPr>
          <p:cNvSpPr/>
          <p:nvPr/>
        </p:nvSpPr>
        <p:spPr>
          <a:xfrm>
            <a:off x="1128632" y="533379"/>
            <a:ext cx="289257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средний рост выручки отечественных вендоров по итогам 2025 год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41% по итогам 2024 года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при сохранении / увеличении рентабельности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4F67D7B-51B1-40F6-AE65-C0B5FDD5B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73" y="6154942"/>
            <a:ext cx="685491" cy="6683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8448425-CBD0-4BA4-BE01-7EACF5A8AA70}"/>
              </a:ext>
            </a:extLst>
          </p:cNvPr>
          <p:cNvSpPr txBox="1"/>
          <p:nvPr/>
        </p:nvSpPr>
        <p:spPr>
          <a:xfrm>
            <a:off x="11499773" y="6213224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19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FB1A174-2FE8-468B-9A43-7B4BDFC46F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47" y="-9136"/>
            <a:ext cx="1983152" cy="67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04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6C29AB-D323-43FE-AE13-AA6B9CF62AD9}"/>
              </a:ext>
            </a:extLst>
          </p:cNvPr>
          <p:cNvSpPr/>
          <p:nvPr/>
        </p:nvSpPr>
        <p:spPr>
          <a:xfrm>
            <a:off x="0" y="0"/>
            <a:ext cx="12192000" cy="3424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798816-E6FF-477C-9780-D7727A1A0B2C}"/>
              </a:ext>
            </a:extLst>
          </p:cNvPr>
          <p:cNvSpPr/>
          <p:nvPr/>
        </p:nvSpPr>
        <p:spPr>
          <a:xfrm>
            <a:off x="142697" y="-25551"/>
            <a:ext cx="132262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КАДРЫ И КОМПЕТЕНЦИИ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ДЕФИЦИТ КАДРОВ  ПОКА СПРАВЛЯЕМСЯ? СВОИМИ СИЛАМИ</a:t>
            </a:r>
            <a:endParaRPr kumimoji="0" lang="ru-RU" sz="146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DD4AC0C-4EDA-45F6-803E-A8F6AD779F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874118"/>
              </p:ext>
            </p:extLst>
          </p:nvPr>
        </p:nvGraphicFramePr>
        <p:xfrm>
          <a:off x="244010" y="980529"/>
          <a:ext cx="4478107" cy="3436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7F747AF-228D-4868-937B-3ED740EBCF7B}"/>
              </a:ext>
            </a:extLst>
          </p:cNvPr>
          <p:cNvSpPr txBox="1"/>
          <p:nvPr/>
        </p:nvSpPr>
        <p:spPr>
          <a:xfrm>
            <a:off x="4629752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3B0AC0B0-B74F-42E8-9208-583A1D31420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75861" y="815473"/>
          <a:ext cx="4395038" cy="401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7E9A539D-C5D0-463E-BF49-09F3CD4FEF9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81573" y="4833794"/>
          <a:ext cx="5524733" cy="1968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BBEB8E6D-A800-48BF-A923-ECD8E1E5A4A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86258" y="4500716"/>
          <a:ext cx="5909742" cy="230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7FBBBFE-19DE-44A8-9D4C-1DE0A333B7EC}"/>
              </a:ext>
            </a:extLst>
          </p:cNvPr>
          <p:cNvSpPr/>
          <p:nvPr/>
        </p:nvSpPr>
        <p:spPr>
          <a:xfrm>
            <a:off x="4245268" y="4482593"/>
            <a:ext cx="37014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1" u="none" strike="noStrike" kern="1200" spc="0" baseline="0">
                <a:solidFill>
                  <a:srgbClr val="1052A6"/>
                </a:solidFill>
                <a:latin typeface="+mn-lt"/>
                <a:ea typeface="+mn-ea"/>
                <a:cs typeface="+mn-cs"/>
              </a:defRPr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Пути преодоления дефицита кадров?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8FD46E-CBE9-4337-ADB9-8B6772738ECB}"/>
              </a:ext>
            </a:extLst>
          </p:cNvPr>
          <p:cNvSpPr/>
          <p:nvPr/>
        </p:nvSpPr>
        <p:spPr>
          <a:xfrm>
            <a:off x="4175898" y="482353"/>
            <a:ext cx="4081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Испытываете ли вы дефицит ИТ-кадров?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96979-5C9E-4C69-9510-BC7A2B68C473}"/>
              </a:ext>
            </a:extLst>
          </p:cNvPr>
          <p:cNvSpPr txBox="1"/>
          <p:nvPr/>
        </p:nvSpPr>
        <p:spPr>
          <a:xfrm>
            <a:off x="11438546" y="-107232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6-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E2FC8-1C22-468A-B6E5-8BE5C08483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73" y="6154942"/>
            <a:ext cx="685491" cy="6683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DDFA07-2774-421A-80C5-51DE2DB528B0}"/>
              </a:ext>
            </a:extLst>
          </p:cNvPr>
          <p:cNvSpPr txBox="1"/>
          <p:nvPr/>
        </p:nvSpPr>
        <p:spPr>
          <a:xfrm>
            <a:off x="11499773" y="6213224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45BFD33-9F4F-4524-8223-00B320978B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47" y="-9136"/>
            <a:ext cx="1983152" cy="67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53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F822FD-C21A-4D33-9445-A5856142EA26}"/>
              </a:ext>
            </a:extLst>
          </p:cNvPr>
          <p:cNvSpPr/>
          <p:nvPr/>
        </p:nvSpPr>
        <p:spPr>
          <a:xfrm>
            <a:off x="0" y="2393562"/>
            <a:ext cx="2315966" cy="19949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2055E-1CD8-45FD-B63C-0AFAF0456109}"/>
              </a:ext>
            </a:extLst>
          </p:cNvPr>
          <p:cNvSpPr txBox="1"/>
          <p:nvPr/>
        </p:nvSpPr>
        <p:spPr>
          <a:xfrm>
            <a:off x="3286861" y="3144819"/>
            <a:ext cx="4413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ondo Corp" panose="020F0503020202020204" pitchFamily="34" charset="0"/>
                <a:ea typeface="+mn-ea"/>
                <a:cs typeface="+mn-cs"/>
              </a:rPr>
              <a:t>Технологическая карта российского ПО</a:t>
            </a: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AD9E579E-83CA-43FF-9064-355DAE50A08A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5000"/>
                    </a14:imgEffect>
                  </a14:imgLayer>
                </a14:imgProps>
              </a:ext>
            </a:extLst>
          </a:blip>
          <a:srcRect l="82678" t="36180" b="36180"/>
          <a:stretch/>
        </p:blipFill>
        <p:spPr>
          <a:xfrm>
            <a:off x="8905140" y="2530456"/>
            <a:ext cx="1913400" cy="1721168"/>
          </a:xfrm>
          <a:prstGeom prst="rect">
            <a:avLst/>
          </a:prstGeom>
        </p:spPr>
      </p:pic>
      <p:pic>
        <p:nvPicPr>
          <p:cNvPr id="10" name="Рисунок 6">
            <a:extLst>
              <a:ext uri="{FF2B5EF4-FFF2-40B4-BE49-F238E27FC236}">
                <a16:creationId xmlns:a16="http://schemas.microsoft.com/office/drawing/2014/main" id="{230E5274-C665-469B-A06A-79A8083D4B9C}"/>
              </a:ext>
            </a:extLst>
          </p:cNvPr>
          <p:cNvPicPr/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/>
        </p:blipFill>
        <p:spPr>
          <a:xfrm>
            <a:off x="228090" y="240472"/>
            <a:ext cx="2814623" cy="41016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6D3831-F364-4E58-A20B-A4FECBACC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589" y="33970"/>
            <a:ext cx="2617089" cy="82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11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99526834-2275-41AC-839D-570B5C8FF4EE}"/>
              </a:ext>
            </a:extLst>
          </p:cNvPr>
          <p:cNvSpPr/>
          <p:nvPr/>
        </p:nvSpPr>
        <p:spPr>
          <a:xfrm>
            <a:off x="11434288" y="3844970"/>
            <a:ext cx="324595" cy="321259"/>
          </a:xfrm>
          <a:prstGeom prst="ellipse">
            <a:avLst/>
          </a:prstGeom>
          <a:noFill/>
          <a:ln>
            <a:solidFill>
              <a:srgbClr val="FFE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0B61C8D-3CA8-4081-A80F-6A36304E6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828"/>
            <a:ext cx="12212608" cy="60353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8589E5-ECE3-434C-B52E-3D232DFA963F}"/>
              </a:ext>
            </a:extLst>
          </p:cNvPr>
          <p:cNvSpPr txBox="1"/>
          <p:nvPr/>
        </p:nvSpPr>
        <p:spPr>
          <a:xfrm>
            <a:off x="6652124" y="1966529"/>
            <a:ext cx="4765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ondo Corp" panose="020F0503020202020204" pitchFamily="34" charset="0"/>
                <a:ea typeface="+mn-ea"/>
                <a:cs typeface="Arial" panose="020B0604020202020204" pitchFamily="34" charset="0"/>
              </a:rPr>
              <a:t>Вендоры или решения, которые наиболее известны и распространены на рынке в данный момент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249EDE5-297E-4ADC-98D4-34140F7555EB}"/>
              </a:ext>
            </a:extLst>
          </p:cNvPr>
          <p:cNvSpPr/>
          <p:nvPr/>
        </p:nvSpPr>
        <p:spPr>
          <a:xfrm>
            <a:off x="1209040" y="4212549"/>
            <a:ext cx="5106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ondo Corp" panose="020F0503020202020204" pitchFamily="34" charset="0"/>
                <a:ea typeface="+mn-ea"/>
                <a:cs typeface="Arial" panose="020B0604020202020204" pitchFamily="34" charset="0"/>
              </a:rPr>
              <a:t>Вендоры или решения, обеспечившие соответствие базовым потребностям рынка.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ondo Corp" panose="020F0503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ondo Corp" panose="020F0503020202020204" pitchFamily="34" charset="0"/>
                <a:ea typeface="+mn-ea"/>
                <a:cs typeface="Arial" panose="020B0604020202020204" pitchFamily="34" charset="0"/>
              </a:rPr>
              <a:t>Потенциал их развития находится в стадии формирования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181A733-32C0-48F1-B2CA-B58D3CA8A6C4}"/>
              </a:ext>
            </a:extLst>
          </p:cNvPr>
          <p:cNvSpPr/>
          <p:nvPr/>
        </p:nvSpPr>
        <p:spPr>
          <a:xfrm>
            <a:off x="6664874" y="4089438"/>
            <a:ext cx="48972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ondo Corp" panose="020F0503020202020204" pitchFamily="34" charset="0"/>
                <a:ea typeface="+mn-ea"/>
                <a:cs typeface="Arial" panose="020B0604020202020204" pitchFamily="34" charset="0"/>
              </a:rPr>
              <a:t>Вендоры, достаточно хорошо известные в распространенные в отдельных сегментах рынка. Как правило, их движение в сторону лидерства требует развития технологического потенциала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1D5915-9B6A-40C9-85FD-4E2CC803F558}"/>
              </a:ext>
            </a:extLst>
          </p:cNvPr>
          <p:cNvSpPr/>
          <p:nvPr/>
        </p:nvSpPr>
        <p:spPr>
          <a:xfrm>
            <a:off x="1168400" y="1961895"/>
            <a:ext cx="4127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ondo Corp" panose="020F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Вендоры с высокой степенью известности и подтвержденным технологическим потенциалом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ondo Corp" panose="020F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19C2B4D-0006-4ACE-8E6D-0BE1C044B929}"/>
              </a:ext>
            </a:extLst>
          </p:cNvPr>
          <p:cNvSpPr/>
          <p:nvPr/>
        </p:nvSpPr>
        <p:spPr>
          <a:xfrm>
            <a:off x="0" y="0"/>
            <a:ext cx="12192000" cy="3424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C61CC8-86AC-452C-B8C9-59F35BFFC78A}"/>
              </a:ext>
            </a:extLst>
          </p:cNvPr>
          <p:cNvSpPr txBox="1"/>
          <p:nvPr/>
        </p:nvSpPr>
        <p:spPr>
          <a:xfrm>
            <a:off x="126583" y="21830"/>
            <a:ext cx="9475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ondo Corp" panose="020F0503020202020204" pitchFamily="34" charset="0"/>
                <a:ea typeface="+mn-ea"/>
                <a:cs typeface="+mn-cs"/>
              </a:rPr>
              <a:t>ФОРМИРОВАНИЕ ТЕХНОЛОГИЧЕСКОЙ КАРТЫ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616B39-6809-455D-9755-B50156E5E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73" y="6154942"/>
            <a:ext cx="685491" cy="6683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B6A5F1-4462-4B97-B274-3399B56B15E8}"/>
              </a:ext>
            </a:extLst>
          </p:cNvPr>
          <p:cNvSpPr txBox="1"/>
          <p:nvPr/>
        </p:nvSpPr>
        <p:spPr>
          <a:xfrm>
            <a:off x="11499773" y="6213224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21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7818F-54DF-4F24-B2F5-30DBE4FF0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47" y="-9136"/>
            <a:ext cx="1983152" cy="67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71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0194374C-6FAE-4572-A967-1A945392B1BE}"/>
              </a:ext>
            </a:extLst>
          </p:cNvPr>
          <p:cNvCxnSpPr>
            <a:cxnSpLocks/>
          </p:cNvCxnSpPr>
          <p:nvPr/>
        </p:nvCxnSpPr>
        <p:spPr>
          <a:xfrm flipV="1">
            <a:off x="192505" y="486895"/>
            <a:ext cx="0" cy="622754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FCAE633-35D6-4489-966F-E972640033C1}"/>
              </a:ext>
            </a:extLst>
          </p:cNvPr>
          <p:cNvCxnSpPr>
            <a:cxnSpLocks/>
          </p:cNvCxnSpPr>
          <p:nvPr/>
        </p:nvCxnSpPr>
        <p:spPr>
          <a:xfrm>
            <a:off x="192505" y="6714437"/>
            <a:ext cx="11463685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1320138-0532-4B63-9BD9-9266EE52546B}"/>
              </a:ext>
            </a:extLst>
          </p:cNvPr>
          <p:cNvSpPr txBox="1"/>
          <p:nvPr/>
        </p:nvSpPr>
        <p:spPr>
          <a:xfrm>
            <a:off x="9769712" y="6462296"/>
            <a:ext cx="1886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Распространенность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6DB115-1639-474C-80BB-CE580A187F3F}"/>
              </a:ext>
            </a:extLst>
          </p:cNvPr>
          <p:cNvSpPr txBox="1"/>
          <p:nvPr/>
        </p:nvSpPr>
        <p:spPr>
          <a:xfrm rot="16200000">
            <a:off x="-303571" y="1070544"/>
            <a:ext cx="1252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Известность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2D761B-3DF8-429B-8266-0BF9FAFF3B5E}"/>
              </a:ext>
            </a:extLst>
          </p:cNvPr>
          <p:cNvSpPr txBox="1"/>
          <p:nvPr/>
        </p:nvSpPr>
        <p:spPr>
          <a:xfrm>
            <a:off x="4632814" y="0"/>
            <a:ext cx="3367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ТЕХНОЛОГИЧЕСКАЯ КАРТА-2025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F4800C-C0A5-4018-8FE1-491633590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53" y="745982"/>
            <a:ext cx="10596333" cy="57163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98B84B-BC47-455B-A436-0539104B0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73" y="6154942"/>
            <a:ext cx="685491" cy="6683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1BBAF3-CD83-4329-B27D-A027FD6CFE1C}"/>
              </a:ext>
            </a:extLst>
          </p:cNvPr>
          <p:cNvSpPr txBox="1"/>
          <p:nvPr/>
        </p:nvSpPr>
        <p:spPr>
          <a:xfrm>
            <a:off x="11499773" y="6213224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22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827698-A6CA-408B-B129-686472950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47" y="-9136"/>
            <a:ext cx="1983152" cy="67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88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D6A9E6-C81F-4B66-BBB0-7D9F40B5F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FB1E02-5C56-462D-AAD9-ED53FDAB7A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83" t="28219" r="13664" b="20494"/>
          <a:stretch/>
        </p:blipFill>
        <p:spPr>
          <a:xfrm>
            <a:off x="616017" y="760396"/>
            <a:ext cx="11586966" cy="54165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2BE3EF-FE94-4193-AC50-BA0F1012F001}"/>
              </a:ext>
            </a:extLst>
          </p:cNvPr>
          <p:cNvSpPr txBox="1"/>
          <p:nvPr/>
        </p:nvSpPr>
        <p:spPr>
          <a:xfrm>
            <a:off x="616017" y="681037"/>
            <a:ext cx="227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www.monitor-tech.ru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8E7F9C-04CA-4F7D-82ED-0E98ADE5C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981" y="670317"/>
            <a:ext cx="3113442" cy="3113442"/>
          </a:xfrm>
          <a:prstGeom prst="rect">
            <a:avLst/>
          </a:prstGeom>
          <a:solidFill>
            <a:srgbClr val="2353B8"/>
          </a:solidFill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063CF98-449A-483A-B58A-636B21963E4D}"/>
              </a:ext>
            </a:extLst>
          </p:cNvPr>
          <p:cNvSpPr/>
          <p:nvPr/>
        </p:nvSpPr>
        <p:spPr>
          <a:xfrm>
            <a:off x="-9568" y="-9136"/>
            <a:ext cx="12201568" cy="3424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600" b="1" dirty="0">
                <a:solidFill>
                  <a:schemeClr val="bg1"/>
                </a:solidFill>
                <a:latin typeface="Tondo Corp" panose="020F0503020202020204" pitchFamily="34" charset="0"/>
              </a:rPr>
              <a:t>www.</a:t>
            </a:r>
            <a:r>
              <a:rPr lang="ru-RU" sz="1600" b="1" dirty="0">
                <a:solidFill>
                  <a:schemeClr val="bg1"/>
                </a:solidFill>
                <a:latin typeface="Tondo Corp" panose="020F0503020202020204" pitchFamily="34" charset="0"/>
              </a:rPr>
              <a:t>monitor-tech</a:t>
            </a:r>
            <a:r>
              <a:rPr lang="ru-RU" sz="1600" b="1" dirty="0">
                <a:solidFill>
                  <a:srgbClr val="002060"/>
                </a:solidFill>
                <a:latin typeface="Tondo Corp" panose="020F0503020202020204" pitchFamily="34" charset="0"/>
              </a:rPr>
              <a:t>.ru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F78207-866B-482F-B1E7-5DE88081CB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73" y="6154942"/>
            <a:ext cx="685491" cy="6683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13B30A-4F19-44EE-82EB-E3A102DB32D9}"/>
              </a:ext>
            </a:extLst>
          </p:cNvPr>
          <p:cNvSpPr txBox="1"/>
          <p:nvPr/>
        </p:nvSpPr>
        <p:spPr>
          <a:xfrm>
            <a:off x="11499773" y="6213224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23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541AE0-1E52-4692-BB15-2A0429A3ED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47" y="-9136"/>
            <a:ext cx="1983152" cy="67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6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id="{4F0AF55E-9B1C-4A3E-875F-0AC913E1E548}"/>
              </a:ext>
            </a:extLst>
          </p:cNvPr>
          <p:cNvSpPr/>
          <p:nvPr/>
        </p:nvSpPr>
        <p:spPr>
          <a:xfrm>
            <a:off x="-313630" y="705925"/>
            <a:ext cx="3322067" cy="1762812"/>
          </a:xfrm>
          <a:prstGeom prst="parallelogram">
            <a:avLst>
              <a:gd name="adj" fmla="val 1770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/>
          </a:p>
          <a:p>
            <a:pPr algn="r"/>
            <a:endParaRPr lang="ru-RU" sz="2800" dirty="0"/>
          </a:p>
          <a:p>
            <a:pPr algn="r"/>
            <a:endParaRPr lang="ru-RU" sz="2800" dirty="0"/>
          </a:p>
          <a:p>
            <a:pPr algn="r"/>
            <a:endParaRPr lang="ru-RU" sz="2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7BB8C94-90AA-4B0D-80DE-1BBE7D44472D}"/>
              </a:ext>
            </a:extLst>
          </p:cNvPr>
          <p:cNvSpPr/>
          <p:nvPr/>
        </p:nvSpPr>
        <p:spPr>
          <a:xfrm>
            <a:off x="3315159" y="670317"/>
            <a:ext cx="768651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rgbClr val="002060"/>
                </a:solidFill>
                <a:cs typeface="Arial" panose="020B0604020202020204" pitchFamily="34" charset="0"/>
              </a:rPr>
              <a:t>Комплексно опираться на мнение всех участников рынка, оценивать их запросы друг к другу и выявлять противоречия</a:t>
            </a:r>
          </a:p>
          <a:p>
            <a:pPr marL="342900" indent="-342900"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rgbClr val="002060"/>
                </a:solidFill>
                <a:cs typeface="Arial" panose="020B0604020202020204" pitchFamily="34" charset="0"/>
              </a:rPr>
              <a:t>Повышать достоверность информации, верифицируя предоставляемые данные, отсеивать искаженные по каким-либо причинам данные и аномалии</a:t>
            </a:r>
          </a:p>
          <a:p>
            <a:pPr marL="342900" indent="-342900"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rgbClr val="002060"/>
                </a:solidFill>
                <a:cs typeface="Arial" panose="020B0604020202020204" pitchFamily="34" charset="0"/>
              </a:rPr>
              <a:t>Выявлять неочевидные в настоящий момент тренды будущего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42938-1A21-4544-BAA8-FA88F47EB4E4}"/>
              </a:ext>
            </a:extLst>
          </p:cNvPr>
          <p:cNvSpPr txBox="1"/>
          <p:nvPr/>
        </p:nvSpPr>
        <p:spPr>
          <a:xfrm>
            <a:off x="173992" y="1125666"/>
            <a:ext cx="4303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Кросс-</a:t>
            </a:r>
          </a:p>
          <a:p>
            <a:r>
              <a:rPr lang="ru-RU" sz="2000" b="1" dirty="0" err="1">
                <a:solidFill>
                  <a:schemeClr val="bg1"/>
                </a:solidFill>
              </a:rPr>
              <a:t>корелляционный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 подход</a:t>
            </a:r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2FB2B73B-9B72-4222-9E92-C3D5E8EF83D0}"/>
              </a:ext>
            </a:extLst>
          </p:cNvPr>
          <p:cNvSpPr/>
          <p:nvPr/>
        </p:nvSpPr>
        <p:spPr>
          <a:xfrm>
            <a:off x="-313631" y="3150490"/>
            <a:ext cx="3322067" cy="1762812"/>
          </a:xfrm>
          <a:prstGeom prst="parallelogram">
            <a:avLst>
              <a:gd name="adj" fmla="val 1770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/>
          </a:p>
          <a:p>
            <a:pPr algn="r"/>
            <a:endParaRPr lang="ru-RU" sz="2800" dirty="0"/>
          </a:p>
          <a:p>
            <a:pPr algn="r"/>
            <a:endParaRPr lang="ru-RU" sz="2800" dirty="0"/>
          </a:p>
          <a:p>
            <a:pPr algn="r"/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F56BD1-E03D-4FB6-8785-242460435FA2}"/>
              </a:ext>
            </a:extLst>
          </p:cNvPr>
          <p:cNvSpPr txBox="1"/>
          <p:nvPr/>
        </p:nvSpPr>
        <p:spPr>
          <a:xfrm>
            <a:off x="247145" y="3439941"/>
            <a:ext cx="4303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Ретроспективный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анализ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4D2A558-1BAB-441C-BF06-9AD61AC5D06B}"/>
              </a:ext>
            </a:extLst>
          </p:cNvPr>
          <p:cNvSpPr/>
          <p:nvPr/>
        </p:nvSpPr>
        <p:spPr>
          <a:xfrm>
            <a:off x="3315159" y="3075172"/>
            <a:ext cx="858781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rgbClr val="002060"/>
                </a:solidFill>
                <a:cs typeface="Arial" panose="020B0604020202020204" pitchFamily="34" charset="0"/>
              </a:rPr>
              <a:t>Непрерывное повышение достоверности данных и улучшение  инструментария</a:t>
            </a:r>
          </a:p>
          <a:p>
            <a:pPr marL="342900" indent="-342900"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rgbClr val="002060"/>
                </a:solidFill>
                <a:cs typeface="Arial" panose="020B0604020202020204" pitchFamily="34" charset="0"/>
              </a:rPr>
              <a:t>Выявление причинно-следственных связей и типовых паттернов</a:t>
            </a:r>
          </a:p>
          <a:p>
            <a:pPr marL="342900" indent="-342900"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rgbClr val="002060"/>
                </a:solidFill>
                <a:cs typeface="Arial" panose="020B0604020202020204" pitchFamily="34" charset="0"/>
              </a:rPr>
              <a:t>Использование алгоритмов каузальности для формирования рекомендаций (продуктовых, инвестиционных, рыночных и т.д.)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31B229-1118-4671-A1C0-225D3936D24A}"/>
              </a:ext>
            </a:extLst>
          </p:cNvPr>
          <p:cNvSpPr txBox="1"/>
          <p:nvPr/>
        </p:nvSpPr>
        <p:spPr>
          <a:xfrm>
            <a:off x="399442" y="5407452"/>
            <a:ext cx="11792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&gt;94,6%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Достоверность наших прогнозов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66CC0B6-0020-4057-AFF2-6DDA08AFC8D7}"/>
              </a:ext>
            </a:extLst>
          </p:cNvPr>
          <p:cNvSpPr/>
          <p:nvPr/>
        </p:nvSpPr>
        <p:spPr>
          <a:xfrm>
            <a:off x="0" y="-9136"/>
            <a:ext cx="12192000" cy="3424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4CF2C24-81F2-4681-BAE4-867569C63267}"/>
              </a:ext>
            </a:extLst>
          </p:cNvPr>
          <p:cNvSpPr/>
          <p:nvPr/>
        </p:nvSpPr>
        <p:spPr>
          <a:xfrm>
            <a:off x="30978" y="-14903"/>
            <a:ext cx="2977459" cy="342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25" b="1" dirty="0">
                <a:solidFill>
                  <a:prstClr val="white"/>
                </a:solidFill>
                <a:latin typeface="Tondo Corp" panose="020F0503020202020204" pitchFamily="34" charset="0"/>
              </a:rPr>
              <a:t>ОБ ИССЛЕДОВАНИИ</a:t>
            </a:r>
            <a:endParaRPr kumimoji="0" lang="ru-RU" sz="16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F94A4C-407E-4C60-AFD4-2DA6FE6E4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47" y="-9136"/>
            <a:ext cx="1983152" cy="67945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475E457-5B41-4015-A297-1C6C6F598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73" y="6154942"/>
            <a:ext cx="685491" cy="6683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B9A5DB-E4A9-43CE-800E-82C0A454F1EC}"/>
              </a:ext>
            </a:extLst>
          </p:cNvPr>
          <p:cNvSpPr txBox="1"/>
          <p:nvPr/>
        </p:nvSpPr>
        <p:spPr>
          <a:xfrm>
            <a:off x="11564542" y="6227509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47208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id="{5F3A4D76-47F3-4780-8021-93303AF193FC}"/>
              </a:ext>
            </a:extLst>
          </p:cNvPr>
          <p:cNvSpPr/>
          <p:nvPr/>
        </p:nvSpPr>
        <p:spPr>
          <a:xfrm>
            <a:off x="-1060069" y="827673"/>
            <a:ext cx="3450211" cy="1762812"/>
          </a:xfrm>
          <a:prstGeom prst="parallelogram">
            <a:avLst>
              <a:gd name="adj" fmla="val 1770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/>
          </a:p>
          <a:p>
            <a:pPr algn="r"/>
            <a:endParaRPr lang="ru-RU" sz="2800" dirty="0"/>
          </a:p>
          <a:p>
            <a:pPr algn="r"/>
            <a:endParaRPr lang="ru-RU" sz="2800" dirty="0"/>
          </a:p>
          <a:p>
            <a:pPr algn="r"/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AD2C5-5630-46BF-952B-30062B848E9B}"/>
              </a:ext>
            </a:extLst>
          </p:cNvPr>
          <p:cNvSpPr txBox="1"/>
          <p:nvPr/>
        </p:nvSpPr>
        <p:spPr>
          <a:xfrm>
            <a:off x="98833" y="827673"/>
            <a:ext cx="1429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Результаты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4E31DE4-D512-40B8-92D1-761C5BBAD700}"/>
              </a:ext>
            </a:extLst>
          </p:cNvPr>
          <p:cNvSpPr/>
          <p:nvPr/>
        </p:nvSpPr>
        <p:spPr>
          <a:xfrm>
            <a:off x="2504157" y="741045"/>
            <a:ext cx="9508171" cy="405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000066"/>
                </a:solidFill>
                <a:latin typeface="Tondo Corp" panose="020F0503020202020204" pitchFamily="34" charset="0"/>
                <a:cs typeface="Arial" panose="020B0604020202020204" pitchFamily="34" charset="0"/>
              </a:rPr>
              <a:t>Ежегодное панельное исследование рынка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0066"/>
                </a:solidFill>
                <a:latin typeface="Tondo Corp" panose="020F0503020202020204" pitchFamily="34" charset="0"/>
                <a:cs typeface="Arial" panose="020B0604020202020204" pitchFamily="34" charset="0"/>
              </a:rPr>
              <a:t>Отчет по итогам исследования (Тренды рынка, ожидания заказчиков и вендоров, прогнозы и факты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0066"/>
                </a:solidFill>
                <a:latin typeface="Tondo Corp" panose="020F0503020202020204" pitchFamily="34" charset="0"/>
                <a:cs typeface="Arial" panose="020B0604020202020204" pitchFamily="34" charset="0"/>
              </a:rPr>
              <a:t>Технологическая карта российского ПО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600" dirty="0">
              <a:solidFill>
                <a:srgbClr val="000066"/>
              </a:solidFill>
              <a:latin typeface="Tondo Corp" panose="020F0503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</a:pPr>
            <a:r>
              <a:rPr lang="ru-RU" sz="1600" b="1" dirty="0">
                <a:solidFill>
                  <a:srgbClr val="000066"/>
                </a:solidFill>
                <a:latin typeface="Tondo Corp" panose="020F0503020202020204" pitchFamily="34" charset="0"/>
                <a:cs typeface="Arial" panose="020B0604020202020204" pitchFamily="34" charset="0"/>
              </a:rPr>
              <a:t>Регулярные технологические и отраслевые исследования.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</a:pPr>
            <a:r>
              <a:rPr lang="ru-RU" sz="1600" dirty="0">
                <a:solidFill>
                  <a:srgbClr val="000066"/>
                </a:solidFill>
                <a:latin typeface="Tondo Corp" panose="020F0503020202020204" pitchFamily="34" charset="0"/>
                <a:cs typeface="Arial" panose="020B0604020202020204" pitchFamily="34" charset="0"/>
              </a:rPr>
              <a:t>ИИ-блок / СУБД-блок 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0066"/>
                </a:solidFill>
                <a:latin typeface="Tondo Corp" panose="020F0503020202020204" pitchFamily="34" charset="0"/>
                <a:cs typeface="Arial" panose="020B0604020202020204" pitchFamily="34" charset="0"/>
              </a:rPr>
              <a:t>Тренды рынка, ожидания заказчиков и вендоров, прогнозы и факты в части технологий и отраслей, рекомендации 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0066"/>
                </a:solidFill>
                <a:latin typeface="Tondo Corp" panose="020F0503020202020204" pitchFamily="34" charset="0"/>
                <a:cs typeface="Arial" panose="020B0604020202020204" pitchFamily="34" charset="0"/>
              </a:rPr>
              <a:t>Технологические карты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600" dirty="0">
              <a:solidFill>
                <a:srgbClr val="000066"/>
              </a:solidFill>
              <a:latin typeface="Tondo Corp" panose="020F0503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75"/>
              </a:spcAft>
            </a:pPr>
            <a:r>
              <a:rPr lang="ru-RU" sz="1600" b="1" dirty="0">
                <a:solidFill>
                  <a:srgbClr val="000066"/>
                </a:solidFill>
                <a:latin typeface="Tondo Corp" panose="020F0503020202020204" pitchFamily="34" charset="0"/>
                <a:cs typeface="Arial" panose="020B0604020202020204" pitchFamily="34" charset="0"/>
              </a:rPr>
              <a:t>Фокусные технологические и отраслевые исследования. </a:t>
            </a:r>
          </a:p>
          <a:p>
            <a:pPr>
              <a:spcAft>
                <a:spcPts val="975"/>
              </a:spcAft>
            </a:pPr>
            <a:r>
              <a:rPr lang="en-US" sz="1600" dirty="0">
                <a:solidFill>
                  <a:srgbClr val="000066"/>
                </a:solidFill>
                <a:latin typeface="Tondo Corp" panose="020F0503020202020204" pitchFamily="34" charset="0"/>
                <a:cs typeface="Arial" panose="020B0604020202020204" pitchFamily="34" charset="0"/>
              </a:rPr>
              <a:t>HR</a:t>
            </a:r>
            <a:r>
              <a:rPr lang="ru-RU" sz="1600" dirty="0">
                <a:solidFill>
                  <a:srgbClr val="000066"/>
                </a:solidFill>
                <a:latin typeface="Tondo Corp" panose="020F0503020202020204" pitchFamily="34" charset="0"/>
                <a:cs typeface="Arial" panose="020B0604020202020204" pitchFamily="34" charset="0"/>
              </a:rPr>
              <a:t>-блок / ИТ-образование / Тренды, прогнозы, ожидания финансовой отрасли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</a:pPr>
            <a:r>
              <a:rPr lang="en-US" sz="1600" b="1" dirty="0">
                <a:solidFill>
                  <a:srgbClr val="000066"/>
                </a:solidFill>
                <a:latin typeface="Tondo Corp" panose="020F0503020202020204" pitchFamily="34" charset="0"/>
              </a:rPr>
              <a:t>BVI</a:t>
            </a:r>
            <a:r>
              <a:rPr lang="ru-RU" sz="1600" b="1" dirty="0">
                <a:solidFill>
                  <a:srgbClr val="000066"/>
                </a:solidFill>
                <a:latin typeface="Tondo Corp" panose="020F0503020202020204" pitchFamily="34" charset="0"/>
              </a:rPr>
              <a:t> </a:t>
            </a:r>
            <a:r>
              <a:rPr lang="en-US" sz="1600" b="1" dirty="0">
                <a:solidFill>
                  <a:srgbClr val="000066"/>
                </a:solidFill>
                <a:latin typeface="Tondo Corp" panose="020F0503020202020204" pitchFamily="34" charset="0"/>
              </a:rPr>
              <a:t>(Business Value Impact)</a:t>
            </a:r>
            <a:r>
              <a:rPr lang="ru-RU" sz="1600" b="1" dirty="0">
                <a:solidFill>
                  <a:srgbClr val="000066"/>
                </a:solidFill>
                <a:latin typeface="Tondo Corp" panose="020F0503020202020204" pitchFamily="34" charset="0"/>
              </a:rPr>
              <a:t> </a:t>
            </a:r>
            <a:r>
              <a:rPr lang="ru-RU" sz="1600" dirty="0">
                <a:solidFill>
                  <a:srgbClr val="000066"/>
                </a:solidFill>
                <a:latin typeface="Tondo Corp" panose="020F0503020202020204" pitchFamily="34" charset="0"/>
              </a:rPr>
              <a:t>– синтетический индекс влияния ИТ-продукта на результаты бизнеса, </a:t>
            </a:r>
            <a:r>
              <a:rPr lang="ru-RU" sz="1600" dirty="0">
                <a:solidFill>
                  <a:srgbClr val="002060"/>
                </a:solidFill>
                <a:latin typeface="Tondo Corp" panose="020F0503020202020204" pitchFamily="34" charset="0"/>
              </a:rPr>
              <a:t>независимое подтверждение ценности ИТ-продукта.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7724FD-E985-4114-BC01-54F9229F21A8}"/>
              </a:ext>
            </a:extLst>
          </p:cNvPr>
          <p:cNvSpPr/>
          <p:nvPr/>
        </p:nvSpPr>
        <p:spPr>
          <a:xfrm>
            <a:off x="0" y="-9136"/>
            <a:ext cx="12192000" cy="3424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DC4720D-7DDB-4B78-9D93-C6E66BAE45A1}"/>
              </a:ext>
            </a:extLst>
          </p:cNvPr>
          <p:cNvSpPr/>
          <p:nvPr/>
        </p:nvSpPr>
        <p:spPr>
          <a:xfrm>
            <a:off x="30978" y="-14903"/>
            <a:ext cx="2977459" cy="342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25" b="1" dirty="0">
                <a:solidFill>
                  <a:prstClr val="white"/>
                </a:solidFill>
                <a:latin typeface="Tondo Corp" panose="020F0503020202020204" pitchFamily="34" charset="0"/>
              </a:rPr>
              <a:t>ОБ ИССЛЕДОВАНИИ</a:t>
            </a:r>
            <a:endParaRPr kumimoji="0" lang="ru-RU" sz="16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FC78BD-7758-4FC4-AFC2-3C9644E0D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47" y="-9136"/>
            <a:ext cx="1983152" cy="6794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1BBC1A-9620-4F05-A4C6-966CB1325A6A}"/>
              </a:ext>
            </a:extLst>
          </p:cNvPr>
          <p:cNvSpPr/>
          <p:nvPr/>
        </p:nvSpPr>
        <p:spPr>
          <a:xfrm>
            <a:off x="324050" y="6116955"/>
            <a:ext cx="11543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buClr>
                <a:srgbClr val="00B0F0"/>
              </a:buClr>
            </a:pPr>
            <a:r>
              <a:rPr lang="ru-RU" sz="1600" b="1" i="1" dirty="0">
                <a:solidFill>
                  <a:srgbClr val="002060"/>
                </a:solidFill>
                <a:latin typeface="Tondo Corp" panose="020F0503020202020204" pitchFamily="34" charset="0"/>
              </a:rPr>
              <a:t>Развитие экспертного сообщества. </a:t>
            </a:r>
            <a:r>
              <a:rPr lang="ru-RU" sz="1600" dirty="0">
                <a:solidFill>
                  <a:srgbClr val="002060"/>
                </a:solidFill>
                <a:latin typeface="Tondo Corp" panose="020F0503020202020204" pitchFamily="34" charset="0"/>
              </a:rPr>
              <a:t>В настоящий момент сообщество представлено более 400 экспертами, представители заказчиков ИТ-услуг, 50+ представителей отечественных вендоров и интеграторов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A67DBB-6103-4A1D-B01A-B24DFB4C8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73" y="6154942"/>
            <a:ext cx="685491" cy="6683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9550DF-4AA6-45A8-A37D-1EEFE950CBDE}"/>
              </a:ext>
            </a:extLst>
          </p:cNvPr>
          <p:cNvSpPr txBox="1"/>
          <p:nvPr/>
        </p:nvSpPr>
        <p:spPr>
          <a:xfrm>
            <a:off x="11564542" y="6227509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48900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F822FD-C21A-4D33-9445-A5856142EA26}"/>
              </a:ext>
            </a:extLst>
          </p:cNvPr>
          <p:cNvSpPr/>
          <p:nvPr/>
        </p:nvSpPr>
        <p:spPr>
          <a:xfrm>
            <a:off x="0" y="2393562"/>
            <a:ext cx="2315966" cy="19949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2055E-1CD8-45FD-B63C-0AFAF0456109}"/>
              </a:ext>
            </a:extLst>
          </p:cNvPr>
          <p:cNvSpPr txBox="1"/>
          <p:nvPr/>
        </p:nvSpPr>
        <p:spPr>
          <a:xfrm>
            <a:off x="109291" y="78044"/>
            <a:ext cx="4413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ondo Corp" panose="020F0503020202020204" pitchFamily="34" charset="0"/>
                <a:ea typeface="+mn-ea"/>
                <a:cs typeface="+mn-cs"/>
              </a:rPr>
              <a:t>Некоторые результаты исследования 2025 - 2026</a:t>
            </a: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AD9E579E-83CA-43FF-9064-355DAE50A08A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5000"/>
                    </a14:imgEffect>
                  </a14:imgLayer>
                </a14:imgProps>
              </a:ext>
            </a:extLst>
          </a:blip>
          <a:srcRect l="82678" t="36180" b="36180"/>
          <a:stretch/>
        </p:blipFill>
        <p:spPr>
          <a:xfrm>
            <a:off x="7614222" y="194510"/>
            <a:ext cx="1913400" cy="17211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495564-ADEC-41E0-900F-B52EC47AA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47" y="-9136"/>
            <a:ext cx="1983152" cy="67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9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4701FE0-8E5F-48AC-81E9-9EA43D0DA3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827123"/>
              </p:ext>
            </p:extLst>
          </p:nvPr>
        </p:nvGraphicFramePr>
        <p:xfrm>
          <a:off x="7482692" y="612046"/>
          <a:ext cx="4579069" cy="2400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D4CD8AF-B82C-4C4A-B347-469CC46C9444}"/>
              </a:ext>
            </a:extLst>
          </p:cNvPr>
          <p:cNvSpPr/>
          <p:nvPr/>
        </p:nvSpPr>
        <p:spPr>
          <a:xfrm>
            <a:off x="130239" y="448308"/>
            <a:ext cx="4339873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1052A6"/>
                </a:solidFill>
              </a:rPr>
              <a:t>Драйверы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Государственная поддержка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Цифровая  трансформация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Импортозамещение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34E34F40-A4D6-43E1-AE93-F6741FB139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29790"/>
              </p:ext>
            </p:extLst>
          </p:nvPr>
        </p:nvGraphicFramePr>
        <p:xfrm>
          <a:off x="7482692" y="3639910"/>
          <a:ext cx="4576502" cy="2553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918D333-9FF3-44DF-8546-9C2251C719B8}"/>
              </a:ext>
            </a:extLst>
          </p:cNvPr>
          <p:cNvSpPr/>
          <p:nvPr/>
        </p:nvSpPr>
        <p:spPr>
          <a:xfrm>
            <a:off x="130239" y="1656546"/>
            <a:ext cx="7569972" cy="51706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1052A6"/>
                </a:solidFill>
              </a:rPr>
              <a:t>Факторы, негативно влияющие на рост рынка</a:t>
            </a:r>
          </a:p>
          <a:p>
            <a:endParaRPr lang="ru-RU" sz="1600" b="1" dirty="0">
              <a:solidFill>
                <a:srgbClr val="1052A6"/>
              </a:solidFill>
            </a:endParaRPr>
          </a:p>
          <a:p>
            <a:r>
              <a:rPr lang="ru-RU" sz="1600" b="1" dirty="0">
                <a:solidFill>
                  <a:srgbClr val="00B050"/>
                </a:solidFill>
              </a:rPr>
              <a:t>72% </a:t>
            </a:r>
            <a:r>
              <a:rPr lang="ru-RU" sz="1600" dirty="0">
                <a:solidFill>
                  <a:srgbClr val="002060"/>
                </a:solidFill>
              </a:rPr>
              <a:t>дефицит кадров и компетенций (51% в 2024)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FF0000"/>
                </a:solidFill>
              </a:rPr>
              <a:t>41% </a:t>
            </a:r>
            <a:r>
              <a:rPr lang="ru-RU" sz="1600" dirty="0">
                <a:solidFill>
                  <a:srgbClr val="002060"/>
                </a:solidFill>
              </a:rPr>
              <a:t>экономическая нестабильность, сохранение высокой ключевой ставки (52% в 2024)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B050"/>
                </a:solidFill>
              </a:rPr>
              <a:t>39% </a:t>
            </a:r>
            <a:r>
              <a:rPr lang="ru-RU" sz="1600" dirty="0">
                <a:solidFill>
                  <a:srgbClr val="002060"/>
                </a:solidFill>
              </a:rPr>
              <a:t>сокращение / планы по сокращению мер государственной поддержки (25% в 2024)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B050"/>
                </a:solidFill>
              </a:rPr>
              <a:t>32% </a:t>
            </a:r>
            <a:r>
              <a:rPr lang="ru-RU" sz="1600" dirty="0">
                <a:solidFill>
                  <a:srgbClr val="002060"/>
                </a:solidFill>
              </a:rPr>
              <a:t>снижение рентабельности бизнеса, в целом, сокращение бюджетов (29% в 2024)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FF0000"/>
                </a:solidFill>
              </a:rPr>
              <a:t>29% </a:t>
            </a:r>
            <a:r>
              <a:rPr lang="ru-RU" sz="1600" dirty="0">
                <a:solidFill>
                  <a:srgbClr val="002060"/>
                </a:solidFill>
              </a:rPr>
              <a:t>увеличение стоимости аппаратного обеспечения и дефицит вычислительных мощностей (31% в 2024)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B050"/>
                </a:solidFill>
              </a:rPr>
              <a:t>26% </a:t>
            </a:r>
            <a:r>
              <a:rPr lang="ru-RU" sz="1600" dirty="0">
                <a:solidFill>
                  <a:srgbClr val="002060"/>
                </a:solidFill>
              </a:rPr>
              <a:t>снижение темпов импортозамещения (18% в 2024)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B050"/>
                </a:solidFill>
              </a:rPr>
              <a:t>24% </a:t>
            </a:r>
            <a:r>
              <a:rPr lang="ru-RU" sz="1600" dirty="0">
                <a:solidFill>
                  <a:srgbClr val="002060"/>
                </a:solidFill>
              </a:rPr>
              <a:t>снижение инвестиционной привлекательности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Отрасли (12% в 2024)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B050"/>
                </a:solidFill>
              </a:rPr>
              <a:t>22% </a:t>
            </a:r>
            <a:r>
              <a:rPr lang="ru-RU" sz="1600" dirty="0">
                <a:solidFill>
                  <a:srgbClr val="002060"/>
                </a:solidFill>
              </a:rPr>
              <a:t>конкуренция с продуктами дружественных стран и </a:t>
            </a:r>
            <a:r>
              <a:rPr lang="en-US" sz="1600" dirty="0" err="1">
                <a:solidFill>
                  <a:srgbClr val="002060"/>
                </a:solidFill>
              </a:rPr>
              <a:t>OpenSource</a:t>
            </a:r>
            <a:r>
              <a:rPr lang="ru-RU" sz="1600" dirty="0">
                <a:solidFill>
                  <a:srgbClr val="002060"/>
                </a:solidFill>
              </a:rPr>
              <a:t>   (14% в 2024)</a:t>
            </a:r>
            <a:endParaRPr lang="ru-RU" sz="1600" b="1" dirty="0">
              <a:solidFill>
                <a:srgbClr val="1052A6"/>
              </a:solidFill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B5143489-278B-4BC0-BCEA-E4D87E97AB24}"/>
              </a:ext>
            </a:extLst>
          </p:cNvPr>
          <p:cNvSpPr/>
          <p:nvPr/>
        </p:nvSpPr>
        <p:spPr>
          <a:xfrm>
            <a:off x="0" y="-9136"/>
            <a:ext cx="12192000" cy="3424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485A912D-06E0-4651-8310-2CF0DDFFE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47" y="-9136"/>
            <a:ext cx="1983152" cy="67945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57C375C-AB56-404D-A69B-D2CA144136C3}"/>
              </a:ext>
            </a:extLst>
          </p:cNvPr>
          <p:cNvSpPr/>
          <p:nvPr/>
        </p:nvSpPr>
        <p:spPr>
          <a:xfrm>
            <a:off x="30978" y="-14903"/>
            <a:ext cx="2977459" cy="342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ondo Corp" panose="020F0503020202020204" pitchFamily="34" charset="0"/>
                <a:ea typeface="+mn-ea"/>
                <a:cs typeface="+mn-cs"/>
              </a:rPr>
              <a:t>РЫНОК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866FEA-3865-43F8-81F7-5DDDFDBA4B58}"/>
              </a:ext>
            </a:extLst>
          </p:cNvPr>
          <p:cNvSpPr/>
          <p:nvPr/>
        </p:nvSpPr>
        <p:spPr>
          <a:xfrm>
            <a:off x="2855495" y="41804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1052A6"/>
                </a:solidFill>
              </a:rPr>
              <a:t>Технологические драйверы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i="1" dirty="0">
                <a:solidFill>
                  <a:srgbClr val="1052A6"/>
                </a:solidFill>
              </a:rPr>
              <a:t>ИБ </a:t>
            </a:r>
            <a:r>
              <a:rPr lang="ru-RU" sz="1600" b="1" i="1" dirty="0">
                <a:solidFill>
                  <a:srgbClr val="002060"/>
                </a:solidFill>
              </a:rPr>
              <a:t>+24% / 400 млрд </a:t>
            </a:r>
            <a:r>
              <a:rPr lang="ru-RU" sz="1600" b="1" dirty="0">
                <a:solidFill>
                  <a:srgbClr val="002060"/>
                </a:solidFill>
              </a:rPr>
              <a:t>₽</a:t>
            </a:r>
            <a:r>
              <a:rPr lang="ru-RU" sz="1600" b="1" i="1" dirty="0">
                <a:solidFill>
                  <a:srgbClr val="002060"/>
                </a:solidFill>
              </a:rPr>
              <a:t>*</a:t>
            </a:r>
            <a:endParaRPr lang="ru-RU" sz="1600" b="1" i="1" dirty="0">
              <a:solidFill>
                <a:srgbClr val="1052A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i="1" dirty="0">
                <a:solidFill>
                  <a:srgbClr val="1052A6"/>
                </a:solidFill>
              </a:rPr>
              <a:t>Облачные технологии  </a:t>
            </a:r>
            <a:r>
              <a:rPr lang="ru-RU" sz="1600" b="1" i="1" dirty="0">
                <a:solidFill>
                  <a:srgbClr val="002060"/>
                </a:solidFill>
              </a:rPr>
              <a:t>+36,7% / 227 млрд </a:t>
            </a:r>
            <a:r>
              <a:rPr lang="ru-RU" sz="1600" b="1" dirty="0">
                <a:solidFill>
                  <a:srgbClr val="002060"/>
                </a:solidFill>
              </a:rPr>
              <a:t>₽</a:t>
            </a:r>
            <a:r>
              <a:rPr lang="ru-RU" sz="1600" b="1" i="1" dirty="0">
                <a:solidFill>
                  <a:srgbClr val="1052A6"/>
                </a:solidFill>
              </a:rPr>
              <a:t>*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b="1" i="1" dirty="0">
                <a:solidFill>
                  <a:srgbClr val="1052A6"/>
                </a:solidFill>
              </a:rPr>
              <a:t>   ИИ  </a:t>
            </a:r>
            <a:r>
              <a:rPr lang="ru-RU" sz="1600" b="1" i="1" dirty="0">
                <a:solidFill>
                  <a:srgbClr val="002060"/>
                </a:solidFill>
              </a:rPr>
              <a:t>+35,1% / 68 млрд </a:t>
            </a:r>
            <a:r>
              <a:rPr lang="ru-RU" sz="1600" b="1" dirty="0">
                <a:solidFill>
                  <a:srgbClr val="002060"/>
                </a:solidFill>
              </a:rPr>
              <a:t>₽</a:t>
            </a:r>
            <a:r>
              <a:rPr lang="ru-RU" sz="1600" b="1" i="1" dirty="0">
                <a:solidFill>
                  <a:srgbClr val="002060"/>
                </a:solidFill>
              </a:rPr>
              <a:t>*</a:t>
            </a:r>
            <a:endParaRPr lang="ru-RU" sz="1600" b="1" dirty="0">
              <a:solidFill>
                <a:srgbClr val="1052A6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6891ED-7341-49CC-A159-2F5D2EA225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73" y="6154942"/>
            <a:ext cx="685491" cy="6683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E65AC8-1F8B-4B58-BE75-9D7670529E6C}"/>
              </a:ext>
            </a:extLst>
          </p:cNvPr>
          <p:cNvSpPr txBox="1"/>
          <p:nvPr/>
        </p:nvSpPr>
        <p:spPr>
          <a:xfrm>
            <a:off x="11564542" y="6227509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41295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9A1042-F0FB-4077-85F1-25B2B0211807}"/>
              </a:ext>
            </a:extLst>
          </p:cNvPr>
          <p:cNvSpPr/>
          <p:nvPr/>
        </p:nvSpPr>
        <p:spPr>
          <a:xfrm>
            <a:off x="207094" y="574996"/>
            <a:ext cx="10475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ПОТЕНЦИАЛ ОТЕЧЕСТВЕННОГО ИТ-РЫНКА НЕ ОБЕСПЕЧИТ ПОКРЫТИЕ ИНВЕСТИЦИЙ В ОТРАСЛЬ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D8CB66-3116-4D10-9BC7-012F7689D2B6}"/>
              </a:ext>
            </a:extLst>
          </p:cNvPr>
          <p:cNvSpPr/>
          <p:nvPr/>
        </p:nvSpPr>
        <p:spPr>
          <a:xfrm>
            <a:off x="0" y="-9136"/>
            <a:ext cx="12192000" cy="3424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2FC7DC-CFA7-444D-9DF8-E1DBDA02B356}"/>
              </a:ext>
            </a:extLst>
          </p:cNvPr>
          <p:cNvSpPr/>
          <p:nvPr/>
        </p:nvSpPr>
        <p:spPr>
          <a:xfrm>
            <a:off x="30978" y="-14903"/>
            <a:ext cx="2977459" cy="342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ondo Corp" panose="020F0503020202020204" pitchFamily="34" charset="0"/>
                <a:ea typeface="+mn-ea"/>
                <a:cs typeface="+mn-cs"/>
              </a:rPr>
              <a:t>РЫНОК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C40642C-E8C7-4677-BA16-88D665BAAA19}"/>
              </a:ext>
            </a:extLst>
          </p:cNvPr>
          <p:cNvSpPr/>
          <p:nvPr/>
        </p:nvSpPr>
        <p:spPr>
          <a:xfrm>
            <a:off x="208208" y="997370"/>
            <a:ext cx="5960464" cy="54168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2026</a:t>
            </a:r>
            <a:r>
              <a: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</a:p>
          <a:p>
            <a:r>
              <a:rPr lang="ru-RU" sz="1600" b="1" dirty="0">
                <a:solidFill>
                  <a:srgbClr val="00B050"/>
                </a:solidFill>
              </a:rPr>
              <a:t>38%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опрошенных вендоров указали на нехватку рынка для их продуктов (28% по итогам 2024 года)</a:t>
            </a:r>
          </a:p>
          <a:p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ru-RU" sz="1600" b="1" dirty="0">
                <a:solidFill>
                  <a:srgbClr val="00B050"/>
                </a:solidFill>
              </a:rPr>
              <a:t>75</a:t>
            </a:r>
            <a:r>
              <a:rPr lang="en-US" sz="1600" b="1" dirty="0">
                <a:solidFill>
                  <a:srgbClr val="00B050"/>
                </a:solidFill>
              </a:rPr>
              <a:t>% </a:t>
            </a:r>
            <a:r>
              <a:rPr lang="en-US" sz="1600" dirty="0">
                <a:solidFill>
                  <a:srgbClr val="E7E6E6">
                    <a:lumMod val="25000"/>
                  </a:srgbClr>
                </a:solidFill>
              </a:rPr>
              <a:t> </a:t>
            </a:r>
            <a:r>
              <a:rPr lang="ru-RU" sz="1600" dirty="0">
                <a:solidFill>
                  <a:srgbClr val="E7E6E6">
                    <a:lumMod val="25000"/>
                  </a:srgbClr>
                </a:solidFill>
              </a:rPr>
              <a:t>выручки получают крупные вендоры от внутренних заказов, что снижает стимулы для создания продуктов мирового уровня (</a:t>
            </a:r>
            <a:r>
              <a:rPr lang="en-US" sz="1600" dirty="0">
                <a:solidFill>
                  <a:srgbClr val="E7E6E6">
                    <a:lumMod val="25000"/>
                  </a:srgbClr>
                </a:solidFill>
              </a:rPr>
              <a:t>~68% </a:t>
            </a:r>
            <a:r>
              <a:rPr lang="ru-RU" sz="1600" dirty="0">
                <a:solidFill>
                  <a:srgbClr val="E7E6E6">
                    <a:lumMod val="25000"/>
                  </a:srgbClr>
                </a:solidFill>
              </a:rPr>
              <a:t>в</a:t>
            </a:r>
            <a:r>
              <a:rPr lang="en-US" sz="1600" dirty="0">
                <a:solidFill>
                  <a:srgbClr val="E7E6E6">
                    <a:lumMod val="25000"/>
                  </a:srgbClr>
                </a:solidFill>
              </a:rPr>
              <a:t> 2024</a:t>
            </a:r>
            <a:r>
              <a:rPr lang="ru-RU" sz="1600" dirty="0">
                <a:solidFill>
                  <a:srgbClr val="E7E6E6">
                    <a:lumMod val="25000"/>
                  </a:srgbClr>
                </a:solidFill>
              </a:rPr>
              <a:t> году)</a:t>
            </a:r>
          </a:p>
          <a:p>
            <a:endParaRPr lang="en-US" sz="1600" dirty="0">
              <a:solidFill>
                <a:srgbClr val="E7E6E6">
                  <a:lumMod val="25000"/>
                </a:srgbClr>
              </a:solidFill>
            </a:endParaRPr>
          </a:p>
          <a:p>
            <a:r>
              <a:rPr lang="en-US" sz="1600" b="1" dirty="0">
                <a:solidFill>
                  <a:srgbClr val="00B050"/>
                </a:solidFill>
              </a:rPr>
              <a:t>28% </a:t>
            </a:r>
            <a:r>
              <a:rPr lang="ru-RU" sz="1600" dirty="0">
                <a:solidFill>
                  <a:srgbClr val="E7E6E6">
                    <a:lumMod val="25000"/>
                  </a:srgbClr>
                </a:solidFill>
              </a:rPr>
              <a:t>прирост количества ИТ-компаний в 2025 году, инициировавших процедуру банкротства*</a:t>
            </a:r>
          </a:p>
          <a:p>
            <a:endParaRPr lang="en-US" sz="1600" dirty="0">
              <a:solidFill>
                <a:srgbClr val="E7E6E6">
                  <a:lumMod val="25000"/>
                </a:srgbClr>
              </a:solidFill>
            </a:endParaRPr>
          </a:p>
          <a:p>
            <a:pPr lvl="0">
              <a:defRPr/>
            </a:pPr>
            <a:r>
              <a:rPr lang="en-US" sz="1600" b="1" dirty="0">
                <a:solidFill>
                  <a:srgbClr val="FF0000"/>
                </a:solidFill>
              </a:rPr>
              <a:t>~ 2 </a:t>
            </a:r>
            <a:r>
              <a:rPr lang="ru-RU" sz="1600" b="1" dirty="0">
                <a:solidFill>
                  <a:srgbClr val="FF0000"/>
                </a:solidFill>
              </a:rPr>
              <a:t>раза</a:t>
            </a:r>
            <a:r>
              <a:rPr lang="en-US" sz="1600" b="1" dirty="0">
                <a:solidFill>
                  <a:srgbClr val="FF0000"/>
                </a:solidFill>
              </a:rPr>
              <a:t>  </a:t>
            </a:r>
            <a:r>
              <a:rPr lang="ru-RU" sz="1600" dirty="0">
                <a:solidFill>
                  <a:srgbClr val="E7E6E6">
                    <a:lumMod val="25000"/>
                  </a:srgbClr>
                </a:solidFill>
              </a:rPr>
              <a:t>сократилось количество ИТ-компаний</a:t>
            </a:r>
          </a:p>
          <a:p>
            <a:pPr lvl="0">
              <a:defRPr/>
            </a:pPr>
            <a:r>
              <a:rPr lang="ru-RU" sz="1600" dirty="0">
                <a:solidFill>
                  <a:srgbClr val="E7E6E6">
                    <a:lumMod val="25000"/>
                  </a:srgbClr>
                </a:solidFill>
              </a:rPr>
              <a:t> в сравнении с 2022 годом 20,6 </a:t>
            </a:r>
            <a:r>
              <a:rPr lang="ru-RU" sz="1600" dirty="0" err="1">
                <a:solidFill>
                  <a:srgbClr val="E7E6E6">
                    <a:lumMod val="25000"/>
                  </a:srgbClr>
                </a:solidFill>
              </a:rPr>
              <a:t>тыс</a:t>
            </a:r>
            <a:r>
              <a:rPr lang="ru-RU" sz="1600" dirty="0">
                <a:solidFill>
                  <a:srgbClr val="E7E6E6">
                    <a:lumMod val="25000"/>
                  </a:srgbClr>
                </a:solidFill>
              </a:rPr>
              <a:t> / 37,9 </a:t>
            </a:r>
            <a:r>
              <a:rPr lang="ru-RU" sz="1600" dirty="0" err="1">
                <a:solidFill>
                  <a:srgbClr val="E7E6E6">
                    <a:lumMod val="25000"/>
                  </a:srgbClr>
                </a:solidFill>
              </a:rPr>
              <a:t>тыс</a:t>
            </a:r>
            <a:r>
              <a:rPr lang="ru-RU" sz="1600" dirty="0">
                <a:solidFill>
                  <a:srgbClr val="E7E6E6">
                    <a:lumMod val="25000"/>
                  </a:srgbClr>
                </a:solidFill>
              </a:rPr>
              <a:t>*</a:t>
            </a:r>
          </a:p>
          <a:p>
            <a:pPr lvl="0">
              <a:defRPr/>
            </a:pPr>
            <a:endParaRPr lang="en-US" sz="1600" dirty="0">
              <a:solidFill>
                <a:srgbClr val="E7E6E6">
                  <a:lumMod val="25000"/>
                </a:srgbClr>
              </a:solidFill>
            </a:endParaRPr>
          </a:p>
          <a:p>
            <a:pPr lvl="0">
              <a:defRPr/>
            </a:pPr>
            <a:r>
              <a:rPr lang="ru-RU" sz="1600" b="1" dirty="0">
                <a:solidFill>
                  <a:srgbClr val="00B050"/>
                </a:solidFill>
              </a:rPr>
              <a:t>79</a:t>
            </a:r>
            <a:r>
              <a:rPr lang="en-US" sz="1600" b="1" dirty="0">
                <a:solidFill>
                  <a:srgbClr val="00B050"/>
                </a:solidFill>
              </a:rPr>
              <a:t>% </a:t>
            </a:r>
            <a:r>
              <a:rPr lang="ru-RU" sz="1600" dirty="0">
                <a:solidFill>
                  <a:srgbClr val="E7E6E6">
                    <a:lumMod val="25000"/>
                  </a:srgbClr>
                </a:solidFill>
              </a:rPr>
              <a:t>вендоров готовятся к изменению структуры</a:t>
            </a:r>
          </a:p>
          <a:p>
            <a:pPr lvl="0">
              <a:defRPr/>
            </a:pPr>
            <a:r>
              <a:rPr lang="ru-RU" sz="1600" dirty="0">
                <a:solidFill>
                  <a:srgbClr val="E7E6E6">
                    <a:lumMod val="25000"/>
                  </a:srgbClr>
                </a:solidFill>
              </a:rPr>
              <a:t>Российского рынка </a:t>
            </a:r>
            <a:r>
              <a:rPr lang="en-US" sz="1600" dirty="0">
                <a:solidFill>
                  <a:srgbClr val="E7E6E6">
                    <a:lumMod val="25000"/>
                  </a:srgbClr>
                </a:solidFill>
              </a:rPr>
              <a:t>(</a:t>
            </a:r>
            <a:r>
              <a:rPr lang="ru-RU" sz="1600" dirty="0">
                <a:solidFill>
                  <a:srgbClr val="E7E6E6">
                    <a:lumMod val="25000"/>
                  </a:srgbClr>
                </a:solidFill>
              </a:rPr>
              <a:t>18% в 2024</a:t>
            </a:r>
            <a:r>
              <a:rPr lang="en-US" sz="1600" dirty="0">
                <a:solidFill>
                  <a:srgbClr val="E7E6E6">
                    <a:lumMod val="25000"/>
                  </a:srgbClr>
                </a:solidFill>
              </a:rPr>
              <a:t>)</a:t>
            </a:r>
            <a:endParaRPr lang="ru-RU" sz="1600" dirty="0">
              <a:solidFill>
                <a:srgbClr val="E7E6E6">
                  <a:lumMod val="25000"/>
                </a:srgbClr>
              </a:solidFill>
            </a:endParaRPr>
          </a:p>
          <a:p>
            <a:pPr>
              <a:defRPr/>
            </a:pPr>
            <a:endParaRPr lang="en-US" sz="1600" b="1" dirty="0">
              <a:solidFill>
                <a:srgbClr val="1052A6"/>
              </a:solidFill>
              <a:highlight>
                <a:srgbClr val="FFFF00"/>
              </a:highlight>
            </a:endParaRPr>
          </a:p>
          <a:p>
            <a:pPr lvl="0">
              <a:defRPr/>
            </a:pPr>
            <a:endParaRPr lang="ru-RU" sz="1600" dirty="0">
              <a:solidFill>
                <a:srgbClr val="E7E6E6">
                  <a:lumMod val="25000"/>
                </a:srgbClr>
              </a:solidFill>
            </a:endParaRPr>
          </a:p>
          <a:p>
            <a:endParaRPr lang="en-US" sz="16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ru-RU" sz="1600" dirty="0">
              <a:solidFill>
                <a:srgbClr val="E7E6E6">
                  <a:lumMod val="25000"/>
                </a:srgbClr>
              </a:solidFill>
            </a:endParaRPr>
          </a:p>
          <a:p>
            <a:endParaRPr lang="ru-RU" sz="1600" dirty="0">
              <a:solidFill>
                <a:srgbClr val="E7E6E6">
                  <a:lumMod val="25000"/>
                </a:srgbClr>
              </a:solidFill>
              <a:highlight>
                <a:srgbClr val="FFFF00"/>
              </a:highlight>
            </a:endParaRPr>
          </a:p>
          <a:p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C428DC6-4CE9-4BD7-A6C8-E35E62360924}"/>
              </a:ext>
            </a:extLst>
          </p:cNvPr>
          <p:cNvSpPr/>
          <p:nvPr/>
        </p:nvSpPr>
        <p:spPr>
          <a:xfrm>
            <a:off x="10435917" y="6503431"/>
            <a:ext cx="892296" cy="276999"/>
          </a:xfrm>
          <a:prstGeom prst="rect">
            <a:avLst/>
          </a:prstGeom>
          <a:ln>
            <a:solidFill>
              <a:srgbClr val="009999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*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Rusprofile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9021A76-C485-4FCF-8DEE-F0BAD9CB0CC5}"/>
              </a:ext>
            </a:extLst>
          </p:cNvPr>
          <p:cNvCxnSpPr/>
          <p:nvPr/>
        </p:nvCxnSpPr>
        <p:spPr>
          <a:xfrm flipH="1">
            <a:off x="326253" y="6517422"/>
            <a:ext cx="11801621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0B566894-6DCE-4D67-8144-CD5110B3D9E0}"/>
              </a:ext>
            </a:extLst>
          </p:cNvPr>
          <p:cNvSpPr/>
          <p:nvPr/>
        </p:nvSpPr>
        <p:spPr>
          <a:xfrm>
            <a:off x="6872437" y="1387876"/>
            <a:ext cx="4970749" cy="673491"/>
          </a:xfrm>
          <a:prstGeom prst="roundRect">
            <a:avLst/>
          </a:prstGeom>
          <a:noFill/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BFB720-3417-4506-A130-D2A3464A7723}"/>
              </a:ext>
            </a:extLst>
          </p:cNvPr>
          <p:cNvSpPr/>
          <p:nvPr/>
        </p:nvSpPr>
        <p:spPr>
          <a:xfrm>
            <a:off x="6168672" y="1441197"/>
            <a:ext cx="5986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" b="1" i="1" dirty="0">
                <a:solidFill>
                  <a:srgbClr val="00B050"/>
                </a:solidFill>
              </a:rPr>
              <a:t>~70%</a:t>
            </a:r>
            <a:r>
              <a:rPr lang="ru-RU" sz="1600" b="1" i="1" dirty="0">
                <a:solidFill>
                  <a:srgbClr val="00B050"/>
                </a:solidFill>
              </a:rPr>
              <a:t>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Экспансия отечественных продуктов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на международный рынок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(49%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2024)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B0A9694-8884-49B5-A90A-3B55FB436494}"/>
              </a:ext>
            </a:extLst>
          </p:cNvPr>
          <p:cNvSpPr/>
          <p:nvPr/>
        </p:nvSpPr>
        <p:spPr>
          <a:xfrm>
            <a:off x="6872437" y="2137409"/>
            <a:ext cx="4945982" cy="625140"/>
          </a:xfrm>
          <a:prstGeom prst="roundRect">
            <a:avLst/>
          </a:prstGeom>
          <a:noFill/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8338C3-6365-4E58-BBF9-8259E5F9F6CD}"/>
              </a:ext>
            </a:extLst>
          </p:cNvPr>
          <p:cNvSpPr/>
          <p:nvPr/>
        </p:nvSpPr>
        <p:spPr>
          <a:xfrm>
            <a:off x="6768777" y="2150817"/>
            <a:ext cx="5014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" b="1" i="1" dirty="0">
                <a:solidFill>
                  <a:srgbClr val="002060"/>
                </a:solidFill>
              </a:rPr>
              <a:t> </a:t>
            </a:r>
            <a:r>
              <a:rPr lang="en-US" sz="1600" b="1" i="1" dirty="0">
                <a:solidFill>
                  <a:srgbClr val="00B050"/>
                </a:solidFill>
              </a:rPr>
              <a:t>34%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Технологическое партнерство и интеграция с компаниями дружественных стран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(28%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 2024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6AB5580A-AC2C-45ED-8A06-F05E5B221FCA}"/>
              </a:ext>
            </a:extLst>
          </p:cNvPr>
          <p:cNvSpPr/>
          <p:nvPr/>
        </p:nvSpPr>
        <p:spPr>
          <a:xfrm>
            <a:off x="6872437" y="2871394"/>
            <a:ext cx="4929803" cy="674756"/>
          </a:xfrm>
          <a:prstGeom prst="roundRect">
            <a:avLst/>
          </a:prstGeom>
          <a:noFill/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BE767F9-460F-4601-831D-045692DF40D9}"/>
              </a:ext>
            </a:extLst>
          </p:cNvPr>
          <p:cNvSpPr/>
          <p:nvPr/>
        </p:nvSpPr>
        <p:spPr>
          <a:xfrm>
            <a:off x="6953884" y="2947923"/>
            <a:ext cx="439878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" b="1" i="1" dirty="0">
                <a:solidFill>
                  <a:srgbClr val="00B050"/>
                </a:solidFill>
              </a:rPr>
              <a:t>57% </a:t>
            </a:r>
            <a:r>
              <a:rPr lang="ru-RU" sz="1600" b="1" i="1" dirty="0">
                <a:solidFill>
                  <a:srgbClr val="002060"/>
                </a:solidFill>
              </a:rPr>
              <a:t>и</a:t>
            </a: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зменения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 регулировании и поддержке со стороны государства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ru-RU" sz="1600" b="1" i="1" dirty="0">
                <a:solidFill>
                  <a:srgbClr val="002060"/>
                </a:solidFill>
                <a:latin typeface="Calibri" panose="020F0502020204030204"/>
              </a:rPr>
              <a:t>32% в 2024)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E284543-34D0-4D59-BA02-DB94681D2190}"/>
              </a:ext>
            </a:extLst>
          </p:cNvPr>
          <p:cNvSpPr/>
          <p:nvPr/>
        </p:nvSpPr>
        <p:spPr>
          <a:xfrm>
            <a:off x="6450831" y="958807"/>
            <a:ext cx="15610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Какие выходы?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246B9683-BE6C-4C22-8199-79529552E5FA}"/>
              </a:ext>
            </a:extLst>
          </p:cNvPr>
          <p:cNvSpPr/>
          <p:nvPr/>
        </p:nvSpPr>
        <p:spPr>
          <a:xfrm>
            <a:off x="6851078" y="3665144"/>
            <a:ext cx="5014982" cy="666922"/>
          </a:xfrm>
          <a:prstGeom prst="roundRect">
            <a:avLst/>
          </a:prstGeom>
          <a:noFill/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78220ABF-F27E-4113-9C42-B3F3C526DD88}"/>
              </a:ext>
            </a:extLst>
          </p:cNvPr>
          <p:cNvSpPr/>
          <p:nvPr/>
        </p:nvSpPr>
        <p:spPr>
          <a:xfrm>
            <a:off x="6768777" y="3679207"/>
            <a:ext cx="494516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i="1" dirty="0">
                <a:solidFill>
                  <a:srgbClr val="00B050"/>
                </a:solidFill>
              </a:rPr>
              <a:t>29</a:t>
            </a:r>
            <a:r>
              <a:rPr lang="en-US" sz="1600" b="1" i="1" dirty="0">
                <a:solidFill>
                  <a:srgbClr val="00B050"/>
                </a:solidFill>
              </a:rPr>
              <a:t>%</a:t>
            </a:r>
            <a:r>
              <a:rPr lang="ru-RU" sz="1600" b="1" i="1" dirty="0">
                <a:solidFill>
                  <a:srgbClr val="00B050"/>
                </a:solidFill>
              </a:rPr>
              <a:t>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консолидация с партнерами, управляемое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M&amp;A (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9% в 2024)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4F232E-C10A-462F-B13F-9C640E02AACC}"/>
              </a:ext>
            </a:extLst>
          </p:cNvPr>
          <p:cNvSpPr txBox="1"/>
          <p:nvPr/>
        </p:nvSpPr>
        <p:spPr>
          <a:xfrm>
            <a:off x="593153" y="5201543"/>
            <a:ext cx="4851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Усиление трендов </a:t>
            </a:r>
            <a:r>
              <a:rPr lang="en-US" sz="1400" b="1" dirty="0">
                <a:solidFill>
                  <a:srgbClr val="002060"/>
                </a:solidFill>
              </a:rPr>
              <a:t>M&amp;A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</a:rPr>
              <a:t>Консолидация вокруг инфраструктурных решений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</a:rPr>
              <a:t>Вертикальная интеграция компетенций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</a:rPr>
              <a:t>Смещение фокуса в сторону стратегических инвестиций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83EA01-03F8-48EA-86F7-A7379B680340}"/>
              </a:ext>
            </a:extLst>
          </p:cNvPr>
          <p:cNvSpPr txBox="1"/>
          <p:nvPr/>
        </p:nvSpPr>
        <p:spPr>
          <a:xfrm>
            <a:off x="6389108" y="5273704"/>
            <a:ext cx="4945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ПРОГНОЗ до 2028 года</a:t>
            </a:r>
            <a:r>
              <a:rPr lang="en-US" sz="1400" b="1" dirty="0">
                <a:solidFill>
                  <a:srgbClr val="002060"/>
                </a:solidFill>
              </a:rPr>
              <a:t>: </a:t>
            </a:r>
            <a:endParaRPr lang="ru-RU" sz="1400" b="1" dirty="0">
              <a:solidFill>
                <a:srgbClr val="002060"/>
              </a:solidFill>
            </a:endParaRPr>
          </a:p>
          <a:p>
            <a:r>
              <a:rPr lang="ru-RU" sz="1400" b="1" dirty="0">
                <a:solidFill>
                  <a:srgbClr val="1052A6"/>
                </a:solidFill>
              </a:rPr>
              <a:t>до 2-х раз</a:t>
            </a:r>
            <a:r>
              <a:rPr lang="en-US" sz="1400" b="1" dirty="0">
                <a:solidFill>
                  <a:srgbClr val="1052A6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сократится количество ИТ-компаний</a:t>
            </a:r>
          </a:p>
          <a:p>
            <a:r>
              <a:rPr lang="ru-RU" sz="1400" b="1" dirty="0">
                <a:solidFill>
                  <a:srgbClr val="1052A6"/>
                </a:solidFill>
              </a:rPr>
              <a:t>на 18-25%  </a:t>
            </a:r>
            <a:r>
              <a:rPr lang="ru-RU" sz="1400" dirty="0" err="1">
                <a:solidFill>
                  <a:srgbClr val="002060"/>
                </a:solidFill>
              </a:rPr>
              <a:t>экосистемные</a:t>
            </a:r>
            <a:r>
              <a:rPr lang="ru-RU" sz="1400" dirty="0">
                <a:solidFill>
                  <a:srgbClr val="002060"/>
                </a:solidFill>
              </a:rPr>
              <a:t> вендоры увеличат свою долю </a:t>
            </a:r>
          </a:p>
          <a:p>
            <a:r>
              <a:rPr lang="ru-RU" sz="1400" b="1" dirty="0">
                <a:solidFill>
                  <a:srgbClr val="1052A6"/>
                </a:solidFill>
              </a:rPr>
              <a:t>10 – 50 млрд </a:t>
            </a:r>
            <a:r>
              <a:rPr lang="ru-RU" sz="1400" dirty="0">
                <a:solidFill>
                  <a:srgbClr val="002060"/>
                </a:solidFill>
              </a:rPr>
              <a:t>сегмент рынка с наибольшей турбулентностью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61A61744-55AA-4A55-B42B-70DFC3317272}"/>
              </a:ext>
            </a:extLst>
          </p:cNvPr>
          <p:cNvSpPr/>
          <p:nvPr/>
        </p:nvSpPr>
        <p:spPr>
          <a:xfrm>
            <a:off x="6450831" y="5197574"/>
            <a:ext cx="5453886" cy="1040128"/>
          </a:xfrm>
          <a:prstGeom prst="roundRect">
            <a:avLst/>
          </a:prstGeom>
          <a:noFill/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>
              <a:solidFill>
                <a:srgbClr val="1F3C51"/>
              </a:solidFill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E443EB50-3866-4ED1-AA1D-90ADDB93AAEC}"/>
              </a:ext>
            </a:extLst>
          </p:cNvPr>
          <p:cNvSpPr/>
          <p:nvPr/>
        </p:nvSpPr>
        <p:spPr>
          <a:xfrm>
            <a:off x="421494" y="5187683"/>
            <a:ext cx="5195246" cy="1091704"/>
          </a:xfrm>
          <a:prstGeom prst="roundRect">
            <a:avLst/>
          </a:prstGeom>
          <a:noFill/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>
              <a:solidFill>
                <a:srgbClr val="1F3C51"/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6D13061-4F4E-46F7-9127-6AC6A4E40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47" y="-9136"/>
            <a:ext cx="1983152" cy="67945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EC12EF-1032-4C5E-B836-D42CE9C0F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73" y="6154942"/>
            <a:ext cx="685491" cy="66835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D3A803C-6E28-4682-8ED6-131125D84793}"/>
              </a:ext>
            </a:extLst>
          </p:cNvPr>
          <p:cNvSpPr txBox="1"/>
          <p:nvPr/>
        </p:nvSpPr>
        <p:spPr>
          <a:xfrm>
            <a:off x="11564542" y="6227509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126823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7577C5C9-2E8A-4CB1-AF6D-464199EEE5F7}"/>
              </a:ext>
            </a:extLst>
          </p:cNvPr>
          <p:cNvSpPr/>
          <p:nvPr/>
        </p:nvSpPr>
        <p:spPr>
          <a:xfrm>
            <a:off x="940473" y="888834"/>
            <a:ext cx="914400" cy="914400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649C4CB-622F-4C12-BE14-F40DAE74715E}"/>
              </a:ext>
            </a:extLst>
          </p:cNvPr>
          <p:cNvSpPr/>
          <p:nvPr/>
        </p:nvSpPr>
        <p:spPr>
          <a:xfrm>
            <a:off x="2953679" y="888834"/>
            <a:ext cx="914400" cy="914400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C9A1E88-A32A-4594-BAE2-39EB8ACD0322}"/>
              </a:ext>
            </a:extLst>
          </p:cNvPr>
          <p:cNvSpPr/>
          <p:nvPr/>
        </p:nvSpPr>
        <p:spPr>
          <a:xfrm>
            <a:off x="1947076" y="888834"/>
            <a:ext cx="914400" cy="914400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BB276C-973C-4711-A90A-8AC9B9434FBF}"/>
              </a:ext>
            </a:extLst>
          </p:cNvPr>
          <p:cNvSpPr txBox="1"/>
          <p:nvPr/>
        </p:nvSpPr>
        <p:spPr>
          <a:xfrm>
            <a:off x="107190" y="155311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6E5407-B127-4F30-B024-DF8561A6EFD2}"/>
              </a:ext>
            </a:extLst>
          </p:cNvPr>
          <p:cNvSpPr txBox="1"/>
          <p:nvPr/>
        </p:nvSpPr>
        <p:spPr>
          <a:xfrm>
            <a:off x="111684" y="235221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91E201B1-97DC-4613-B5A0-BF9E9511809F}"/>
              </a:ext>
            </a:extLst>
          </p:cNvPr>
          <p:cNvSpPr/>
          <p:nvPr/>
        </p:nvSpPr>
        <p:spPr>
          <a:xfrm>
            <a:off x="1070596" y="2004203"/>
            <a:ext cx="518529" cy="518529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95E9C03-1962-47B7-8860-6C099E04419E}"/>
              </a:ext>
            </a:extLst>
          </p:cNvPr>
          <p:cNvSpPr/>
          <p:nvPr/>
        </p:nvSpPr>
        <p:spPr>
          <a:xfrm>
            <a:off x="2968864" y="2014234"/>
            <a:ext cx="518529" cy="51852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163093D-0E0F-4FDA-B169-7D72F6CE0126}"/>
              </a:ext>
            </a:extLst>
          </p:cNvPr>
          <p:cNvSpPr/>
          <p:nvPr/>
        </p:nvSpPr>
        <p:spPr>
          <a:xfrm>
            <a:off x="2293526" y="1984977"/>
            <a:ext cx="518529" cy="518529"/>
          </a:xfrm>
          <a:prstGeom prst="ellipse">
            <a:avLst/>
          </a:prstGeom>
          <a:gradFill flip="none" rotWithShape="1"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  <a:tileRect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C6A7E3E-41F1-4F63-81D7-A8F9BD0591AA}"/>
              </a:ext>
            </a:extLst>
          </p:cNvPr>
          <p:cNvSpPr/>
          <p:nvPr/>
        </p:nvSpPr>
        <p:spPr>
          <a:xfrm>
            <a:off x="3689203" y="1998292"/>
            <a:ext cx="518529" cy="51852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56450-D745-4A69-AB57-88B328D3E80E}"/>
              </a:ext>
            </a:extLst>
          </p:cNvPr>
          <p:cNvSpPr txBox="1"/>
          <p:nvPr/>
        </p:nvSpPr>
        <p:spPr>
          <a:xfrm>
            <a:off x="203332" y="295603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6F7C3419-9F57-4211-96E0-5BDBC7E0771A}"/>
              </a:ext>
            </a:extLst>
          </p:cNvPr>
          <p:cNvSpPr/>
          <p:nvPr/>
        </p:nvSpPr>
        <p:spPr>
          <a:xfrm>
            <a:off x="3152268" y="2792588"/>
            <a:ext cx="358401" cy="35840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1B4B62B-1F9C-46FC-BAE4-4E04D9C5F409}"/>
              </a:ext>
            </a:extLst>
          </p:cNvPr>
          <p:cNvSpPr/>
          <p:nvPr/>
        </p:nvSpPr>
        <p:spPr>
          <a:xfrm>
            <a:off x="1565940" y="2772626"/>
            <a:ext cx="358401" cy="358401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F7E4A38-5049-4D6F-AEF5-042C60A8BB88}"/>
              </a:ext>
            </a:extLst>
          </p:cNvPr>
          <p:cNvSpPr/>
          <p:nvPr/>
        </p:nvSpPr>
        <p:spPr>
          <a:xfrm>
            <a:off x="1104966" y="2771624"/>
            <a:ext cx="358401" cy="358401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E9D26435-D839-4191-B5CB-BC56C5AD5D5F}"/>
              </a:ext>
            </a:extLst>
          </p:cNvPr>
          <p:cNvSpPr/>
          <p:nvPr/>
        </p:nvSpPr>
        <p:spPr>
          <a:xfrm>
            <a:off x="2040531" y="2771624"/>
            <a:ext cx="358401" cy="358401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828D19-EC8A-4A91-AAAC-88D42D337260}"/>
              </a:ext>
            </a:extLst>
          </p:cNvPr>
          <p:cNvSpPr txBox="1"/>
          <p:nvPr/>
        </p:nvSpPr>
        <p:spPr>
          <a:xfrm>
            <a:off x="231428" y="45414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59AF66D-5464-4962-A069-B159CEB94779}"/>
              </a:ext>
            </a:extLst>
          </p:cNvPr>
          <p:cNvSpPr/>
          <p:nvPr/>
        </p:nvSpPr>
        <p:spPr>
          <a:xfrm>
            <a:off x="1086225" y="4471341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A89E54B2-0CCE-4F14-AEA5-89C634AFB71A}"/>
              </a:ext>
            </a:extLst>
          </p:cNvPr>
          <p:cNvSpPr/>
          <p:nvPr/>
        </p:nvSpPr>
        <p:spPr>
          <a:xfrm>
            <a:off x="2002805" y="3621893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DB1EDE41-25BC-4E7D-8CA3-D0121F47FFA5}"/>
              </a:ext>
            </a:extLst>
          </p:cNvPr>
          <p:cNvSpPr/>
          <p:nvPr/>
        </p:nvSpPr>
        <p:spPr>
          <a:xfrm>
            <a:off x="1541831" y="3620891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754BD894-3865-4899-8AD3-5DD449E7A2DE}"/>
              </a:ext>
            </a:extLst>
          </p:cNvPr>
          <p:cNvSpPr/>
          <p:nvPr/>
        </p:nvSpPr>
        <p:spPr>
          <a:xfrm>
            <a:off x="2477396" y="3620891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141B2B36-3E09-467C-B2C1-68D0F1AA04FA}"/>
              </a:ext>
            </a:extLst>
          </p:cNvPr>
          <p:cNvSpPr/>
          <p:nvPr/>
        </p:nvSpPr>
        <p:spPr>
          <a:xfrm>
            <a:off x="2951987" y="3621893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B53AF473-E0AB-4FFD-A675-56A39ACBC8D6}"/>
              </a:ext>
            </a:extLst>
          </p:cNvPr>
          <p:cNvSpPr/>
          <p:nvPr/>
        </p:nvSpPr>
        <p:spPr>
          <a:xfrm>
            <a:off x="3449667" y="3620891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FCF586E1-3882-4F1B-AD58-F940874911B9}"/>
              </a:ext>
            </a:extLst>
          </p:cNvPr>
          <p:cNvSpPr/>
          <p:nvPr/>
        </p:nvSpPr>
        <p:spPr>
          <a:xfrm>
            <a:off x="3924258" y="3621893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CEA6F7BF-7F08-4E14-85C9-6153F8399F37}"/>
              </a:ext>
            </a:extLst>
          </p:cNvPr>
          <p:cNvSpPr/>
          <p:nvPr/>
        </p:nvSpPr>
        <p:spPr>
          <a:xfrm>
            <a:off x="1333196" y="3801431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77FAC235-FC4D-410F-BB98-FEACDD35D5AB}"/>
              </a:ext>
            </a:extLst>
          </p:cNvPr>
          <p:cNvSpPr/>
          <p:nvPr/>
        </p:nvSpPr>
        <p:spPr>
          <a:xfrm>
            <a:off x="2268761" y="3808343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B6FDE9D3-5895-4B34-B57E-64923DDCF5D2}"/>
              </a:ext>
            </a:extLst>
          </p:cNvPr>
          <p:cNvSpPr/>
          <p:nvPr/>
        </p:nvSpPr>
        <p:spPr>
          <a:xfrm>
            <a:off x="1807787" y="3807341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60193A31-4BE7-41B5-830E-41565C29C78E}"/>
              </a:ext>
            </a:extLst>
          </p:cNvPr>
          <p:cNvSpPr/>
          <p:nvPr/>
        </p:nvSpPr>
        <p:spPr>
          <a:xfrm>
            <a:off x="2743352" y="3807341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A1338C6-C68B-4940-A46B-636033D7C601}"/>
              </a:ext>
            </a:extLst>
          </p:cNvPr>
          <p:cNvSpPr/>
          <p:nvPr/>
        </p:nvSpPr>
        <p:spPr>
          <a:xfrm>
            <a:off x="3217943" y="3808343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8BD4FDD3-F467-452B-A7C5-07D562F0A464}"/>
              </a:ext>
            </a:extLst>
          </p:cNvPr>
          <p:cNvSpPr/>
          <p:nvPr/>
        </p:nvSpPr>
        <p:spPr>
          <a:xfrm>
            <a:off x="3715623" y="3807341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CA948235-65BA-4B41-B01B-C828F25DEC52}"/>
              </a:ext>
            </a:extLst>
          </p:cNvPr>
          <p:cNvSpPr/>
          <p:nvPr/>
        </p:nvSpPr>
        <p:spPr>
          <a:xfrm>
            <a:off x="4190214" y="3808343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C7A02CFE-D4F5-4714-8B2E-B39321301335}"/>
              </a:ext>
            </a:extLst>
          </p:cNvPr>
          <p:cNvSpPr/>
          <p:nvPr/>
        </p:nvSpPr>
        <p:spPr>
          <a:xfrm>
            <a:off x="4190706" y="3406618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E71808E-9D80-4E55-94FB-B54DFC700D1D}"/>
              </a:ext>
            </a:extLst>
          </p:cNvPr>
          <p:cNvSpPr/>
          <p:nvPr/>
        </p:nvSpPr>
        <p:spPr>
          <a:xfrm>
            <a:off x="2045960" y="4021322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D9D6198-5A9B-4943-96A1-090AF5CA099E}"/>
              </a:ext>
            </a:extLst>
          </p:cNvPr>
          <p:cNvSpPr/>
          <p:nvPr/>
        </p:nvSpPr>
        <p:spPr>
          <a:xfrm>
            <a:off x="1584986" y="4020320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DD34AD8B-F11F-4EEC-8D23-9C26AEE60F6B}"/>
              </a:ext>
            </a:extLst>
          </p:cNvPr>
          <p:cNvSpPr/>
          <p:nvPr/>
        </p:nvSpPr>
        <p:spPr>
          <a:xfrm>
            <a:off x="2520551" y="4020320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156AA78D-072B-48CA-988D-0D7B52323956}"/>
              </a:ext>
            </a:extLst>
          </p:cNvPr>
          <p:cNvSpPr/>
          <p:nvPr/>
        </p:nvSpPr>
        <p:spPr>
          <a:xfrm>
            <a:off x="2995142" y="4021322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D96C3AC2-478B-42B5-A3E3-E1B90B17C21B}"/>
              </a:ext>
            </a:extLst>
          </p:cNvPr>
          <p:cNvSpPr/>
          <p:nvPr/>
        </p:nvSpPr>
        <p:spPr>
          <a:xfrm>
            <a:off x="3492822" y="4020320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EBCB90A2-33EB-4725-8F46-DE7464BE7C59}"/>
              </a:ext>
            </a:extLst>
          </p:cNvPr>
          <p:cNvSpPr/>
          <p:nvPr/>
        </p:nvSpPr>
        <p:spPr>
          <a:xfrm>
            <a:off x="3967413" y="4021322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2502A6F-698D-4DF7-8063-63DBD2AE50C4}"/>
              </a:ext>
            </a:extLst>
          </p:cNvPr>
          <p:cNvSpPr/>
          <p:nvPr/>
        </p:nvSpPr>
        <p:spPr>
          <a:xfrm>
            <a:off x="1333196" y="4253035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AD4FE4D2-A6CE-4BF0-8E5F-21C7EF2E3657}"/>
              </a:ext>
            </a:extLst>
          </p:cNvPr>
          <p:cNvSpPr/>
          <p:nvPr/>
        </p:nvSpPr>
        <p:spPr>
          <a:xfrm>
            <a:off x="2268761" y="4259947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95ED46A7-F8EE-4D06-8325-A5B3EA5F9109}"/>
              </a:ext>
            </a:extLst>
          </p:cNvPr>
          <p:cNvSpPr/>
          <p:nvPr/>
        </p:nvSpPr>
        <p:spPr>
          <a:xfrm>
            <a:off x="1807787" y="4258945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295A0C0B-68DD-49FA-9410-95D264E56F1A}"/>
              </a:ext>
            </a:extLst>
          </p:cNvPr>
          <p:cNvSpPr/>
          <p:nvPr/>
        </p:nvSpPr>
        <p:spPr>
          <a:xfrm>
            <a:off x="2743352" y="4258945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297A5A22-8033-4041-BC07-43FFE72C1720}"/>
              </a:ext>
            </a:extLst>
          </p:cNvPr>
          <p:cNvSpPr/>
          <p:nvPr/>
        </p:nvSpPr>
        <p:spPr>
          <a:xfrm>
            <a:off x="3217943" y="4259947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6CB6C654-0D49-4A1A-9346-0A2627D72D39}"/>
              </a:ext>
            </a:extLst>
          </p:cNvPr>
          <p:cNvSpPr/>
          <p:nvPr/>
        </p:nvSpPr>
        <p:spPr>
          <a:xfrm>
            <a:off x="3715623" y="4258945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6A76ADE8-9D45-4919-8B07-10AA29E7BC64}"/>
              </a:ext>
            </a:extLst>
          </p:cNvPr>
          <p:cNvSpPr/>
          <p:nvPr/>
        </p:nvSpPr>
        <p:spPr>
          <a:xfrm>
            <a:off x="1089604" y="3655108"/>
            <a:ext cx="179538" cy="179538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F5795710-A79E-4A49-886E-2E3B811A7980}"/>
              </a:ext>
            </a:extLst>
          </p:cNvPr>
          <p:cNvSpPr/>
          <p:nvPr/>
        </p:nvSpPr>
        <p:spPr>
          <a:xfrm>
            <a:off x="4221510" y="4232528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9F8C4760-1719-4666-AFCB-07EFB8567BC2}"/>
              </a:ext>
            </a:extLst>
          </p:cNvPr>
          <p:cNvSpPr/>
          <p:nvPr/>
        </p:nvSpPr>
        <p:spPr>
          <a:xfrm>
            <a:off x="2028663" y="4458639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EBE335B5-0313-42CD-B5AD-9FDD96306539}"/>
              </a:ext>
            </a:extLst>
          </p:cNvPr>
          <p:cNvSpPr/>
          <p:nvPr/>
        </p:nvSpPr>
        <p:spPr>
          <a:xfrm>
            <a:off x="1567689" y="4457637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DDBCDB75-C721-4AA5-9FD9-C0804ED99356}"/>
              </a:ext>
            </a:extLst>
          </p:cNvPr>
          <p:cNvSpPr/>
          <p:nvPr/>
        </p:nvSpPr>
        <p:spPr>
          <a:xfrm>
            <a:off x="2503254" y="4457637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55C875F7-065F-4D71-9621-678DDE6F2F75}"/>
              </a:ext>
            </a:extLst>
          </p:cNvPr>
          <p:cNvSpPr/>
          <p:nvPr/>
        </p:nvSpPr>
        <p:spPr>
          <a:xfrm>
            <a:off x="2977845" y="4458639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56D01AB1-FD6A-43F3-9601-C0BA389578A3}"/>
              </a:ext>
            </a:extLst>
          </p:cNvPr>
          <p:cNvSpPr/>
          <p:nvPr/>
        </p:nvSpPr>
        <p:spPr>
          <a:xfrm>
            <a:off x="3475525" y="4457637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D8CABEEF-DA4A-414C-9765-ACE758626E21}"/>
              </a:ext>
            </a:extLst>
          </p:cNvPr>
          <p:cNvSpPr/>
          <p:nvPr/>
        </p:nvSpPr>
        <p:spPr>
          <a:xfrm>
            <a:off x="3950116" y="4458639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D18DE808-6714-45DE-9EAA-74A844E93217}"/>
              </a:ext>
            </a:extLst>
          </p:cNvPr>
          <p:cNvSpPr/>
          <p:nvPr/>
        </p:nvSpPr>
        <p:spPr>
          <a:xfrm>
            <a:off x="1333196" y="3391865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5A686788-EE49-4A56-AD97-B5021BD3CC60}"/>
              </a:ext>
            </a:extLst>
          </p:cNvPr>
          <p:cNvSpPr/>
          <p:nvPr/>
        </p:nvSpPr>
        <p:spPr>
          <a:xfrm>
            <a:off x="2268761" y="3398777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70804BFD-5AA2-4F7C-9DD0-1DF4C3D5E84F}"/>
              </a:ext>
            </a:extLst>
          </p:cNvPr>
          <p:cNvSpPr/>
          <p:nvPr/>
        </p:nvSpPr>
        <p:spPr>
          <a:xfrm>
            <a:off x="1807787" y="3397775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26A9FD12-0E29-4C55-ADA4-6B6F6F656BDE}"/>
              </a:ext>
            </a:extLst>
          </p:cNvPr>
          <p:cNvSpPr/>
          <p:nvPr/>
        </p:nvSpPr>
        <p:spPr>
          <a:xfrm>
            <a:off x="2743352" y="3397775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85C1129-0940-4738-A086-44363DC1B6DE}"/>
              </a:ext>
            </a:extLst>
          </p:cNvPr>
          <p:cNvSpPr/>
          <p:nvPr/>
        </p:nvSpPr>
        <p:spPr>
          <a:xfrm>
            <a:off x="3217943" y="3398777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75B1683F-CA1D-44B3-901F-D8E0BA20BC48}"/>
              </a:ext>
            </a:extLst>
          </p:cNvPr>
          <p:cNvSpPr/>
          <p:nvPr/>
        </p:nvSpPr>
        <p:spPr>
          <a:xfrm>
            <a:off x="3715623" y="3397775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FE4B7641-F0B1-4A21-965B-81960417379F}"/>
              </a:ext>
            </a:extLst>
          </p:cNvPr>
          <p:cNvSpPr/>
          <p:nvPr/>
        </p:nvSpPr>
        <p:spPr>
          <a:xfrm>
            <a:off x="1073689" y="4055666"/>
            <a:ext cx="179538" cy="179538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F2915288-C5F3-4D31-914D-959CE966C556}"/>
              </a:ext>
            </a:extLst>
          </p:cNvPr>
          <p:cNvSpPr/>
          <p:nvPr/>
        </p:nvSpPr>
        <p:spPr>
          <a:xfrm>
            <a:off x="1357199" y="4673847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946FAE7A-D98B-4EDA-8561-85CA8F57ECB2}"/>
              </a:ext>
            </a:extLst>
          </p:cNvPr>
          <p:cNvSpPr/>
          <p:nvPr/>
        </p:nvSpPr>
        <p:spPr>
          <a:xfrm>
            <a:off x="2292764" y="4680759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B374BE5-ECD8-400D-A0AE-7F5FDEA7C6BD}"/>
              </a:ext>
            </a:extLst>
          </p:cNvPr>
          <p:cNvSpPr/>
          <p:nvPr/>
        </p:nvSpPr>
        <p:spPr>
          <a:xfrm>
            <a:off x="1831790" y="4679757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EFEA6181-4F0B-4B7E-8E00-1CFDDCD22B9A}"/>
              </a:ext>
            </a:extLst>
          </p:cNvPr>
          <p:cNvSpPr/>
          <p:nvPr/>
        </p:nvSpPr>
        <p:spPr>
          <a:xfrm>
            <a:off x="2767355" y="4679757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F4FA823B-3096-458D-B5DE-32F10B013E6B}"/>
              </a:ext>
            </a:extLst>
          </p:cNvPr>
          <p:cNvSpPr/>
          <p:nvPr/>
        </p:nvSpPr>
        <p:spPr>
          <a:xfrm>
            <a:off x="3241946" y="4680759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EDE372DA-B6FE-40D8-9836-00BED47315A0}"/>
              </a:ext>
            </a:extLst>
          </p:cNvPr>
          <p:cNvSpPr/>
          <p:nvPr/>
        </p:nvSpPr>
        <p:spPr>
          <a:xfrm>
            <a:off x="3739626" y="4679757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DA4939EB-444B-4B23-A650-A3F4664B6556}"/>
              </a:ext>
            </a:extLst>
          </p:cNvPr>
          <p:cNvSpPr/>
          <p:nvPr/>
        </p:nvSpPr>
        <p:spPr>
          <a:xfrm>
            <a:off x="4214217" y="4680759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5D58CF0A-2C6A-4CF4-8F65-36B3B5B7E4D5}"/>
              </a:ext>
            </a:extLst>
          </p:cNvPr>
          <p:cNvSpPr/>
          <p:nvPr/>
        </p:nvSpPr>
        <p:spPr>
          <a:xfrm>
            <a:off x="4030338" y="883717"/>
            <a:ext cx="914400" cy="914400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52069F3-56F9-46A8-91FE-A1C8AA697A48}"/>
              </a:ext>
            </a:extLst>
          </p:cNvPr>
          <p:cNvSpPr txBox="1"/>
          <p:nvPr/>
        </p:nvSpPr>
        <p:spPr>
          <a:xfrm>
            <a:off x="269628" y="50858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2BC9D814-0978-4AD2-8EB6-214497201B91}"/>
              </a:ext>
            </a:extLst>
          </p:cNvPr>
          <p:cNvSpPr txBox="1"/>
          <p:nvPr/>
        </p:nvSpPr>
        <p:spPr>
          <a:xfrm>
            <a:off x="257671" y="56311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7" name="Группа 366">
            <a:extLst>
              <a:ext uri="{FF2B5EF4-FFF2-40B4-BE49-F238E27FC236}">
                <a16:creationId xmlns:a16="http://schemas.microsoft.com/office/drawing/2014/main" id="{F779EA81-5465-43EA-8A7E-A93825767698}"/>
              </a:ext>
            </a:extLst>
          </p:cNvPr>
          <p:cNvGrpSpPr/>
          <p:nvPr/>
        </p:nvGrpSpPr>
        <p:grpSpPr>
          <a:xfrm>
            <a:off x="1074647" y="5919459"/>
            <a:ext cx="3357952" cy="187906"/>
            <a:chOff x="2138126" y="6229040"/>
            <a:chExt cx="3357952" cy="187906"/>
          </a:xfrm>
          <a:solidFill>
            <a:schemeClr val="bg1">
              <a:lumMod val="75000"/>
            </a:schemeClr>
          </a:solidFill>
        </p:grpSpPr>
        <p:sp>
          <p:nvSpPr>
            <p:cNvPr id="180" name="Овал 179">
              <a:extLst>
                <a:ext uri="{FF2B5EF4-FFF2-40B4-BE49-F238E27FC236}">
                  <a16:creationId xmlns:a16="http://schemas.microsoft.com/office/drawing/2014/main" id="{9DA81D91-9203-4BFC-803B-D1AC1F289300}"/>
                </a:ext>
              </a:extLst>
            </p:cNvPr>
            <p:cNvSpPr/>
            <p:nvPr/>
          </p:nvSpPr>
          <p:spPr>
            <a:xfrm>
              <a:off x="2370739" y="623554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Овал 180">
              <a:extLst>
                <a:ext uri="{FF2B5EF4-FFF2-40B4-BE49-F238E27FC236}">
                  <a16:creationId xmlns:a16="http://schemas.microsoft.com/office/drawing/2014/main" id="{1B84AE4A-7568-43AD-ACFD-EEFB62FB4421}"/>
                </a:ext>
              </a:extLst>
            </p:cNvPr>
            <p:cNvSpPr/>
            <p:nvPr/>
          </p:nvSpPr>
          <p:spPr>
            <a:xfrm>
              <a:off x="3306304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Овал 181">
              <a:extLst>
                <a:ext uri="{FF2B5EF4-FFF2-40B4-BE49-F238E27FC236}">
                  <a16:creationId xmlns:a16="http://schemas.microsoft.com/office/drawing/2014/main" id="{10920E29-ACFB-4F45-A6BF-11627D59840D}"/>
                </a:ext>
              </a:extLst>
            </p:cNvPr>
            <p:cNvSpPr/>
            <p:nvPr/>
          </p:nvSpPr>
          <p:spPr>
            <a:xfrm>
              <a:off x="2845330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Овал 182">
              <a:extLst>
                <a:ext uri="{FF2B5EF4-FFF2-40B4-BE49-F238E27FC236}">
                  <a16:creationId xmlns:a16="http://schemas.microsoft.com/office/drawing/2014/main" id="{FECB1820-5C13-4CC4-8743-E5979D806AF5}"/>
                </a:ext>
              </a:extLst>
            </p:cNvPr>
            <p:cNvSpPr/>
            <p:nvPr/>
          </p:nvSpPr>
          <p:spPr>
            <a:xfrm>
              <a:off x="3780895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Овал 183">
              <a:extLst>
                <a:ext uri="{FF2B5EF4-FFF2-40B4-BE49-F238E27FC236}">
                  <a16:creationId xmlns:a16="http://schemas.microsoft.com/office/drawing/2014/main" id="{85364BF2-1DC4-457A-BDD5-06D0BA6EF684}"/>
                </a:ext>
              </a:extLst>
            </p:cNvPr>
            <p:cNvSpPr/>
            <p:nvPr/>
          </p:nvSpPr>
          <p:spPr>
            <a:xfrm>
              <a:off x="4255486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186142E0-9FD4-4FFA-93AD-4BEE7B9E08E7}"/>
                </a:ext>
              </a:extLst>
            </p:cNvPr>
            <p:cNvSpPr/>
            <p:nvPr/>
          </p:nvSpPr>
          <p:spPr>
            <a:xfrm>
              <a:off x="4753166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Овал 185">
              <a:extLst>
                <a:ext uri="{FF2B5EF4-FFF2-40B4-BE49-F238E27FC236}">
                  <a16:creationId xmlns:a16="http://schemas.microsoft.com/office/drawing/2014/main" id="{72075261-FE5C-4205-A25F-321A77A37E08}"/>
                </a:ext>
              </a:extLst>
            </p:cNvPr>
            <p:cNvSpPr/>
            <p:nvPr/>
          </p:nvSpPr>
          <p:spPr>
            <a:xfrm>
              <a:off x="5227757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Овал 186">
              <a:extLst>
                <a:ext uri="{FF2B5EF4-FFF2-40B4-BE49-F238E27FC236}">
                  <a16:creationId xmlns:a16="http://schemas.microsoft.com/office/drawing/2014/main" id="{37B2F2D4-B26E-47DC-9692-717C8761F165}"/>
                </a:ext>
              </a:extLst>
            </p:cNvPr>
            <p:cNvSpPr/>
            <p:nvPr/>
          </p:nvSpPr>
          <p:spPr>
            <a:xfrm>
              <a:off x="2586807" y="623554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43A5945D-E433-4EFB-BB1C-8C7C031B3A6F}"/>
                </a:ext>
              </a:extLst>
            </p:cNvPr>
            <p:cNvSpPr/>
            <p:nvPr/>
          </p:nvSpPr>
          <p:spPr>
            <a:xfrm>
              <a:off x="3522372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Овал 188">
              <a:extLst>
                <a:ext uri="{FF2B5EF4-FFF2-40B4-BE49-F238E27FC236}">
                  <a16:creationId xmlns:a16="http://schemas.microsoft.com/office/drawing/2014/main" id="{022D9205-D917-4FD0-9035-C30EE558C8C6}"/>
                </a:ext>
              </a:extLst>
            </p:cNvPr>
            <p:cNvSpPr/>
            <p:nvPr/>
          </p:nvSpPr>
          <p:spPr>
            <a:xfrm>
              <a:off x="3061398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Овал 189">
              <a:extLst>
                <a:ext uri="{FF2B5EF4-FFF2-40B4-BE49-F238E27FC236}">
                  <a16:creationId xmlns:a16="http://schemas.microsoft.com/office/drawing/2014/main" id="{E1C3E99F-3188-448C-84A2-5A39EC990A71}"/>
                </a:ext>
              </a:extLst>
            </p:cNvPr>
            <p:cNvSpPr/>
            <p:nvPr/>
          </p:nvSpPr>
          <p:spPr>
            <a:xfrm>
              <a:off x="3996963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Овал 190">
              <a:extLst>
                <a:ext uri="{FF2B5EF4-FFF2-40B4-BE49-F238E27FC236}">
                  <a16:creationId xmlns:a16="http://schemas.microsoft.com/office/drawing/2014/main" id="{0DE1D9CE-FBD9-4ED3-82B1-E45A62D0EDA1}"/>
                </a:ext>
              </a:extLst>
            </p:cNvPr>
            <p:cNvSpPr/>
            <p:nvPr/>
          </p:nvSpPr>
          <p:spPr>
            <a:xfrm>
              <a:off x="4471554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Овал 191">
              <a:extLst>
                <a:ext uri="{FF2B5EF4-FFF2-40B4-BE49-F238E27FC236}">
                  <a16:creationId xmlns:a16="http://schemas.microsoft.com/office/drawing/2014/main" id="{CFA0B75D-929B-4B3C-8A82-3E9645327EC0}"/>
                </a:ext>
              </a:extLst>
            </p:cNvPr>
            <p:cNvSpPr/>
            <p:nvPr/>
          </p:nvSpPr>
          <p:spPr>
            <a:xfrm>
              <a:off x="4969234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Овал 192">
              <a:extLst>
                <a:ext uri="{FF2B5EF4-FFF2-40B4-BE49-F238E27FC236}">
                  <a16:creationId xmlns:a16="http://schemas.microsoft.com/office/drawing/2014/main" id="{95A9886D-9B8F-4D8E-9D9C-4063AB7F5D90}"/>
                </a:ext>
              </a:extLst>
            </p:cNvPr>
            <p:cNvSpPr/>
            <p:nvPr/>
          </p:nvSpPr>
          <p:spPr>
            <a:xfrm>
              <a:off x="5443825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Овал 193">
              <a:extLst>
                <a:ext uri="{FF2B5EF4-FFF2-40B4-BE49-F238E27FC236}">
                  <a16:creationId xmlns:a16="http://schemas.microsoft.com/office/drawing/2014/main" id="{314490ED-3D27-4D92-A1C6-ADB536109D1D}"/>
                </a:ext>
              </a:extLst>
            </p:cNvPr>
            <p:cNvSpPr/>
            <p:nvPr/>
          </p:nvSpPr>
          <p:spPr>
            <a:xfrm>
              <a:off x="2238003" y="635778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Овал 194">
              <a:extLst>
                <a:ext uri="{FF2B5EF4-FFF2-40B4-BE49-F238E27FC236}">
                  <a16:creationId xmlns:a16="http://schemas.microsoft.com/office/drawing/2014/main" id="{B8D4A999-317B-4187-8F20-8BA2C5231230}"/>
                </a:ext>
              </a:extLst>
            </p:cNvPr>
            <p:cNvSpPr/>
            <p:nvPr/>
          </p:nvSpPr>
          <p:spPr>
            <a:xfrm>
              <a:off x="3173568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Овал 195">
              <a:extLst>
                <a:ext uri="{FF2B5EF4-FFF2-40B4-BE49-F238E27FC236}">
                  <a16:creationId xmlns:a16="http://schemas.microsoft.com/office/drawing/2014/main" id="{AF377384-E633-4AA9-83AA-E63794D67FA3}"/>
                </a:ext>
              </a:extLst>
            </p:cNvPr>
            <p:cNvSpPr/>
            <p:nvPr/>
          </p:nvSpPr>
          <p:spPr>
            <a:xfrm>
              <a:off x="2712594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Овал 196">
              <a:extLst>
                <a:ext uri="{FF2B5EF4-FFF2-40B4-BE49-F238E27FC236}">
                  <a16:creationId xmlns:a16="http://schemas.microsoft.com/office/drawing/2014/main" id="{E6C700CC-7C0F-4AD7-8A12-02364524DFAC}"/>
                </a:ext>
              </a:extLst>
            </p:cNvPr>
            <p:cNvSpPr/>
            <p:nvPr/>
          </p:nvSpPr>
          <p:spPr>
            <a:xfrm>
              <a:off x="3648159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Овал 197">
              <a:extLst>
                <a:ext uri="{FF2B5EF4-FFF2-40B4-BE49-F238E27FC236}">
                  <a16:creationId xmlns:a16="http://schemas.microsoft.com/office/drawing/2014/main" id="{61736403-0EE8-44BB-BCC3-40DE87034CDD}"/>
                </a:ext>
              </a:extLst>
            </p:cNvPr>
            <p:cNvSpPr/>
            <p:nvPr/>
          </p:nvSpPr>
          <p:spPr>
            <a:xfrm>
              <a:off x="4122750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Овал 198">
              <a:extLst>
                <a:ext uri="{FF2B5EF4-FFF2-40B4-BE49-F238E27FC236}">
                  <a16:creationId xmlns:a16="http://schemas.microsoft.com/office/drawing/2014/main" id="{5287CC68-4771-45ED-B425-193E96D43368}"/>
                </a:ext>
              </a:extLst>
            </p:cNvPr>
            <p:cNvSpPr/>
            <p:nvPr/>
          </p:nvSpPr>
          <p:spPr>
            <a:xfrm>
              <a:off x="4620430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Овал 199">
              <a:extLst>
                <a:ext uri="{FF2B5EF4-FFF2-40B4-BE49-F238E27FC236}">
                  <a16:creationId xmlns:a16="http://schemas.microsoft.com/office/drawing/2014/main" id="{C1BF9765-457E-4F74-9039-86D1A81D5AE8}"/>
                </a:ext>
              </a:extLst>
            </p:cNvPr>
            <p:cNvSpPr/>
            <p:nvPr/>
          </p:nvSpPr>
          <p:spPr>
            <a:xfrm>
              <a:off x="5095021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Овал 200">
              <a:extLst>
                <a:ext uri="{FF2B5EF4-FFF2-40B4-BE49-F238E27FC236}">
                  <a16:creationId xmlns:a16="http://schemas.microsoft.com/office/drawing/2014/main" id="{A57B8C30-118B-47EB-AEC7-78AA0E18D43B}"/>
                </a:ext>
              </a:extLst>
            </p:cNvPr>
            <p:cNvSpPr/>
            <p:nvPr/>
          </p:nvSpPr>
          <p:spPr>
            <a:xfrm>
              <a:off x="2454071" y="635778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Овал 201">
              <a:extLst>
                <a:ext uri="{FF2B5EF4-FFF2-40B4-BE49-F238E27FC236}">
                  <a16:creationId xmlns:a16="http://schemas.microsoft.com/office/drawing/2014/main" id="{F5F1BFD1-78D9-4EAB-A835-E0C8AC573F8B}"/>
                </a:ext>
              </a:extLst>
            </p:cNvPr>
            <p:cNvSpPr/>
            <p:nvPr/>
          </p:nvSpPr>
          <p:spPr>
            <a:xfrm>
              <a:off x="3389636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Овал 202">
              <a:extLst>
                <a:ext uri="{FF2B5EF4-FFF2-40B4-BE49-F238E27FC236}">
                  <a16:creationId xmlns:a16="http://schemas.microsoft.com/office/drawing/2014/main" id="{5BC7F53D-FDE1-4967-BCBB-CCD912411A99}"/>
                </a:ext>
              </a:extLst>
            </p:cNvPr>
            <p:cNvSpPr/>
            <p:nvPr/>
          </p:nvSpPr>
          <p:spPr>
            <a:xfrm>
              <a:off x="2928662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Овал 203">
              <a:extLst>
                <a:ext uri="{FF2B5EF4-FFF2-40B4-BE49-F238E27FC236}">
                  <a16:creationId xmlns:a16="http://schemas.microsoft.com/office/drawing/2014/main" id="{541A7DBF-F2D7-4D2E-B3A1-C6CD7E128BCA}"/>
                </a:ext>
              </a:extLst>
            </p:cNvPr>
            <p:cNvSpPr/>
            <p:nvPr/>
          </p:nvSpPr>
          <p:spPr>
            <a:xfrm>
              <a:off x="3864227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Овал 204">
              <a:extLst>
                <a:ext uri="{FF2B5EF4-FFF2-40B4-BE49-F238E27FC236}">
                  <a16:creationId xmlns:a16="http://schemas.microsoft.com/office/drawing/2014/main" id="{BFA4403F-39F4-4E11-9ABE-0C360E43010F}"/>
                </a:ext>
              </a:extLst>
            </p:cNvPr>
            <p:cNvSpPr/>
            <p:nvPr/>
          </p:nvSpPr>
          <p:spPr>
            <a:xfrm>
              <a:off x="4338818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Овал 205">
              <a:extLst>
                <a:ext uri="{FF2B5EF4-FFF2-40B4-BE49-F238E27FC236}">
                  <a16:creationId xmlns:a16="http://schemas.microsoft.com/office/drawing/2014/main" id="{6E7086E4-FA2E-4F89-B12B-B5AEAC73BD08}"/>
                </a:ext>
              </a:extLst>
            </p:cNvPr>
            <p:cNvSpPr/>
            <p:nvPr/>
          </p:nvSpPr>
          <p:spPr>
            <a:xfrm>
              <a:off x="4836498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Овал 206">
              <a:extLst>
                <a:ext uri="{FF2B5EF4-FFF2-40B4-BE49-F238E27FC236}">
                  <a16:creationId xmlns:a16="http://schemas.microsoft.com/office/drawing/2014/main" id="{ABDA8FE6-61B5-474E-BAE7-6B1FEB0EDB6F}"/>
                </a:ext>
              </a:extLst>
            </p:cNvPr>
            <p:cNvSpPr/>
            <p:nvPr/>
          </p:nvSpPr>
          <p:spPr>
            <a:xfrm>
              <a:off x="5311089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Овал 222">
              <a:extLst>
                <a:ext uri="{FF2B5EF4-FFF2-40B4-BE49-F238E27FC236}">
                  <a16:creationId xmlns:a16="http://schemas.microsoft.com/office/drawing/2014/main" id="{FBCFA85A-9D46-4BFD-ABDC-C48B3238BC5D}"/>
                </a:ext>
              </a:extLst>
            </p:cNvPr>
            <p:cNvSpPr/>
            <p:nvPr/>
          </p:nvSpPr>
          <p:spPr>
            <a:xfrm>
              <a:off x="2270862" y="622904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Овал 223">
              <a:extLst>
                <a:ext uri="{FF2B5EF4-FFF2-40B4-BE49-F238E27FC236}">
                  <a16:creationId xmlns:a16="http://schemas.microsoft.com/office/drawing/2014/main" id="{4B226B8A-DC81-430D-8268-5E2808850EED}"/>
                </a:ext>
              </a:extLst>
            </p:cNvPr>
            <p:cNvSpPr/>
            <p:nvPr/>
          </p:nvSpPr>
          <p:spPr>
            <a:xfrm>
              <a:off x="3206427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Овал 224">
              <a:extLst>
                <a:ext uri="{FF2B5EF4-FFF2-40B4-BE49-F238E27FC236}">
                  <a16:creationId xmlns:a16="http://schemas.microsoft.com/office/drawing/2014/main" id="{238D393C-3CE5-40C1-8FC3-F6C37841709B}"/>
                </a:ext>
              </a:extLst>
            </p:cNvPr>
            <p:cNvSpPr/>
            <p:nvPr/>
          </p:nvSpPr>
          <p:spPr>
            <a:xfrm>
              <a:off x="2745453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Овал 225">
              <a:extLst>
                <a:ext uri="{FF2B5EF4-FFF2-40B4-BE49-F238E27FC236}">
                  <a16:creationId xmlns:a16="http://schemas.microsoft.com/office/drawing/2014/main" id="{403A296B-6B4E-4408-8A99-E5C635E1E8C0}"/>
                </a:ext>
              </a:extLst>
            </p:cNvPr>
            <p:cNvSpPr/>
            <p:nvPr/>
          </p:nvSpPr>
          <p:spPr>
            <a:xfrm>
              <a:off x="3681018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Овал 226">
              <a:extLst>
                <a:ext uri="{FF2B5EF4-FFF2-40B4-BE49-F238E27FC236}">
                  <a16:creationId xmlns:a16="http://schemas.microsoft.com/office/drawing/2014/main" id="{66653721-2E86-4591-AE87-DC85F1AC7A7F}"/>
                </a:ext>
              </a:extLst>
            </p:cNvPr>
            <p:cNvSpPr/>
            <p:nvPr/>
          </p:nvSpPr>
          <p:spPr>
            <a:xfrm>
              <a:off x="4155609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Овал 227">
              <a:extLst>
                <a:ext uri="{FF2B5EF4-FFF2-40B4-BE49-F238E27FC236}">
                  <a16:creationId xmlns:a16="http://schemas.microsoft.com/office/drawing/2014/main" id="{99F35AFF-B615-4596-A04B-28E3B39338CA}"/>
                </a:ext>
              </a:extLst>
            </p:cNvPr>
            <p:cNvSpPr/>
            <p:nvPr/>
          </p:nvSpPr>
          <p:spPr>
            <a:xfrm>
              <a:off x="4653289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Овал 228">
              <a:extLst>
                <a:ext uri="{FF2B5EF4-FFF2-40B4-BE49-F238E27FC236}">
                  <a16:creationId xmlns:a16="http://schemas.microsoft.com/office/drawing/2014/main" id="{8D8CB815-B547-4541-8411-2B708B0C6103}"/>
                </a:ext>
              </a:extLst>
            </p:cNvPr>
            <p:cNvSpPr/>
            <p:nvPr/>
          </p:nvSpPr>
          <p:spPr>
            <a:xfrm>
              <a:off x="5127880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Овал 229">
              <a:extLst>
                <a:ext uri="{FF2B5EF4-FFF2-40B4-BE49-F238E27FC236}">
                  <a16:creationId xmlns:a16="http://schemas.microsoft.com/office/drawing/2014/main" id="{D6B11B57-A385-4B33-B988-DA42AEF3C228}"/>
                </a:ext>
              </a:extLst>
            </p:cNvPr>
            <p:cNvSpPr/>
            <p:nvPr/>
          </p:nvSpPr>
          <p:spPr>
            <a:xfrm>
              <a:off x="2486930" y="622904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Овал 230">
              <a:extLst>
                <a:ext uri="{FF2B5EF4-FFF2-40B4-BE49-F238E27FC236}">
                  <a16:creationId xmlns:a16="http://schemas.microsoft.com/office/drawing/2014/main" id="{8F490EEA-99BD-40E1-8682-B06FFD8B360C}"/>
                </a:ext>
              </a:extLst>
            </p:cNvPr>
            <p:cNvSpPr/>
            <p:nvPr/>
          </p:nvSpPr>
          <p:spPr>
            <a:xfrm>
              <a:off x="3422495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Овал 231">
              <a:extLst>
                <a:ext uri="{FF2B5EF4-FFF2-40B4-BE49-F238E27FC236}">
                  <a16:creationId xmlns:a16="http://schemas.microsoft.com/office/drawing/2014/main" id="{D5B72673-D3FC-40F8-9DA9-A0C93D2D35E8}"/>
                </a:ext>
              </a:extLst>
            </p:cNvPr>
            <p:cNvSpPr/>
            <p:nvPr/>
          </p:nvSpPr>
          <p:spPr>
            <a:xfrm>
              <a:off x="2961521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Овал 232">
              <a:extLst>
                <a:ext uri="{FF2B5EF4-FFF2-40B4-BE49-F238E27FC236}">
                  <a16:creationId xmlns:a16="http://schemas.microsoft.com/office/drawing/2014/main" id="{9D67AD68-AB72-41E1-97D9-C3950C63F285}"/>
                </a:ext>
              </a:extLst>
            </p:cNvPr>
            <p:cNvSpPr/>
            <p:nvPr/>
          </p:nvSpPr>
          <p:spPr>
            <a:xfrm>
              <a:off x="3897086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Овал 233">
              <a:extLst>
                <a:ext uri="{FF2B5EF4-FFF2-40B4-BE49-F238E27FC236}">
                  <a16:creationId xmlns:a16="http://schemas.microsoft.com/office/drawing/2014/main" id="{CDF8CBD6-3798-4406-AC0B-3EE4F0CAC264}"/>
                </a:ext>
              </a:extLst>
            </p:cNvPr>
            <p:cNvSpPr/>
            <p:nvPr/>
          </p:nvSpPr>
          <p:spPr>
            <a:xfrm>
              <a:off x="4371677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Овал 234">
              <a:extLst>
                <a:ext uri="{FF2B5EF4-FFF2-40B4-BE49-F238E27FC236}">
                  <a16:creationId xmlns:a16="http://schemas.microsoft.com/office/drawing/2014/main" id="{5E7E5134-D284-4387-B9A3-96DB2C792447}"/>
                </a:ext>
              </a:extLst>
            </p:cNvPr>
            <p:cNvSpPr/>
            <p:nvPr/>
          </p:nvSpPr>
          <p:spPr>
            <a:xfrm>
              <a:off x="4869357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Овал 235">
              <a:extLst>
                <a:ext uri="{FF2B5EF4-FFF2-40B4-BE49-F238E27FC236}">
                  <a16:creationId xmlns:a16="http://schemas.microsoft.com/office/drawing/2014/main" id="{232106DB-5198-419A-8782-BB9D34FD6356}"/>
                </a:ext>
              </a:extLst>
            </p:cNvPr>
            <p:cNvSpPr/>
            <p:nvPr/>
          </p:nvSpPr>
          <p:spPr>
            <a:xfrm>
              <a:off x="5343948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Овал 236">
              <a:extLst>
                <a:ext uri="{FF2B5EF4-FFF2-40B4-BE49-F238E27FC236}">
                  <a16:creationId xmlns:a16="http://schemas.microsoft.com/office/drawing/2014/main" id="{3A2935B1-853F-4782-966A-28594BD2A0B7}"/>
                </a:ext>
              </a:extLst>
            </p:cNvPr>
            <p:cNvSpPr/>
            <p:nvPr/>
          </p:nvSpPr>
          <p:spPr>
            <a:xfrm>
              <a:off x="2138126" y="635127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Овал 237">
              <a:extLst>
                <a:ext uri="{FF2B5EF4-FFF2-40B4-BE49-F238E27FC236}">
                  <a16:creationId xmlns:a16="http://schemas.microsoft.com/office/drawing/2014/main" id="{5C6EB7A9-180C-4D7E-8987-A87E8DE74D02}"/>
                </a:ext>
              </a:extLst>
            </p:cNvPr>
            <p:cNvSpPr/>
            <p:nvPr/>
          </p:nvSpPr>
          <p:spPr>
            <a:xfrm>
              <a:off x="3073691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Овал 238">
              <a:extLst>
                <a:ext uri="{FF2B5EF4-FFF2-40B4-BE49-F238E27FC236}">
                  <a16:creationId xmlns:a16="http://schemas.microsoft.com/office/drawing/2014/main" id="{B461D73C-7A05-450D-8ED7-70974C50BB07}"/>
                </a:ext>
              </a:extLst>
            </p:cNvPr>
            <p:cNvSpPr/>
            <p:nvPr/>
          </p:nvSpPr>
          <p:spPr>
            <a:xfrm>
              <a:off x="2612717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Овал 239">
              <a:extLst>
                <a:ext uri="{FF2B5EF4-FFF2-40B4-BE49-F238E27FC236}">
                  <a16:creationId xmlns:a16="http://schemas.microsoft.com/office/drawing/2014/main" id="{D05813CF-27F4-4FD4-926E-906F50AF57D9}"/>
                </a:ext>
              </a:extLst>
            </p:cNvPr>
            <p:cNvSpPr/>
            <p:nvPr/>
          </p:nvSpPr>
          <p:spPr>
            <a:xfrm>
              <a:off x="3548282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Овал 240">
              <a:extLst>
                <a:ext uri="{FF2B5EF4-FFF2-40B4-BE49-F238E27FC236}">
                  <a16:creationId xmlns:a16="http://schemas.microsoft.com/office/drawing/2014/main" id="{78FDD2B4-46F4-497B-AF6B-6190D7C75F57}"/>
                </a:ext>
              </a:extLst>
            </p:cNvPr>
            <p:cNvSpPr/>
            <p:nvPr/>
          </p:nvSpPr>
          <p:spPr>
            <a:xfrm>
              <a:off x="4022873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Овал 241">
              <a:extLst>
                <a:ext uri="{FF2B5EF4-FFF2-40B4-BE49-F238E27FC236}">
                  <a16:creationId xmlns:a16="http://schemas.microsoft.com/office/drawing/2014/main" id="{3401E3D9-BEBE-4746-BAAB-FE4432D6E11D}"/>
                </a:ext>
              </a:extLst>
            </p:cNvPr>
            <p:cNvSpPr/>
            <p:nvPr/>
          </p:nvSpPr>
          <p:spPr>
            <a:xfrm>
              <a:off x="4520553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Овал 242">
              <a:extLst>
                <a:ext uri="{FF2B5EF4-FFF2-40B4-BE49-F238E27FC236}">
                  <a16:creationId xmlns:a16="http://schemas.microsoft.com/office/drawing/2014/main" id="{9AD09C22-8349-42B5-9942-B192AFA109CD}"/>
                </a:ext>
              </a:extLst>
            </p:cNvPr>
            <p:cNvSpPr/>
            <p:nvPr/>
          </p:nvSpPr>
          <p:spPr>
            <a:xfrm>
              <a:off x="4995144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Овал 243">
              <a:extLst>
                <a:ext uri="{FF2B5EF4-FFF2-40B4-BE49-F238E27FC236}">
                  <a16:creationId xmlns:a16="http://schemas.microsoft.com/office/drawing/2014/main" id="{9DC11140-0023-44C0-9948-6726B74BE2CB}"/>
                </a:ext>
              </a:extLst>
            </p:cNvPr>
            <p:cNvSpPr/>
            <p:nvPr/>
          </p:nvSpPr>
          <p:spPr>
            <a:xfrm>
              <a:off x="2354194" y="635127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Овал 244">
              <a:extLst>
                <a:ext uri="{FF2B5EF4-FFF2-40B4-BE49-F238E27FC236}">
                  <a16:creationId xmlns:a16="http://schemas.microsoft.com/office/drawing/2014/main" id="{4E332197-1C10-4C1A-89F8-D488ACDF7DAA}"/>
                </a:ext>
              </a:extLst>
            </p:cNvPr>
            <p:cNvSpPr/>
            <p:nvPr/>
          </p:nvSpPr>
          <p:spPr>
            <a:xfrm>
              <a:off x="3289759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Овал 245">
              <a:extLst>
                <a:ext uri="{FF2B5EF4-FFF2-40B4-BE49-F238E27FC236}">
                  <a16:creationId xmlns:a16="http://schemas.microsoft.com/office/drawing/2014/main" id="{538B8DC2-4FB1-4793-9FF6-801E2ED762AE}"/>
                </a:ext>
              </a:extLst>
            </p:cNvPr>
            <p:cNvSpPr/>
            <p:nvPr/>
          </p:nvSpPr>
          <p:spPr>
            <a:xfrm>
              <a:off x="2828785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Овал 246">
              <a:extLst>
                <a:ext uri="{FF2B5EF4-FFF2-40B4-BE49-F238E27FC236}">
                  <a16:creationId xmlns:a16="http://schemas.microsoft.com/office/drawing/2014/main" id="{6504080B-FB10-4F9B-99CD-2550E6815AEF}"/>
                </a:ext>
              </a:extLst>
            </p:cNvPr>
            <p:cNvSpPr/>
            <p:nvPr/>
          </p:nvSpPr>
          <p:spPr>
            <a:xfrm>
              <a:off x="3764350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Овал 247">
              <a:extLst>
                <a:ext uri="{FF2B5EF4-FFF2-40B4-BE49-F238E27FC236}">
                  <a16:creationId xmlns:a16="http://schemas.microsoft.com/office/drawing/2014/main" id="{7857853C-2101-4042-AB16-25CFDE8361DD}"/>
                </a:ext>
              </a:extLst>
            </p:cNvPr>
            <p:cNvSpPr/>
            <p:nvPr/>
          </p:nvSpPr>
          <p:spPr>
            <a:xfrm>
              <a:off x="4238941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Овал 248">
              <a:extLst>
                <a:ext uri="{FF2B5EF4-FFF2-40B4-BE49-F238E27FC236}">
                  <a16:creationId xmlns:a16="http://schemas.microsoft.com/office/drawing/2014/main" id="{F26A17F1-3DFC-4DFE-A336-F920908FBEC9}"/>
                </a:ext>
              </a:extLst>
            </p:cNvPr>
            <p:cNvSpPr/>
            <p:nvPr/>
          </p:nvSpPr>
          <p:spPr>
            <a:xfrm>
              <a:off x="4736621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Овал 249">
              <a:extLst>
                <a:ext uri="{FF2B5EF4-FFF2-40B4-BE49-F238E27FC236}">
                  <a16:creationId xmlns:a16="http://schemas.microsoft.com/office/drawing/2014/main" id="{69A13F73-07C3-4C38-A4D5-FF3F873B66F1}"/>
                </a:ext>
              </a:extLst>
            </p:cNvPr>
            <p:cNvSpPr/>
            <p:nvPr/>
          </p:nvSpPr>
          <p:spPr>
            <a:xfrm>
              <a:off x="5211212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3" name="Овал 292">
            <a:extLst>
              <a:ext uri="{FF2B5EF4-FFF2-40B4-BE49-F238E27FC236}">
                <a16:creationId xmlns:a16="http://schemas.microsoft.com/office/drawing/2014/main" id="{6C180A93-D316-4F0F-94F5-AD9EAB9E3B11}"/>
              </a:ext>
            </a:extLst>
          </p:cNvPr>
          <p:cNvSpPr/>
          <p:nvPr/>
        </p:nvSpPr>
        <p:spPr>
          <a:xfrm>
            <a:off x="1062969" y="5519856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4" name="Овал 293">
            <a:extLst>
              <a:ext uri="{FF2B5EF4-FFF2-40B4-BE49-F238E27FC236}">
                <a16:creationId xmlns:a16="http://schemas.microsoft.com/office/drawing/2014/main" id="{0250E5B7-8D0A-44E4-9B81-C8398F4C113C}"/>
              </a:ext>
            </a:extLst>
          </p:cNvPr>
          <p:cNvSpPr/>
          <p:nvPr/>
        </p:nvSpPr>
        <p:spPr>
          <a:xfrm>
            <a:off x="1998534" y="5526768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Овал 294">
            <a:extLst>
              <a:ext uri="{FF2B5EF4-FFF2-40B4-BE49-F238E27FC236}">
                <a16:creationId xmlns:a16="http://schemas.microsoft.com/office/drawing/2014/main" id="{EFFACE58-82A5-407B-BDE3-85C94DF3211A}"/>
              </a:ext>
            </a:extLst>
          </p:cNvPr>
          <p:cNvSpPr/>
          <p:nvPr/>
        </p:nvSpPr>
        <p:spPr>
          <a:xfrm>
            <a:off x="1537560" y="5525766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Овал 295">
            <a:extLst>
              <a:ext uri="{FF2B5EF4-FFF2-40B4-BE49-F238E27FC236}">
                <a16:creationId xmlns:a16="http://schemas.microsoft.com/office/drawing/2014/main" id="{6EE13DE3-3A94-4CF1-83A0-A4355BBB26A7}"/>
              </a:ext>
            </a:extLst>
          </p:cNvPr>
          <p:cNvSpPr/>
          <p:nvPr/>
        </p:nvSpPr>
        <p:spPr>
          <a:xfrm>
            <a:off x="2473125" y="5525766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7" name="Овал 296">
            <a:extLst>
              <a:ext uri="{FF2B5EF4-FFF2-40B4-BE49-F238E27FC236}">
                <a16:creationId xmlns:a16="http://schemas.microsoft.com/office/drawing/2014/main" id="{594F0DDE-CEDC-4E67-8B07-F16D068B6B03}"/>
              </a:ext>
            </a:extLst>
          </p:cNvPr>
          <p:cNvSpPr/>
          <p:nvPr/>
        </p:nvSpPr>
        <p:spPr>
          <a:xfrm>
            <a:off x="2947716" y="5526768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8" name="Овал 297">
            <a:extLst>
              <a:ext uri="{FF2B5EF4-FFF2-40B4-BE49-F238E27FC236}">
                <a16:creationId xmlns:a16="http://schemas.microsoft.com/office/drawing/2014/main" id="{2398C372-D732-4203-8ACD-E14CD8151BA3}"/>
              </a:ext>
            </a:extLst>
          </p:cNvPr>
          <p:cNvSpPr/>
          <p:nvPr/>
        </p:nvSpPr>
        <p:spPr>
          <a:xfrm>
            <a:off x="3445396" y="5525766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9" name="Овал 298">
            <a:extLst>
              <a:ext uri="{FF2B5EF4-FFF2-40B4-BE49-F238E27FC236}">
                <a16:creationId xmlns:a16="http://schemas.microsoft.com/office/drawing/2014/main" id="{0DA160F6-C4D4-4EE4-A29F-40A6BB9A2706}"/>
              </a:ext>
            </a:extLst>
          </p:cNvPr>
          <p:cNvSpPr/>
          <p:nvPr/>
        </p:nvSpPr>
        <p:spPr>
          <a:xfrm>
            <a:off x="3919987" y="5526768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0" name="Овал 299">
            <a:extLst>
              <a:ext uri="{FF2B5EF4-FFF2-40B4-BE49-F238E27FC236}">
                <a16:creationId xmlns:a16="http://schemas.microsoft.com/office/drawing/2014/main" id="{05C83116-F8EC-4681-9718-5A803B18B81E}"/>
              </a:ext>
            </a:extLst>
          </p:cNvPr>
          <p:cNvSpPr/>
          <p:nvPr/>
        </p:nvSpPr>
        <p:spPr>
          <a:xfrm>
            <a:off x="1279037" y="5519856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1" name="Овал 300">
            <a:extLst>
              <a:ext uri="{FF2B5EF4-FFF2-40B4-BE49-F238E27FC236}">
                <a16:creationId xmlns:a16="http://schemas.microsoft.com/office/drawing/2014/main" id="{F88F52C8-22FF-4E46-BEA7-108C7677B3CB}"/>
              </a:ext>
            </a:extLst>
          </p:cNvPr>
          <p:cNvSpPr/>
          <p:nvPr/>
        </p:nvSpPr>
        <p:spPr>
          <a:xfrm>
            <a:off x="2214602" y="5526768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2" name="Овал 301">
            <a:extLst>
              <a:ext uri="{FF2B5EF4-FFF2-40B4-BE49-F238E27FC236}">
                <a16:creationId xmlns:a16="http://schemas.microsoft.com/office/drawing/2014/main" id="{81E88F76-C062-40DA-BBE8-A43C95F97588}"/>
              </a:ext>
            </a:extLst>
          </p:cNvPr>
          <p:cNvSpPr/>
          <p:nvPr/>
        </p:nvSpPr>
        <p:spPr>
          <a:xfrm>
            <a:off x="1753628" y="5525766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3" name="Овал 302">
            <a:extLst>
              <a:ext uri="{FF2B5EF4-FFF2-40B4-BE49-F238E27FC236}">
                <a16:creationId xmlns:a16="http://schemas.microsoft.com/office/drawing/2014/main" id="{64ACFF6D-D9D2-42F9-BF66-E92CEC5B5F5A}"/>
              </a:ext>
            </a:extLst>
          </p:cNvPr>
          <p:cNvSpPr/>
          <p:nvPr/>
        </p:nvSpPr>
        <p:spPr>
          <a:xfrm>
            <a:off x="2689193" y="5525766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4" name="Овал 303">
            <a:extLst>
              <a:ext uri="{FF2B5EF4-FFF2-40B4-BE49-F238E27FC236}">
                <a16:creationId xmlns:a16="http://schemas.microsoft.com/office/drawing/2014/main" id="{1E8434C0-636A-4526-86F1-216E8475FC42}"/>
              </a:ext>
            </a:extLst>
          </p:cNvPr>
          <p:cNvSpPr/>
          <p:nvPr/>
        </p:nvSpPr>
        <p:spPr>
          <a:xfrm>
            <a:off x="3163784" y="5526768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5" name="Овал 304">
            <a:extLst>
              <a:ext uri="{FF2B5EF4-FFF2-40B4-BE49-F238E27FC236}">
                <a16:creationId xmlns:a16="http://schemas.microsoft.com/office/drawing/2014/main" id="{063DB549-B5AD-49B0-B85D-A6D5FB75F368}"/>
              </a:ext>
            </a:extLst>
          </p:cNvPr>
          <p:cNvSpPr/>
          <p:nvPr/>
        </p:nvSpPr>
        <p:spPr>
          <a:xfrm>
            <a:off x="3661464" y="5525766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6" name="Овал 305">
            <a:extLst>
              <a:ext uri="{FF2B5EF4-FFF2-40B4-BE49-F238E27FC236}">
                <a16:creationId xmlns:a16="http://schemas.microsoft.com/office/drawing/2014/main" id="{99D55F31-5BE5-4BBB-ACCF-1EFB8865F271}"/>
              </a:ext>
            </a:extLst>
          </p:cNvPr>
          <p:cNvSpPr/>
          <p:nvPr/>
        </p:nvSpPr>
        <p:spPr>
          <a:xfrm>
            <a:off x="4136055" y="5526768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5" name="Овал 334">
            <a:extLst>
              <a:ext uri="{FF2B5EF4-FFF2-40B4-BE49-F238E27FC236}">
                <a16:creationId xmlns:a16="http://schemas.microsoft.com/office/drawing/2014/main" id="{89224000-374B-45C0-9BAF-C0D52729669E}"/>
              </a:ext>
            </a:extLst>
          </p:cNvPr>
          <p:cNvSpPr/>
          <p:nvPr/>
        </p:nvSpPr>
        <p:spPr>
          <a:xfrm>
            <a:off x="1095198" y="4967850"/>
            <a:ext cx="139440" cy="139440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6" name="Овал 335">
            <a:extLst>
              <a:ext uri="{FF2B5EF4-FFF2-40B4-BE49-F238E27FC236}">
                <a16:creationId xmlns:a16="http://schemas.microsoft.com/office/drawing/2014/main" id="{CF9CABA9-C5CA-4E06-B526-26D4E7DE062C}"/>
              </a:ext>
            </a:extLst>
          </p:cNvPr>
          <p:cNvSpPr/>
          <p:nvPr/>
        </p:nvSpPr>
        <p:spPr>
          <a:xfrm>
            <a:off x="1821814" y="4973218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Овал 336">
            <a:extLst>
              <a:ext uri="{FF2B5EF4-FFF2-40B4-BE49-F238E27FC236}">
                <a16:creationId xmlns:a16="http://schemas.microsoft.com/office/drawing/2014/main" id="{2F42B9E1-3523-4172-A968-27760FE90B38}"/>
              </a:ext>
            </a:extLst>
          </p:cNvPr>
          <p:cNvSpPr/>
          <p:nvPr/>
        </p:nvSpPr>
        <p:spPr>
          <a:xfrm>
            <a:off x="1463794" y="4972440"/>
            <a:ext cx="139440" cy="139440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" name="Овал 337">
            <a:extLst>
              <a:ext uri="{FF2B5EF4-FFF2-40B4-BE49-F238E27FC236}">
                <a16:creationId xmlns:a16="http://schemas.microsoft.com/office/drawing/2014/main" id="{2852CFE9-1DB3-4580-9618-E7C19D6E61B0}"/>
              </a:ext>
            </a:extLst>
          </p:cNvPr>
          <p:cNvSpPr/>
          <p:nvPr/>
        </p:nvSpPr>
        <p:spPr>
          <a:xfrm>
            <a:off x="2190410" y="4972440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9" name="Овал 338">
            <a:extLst>
              <a:ext uri="{FF2B5EF4-FFF2-40B4-BE49-F238E27FC236}">
                <a16:creationId xmlns:a16="http://schemas.microsoft.com/office/drawing/2014/main" id="{D129A18D-7087-46B0-8DF3-57E0DF0A8245}"/>
              </a:ext>
            </a:extLst>
          </p:cNvPr>
          <p:cNvSpPr/>
          <p:nvPr/>
        </p:nvSpPr>
        <p:spPr>
          <a:xfrm>
            <a:off x="2559006" y="4973218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0" name="Овал 339">
            <a:extLst>
              <a:ext uri="{FF2B5EF4-FFF2-40B4-BE49-F238E27FC236}">
                <a16:creationId xmlns:a16="http://schemas.microsoft.com/office/drawing/2014/main" id="{62C04400-C3C9-40AA-A485-529D95A4A9CC}"/>
              </a:ext>
            </a:extLst>
          </p:cNvPr>
          <p:cNvSpPr/>
          <p:nvPr/>
        </p:nvSpPr>
        <p:spPr>
          <a:xfrm>
            <a:off x="2945534" y="4972440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1" name="Овал 340">
            <a:extLst>
              <a:ext uri="{FF2B5EF4-FFF2-40B4-BE49-F238E27FC236}">
                <a16:creationId xmlns:a16="http://schemas.microsoft.com/office/drawing/2014/main" id="{C6627C91-B775-4EA5-9755-3F739C51F044}"/>
              </a:ext>
            </a:extLst>
          </p:cNvPr>
          <p:cNvSpPr/>
          <p:nvPr/>
        </p:nvSpPr>
        <p:spPr>
          <a:xfrm>
            <a:off x="3314130" y="4973218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3" name="Группа 342">
            <a:extLst>
              <a:ext uri="{FF2B5EF4-FFF2-40B4-BE49-F238E27FC236}">
                <a16:creationId xmlns:a16="http://schemas.microsoft.com/office/drawing/2014/main" id="{101CCAE6-BD99-4E38-8E80-6DC60E79DD8A}"/>
              </a:ext>
            </a:extLst>
          </p:cNvPr>
          <p:cNvGrpSpPr/>
          <p:nvPr/>
        </p:nvGrpSpPr>
        <p:grpSpPr>
          <a:xfrm>
            <a:off x="1247795" y="5120266"/>
            <a:ext cx="2358372" cy="144808"/>
            <a:chOff x="2748961" y="5131986"/>
            <a:chExt cx="3036556" cy="186450"/>
          </a:xfrm>
          <a:solidFill>
            <a:schemeClr val="bg1">
              <a:lumMod val="75000"/>
            </a:schemeClr>
          </a:solidFill>
        </p:grpSpPr>
        <p:sp>
          <p:nvSpPr>
            <p:cNvPr id="344" name="Овал 343">
              <a:extLst>
                <a:ext uri="{FF2B5EF4-FFF2-40B4-BE49-F238E27FC236}">
                  <a16:creationId xmlns:a16="http://schemas.microsoft.com/office/drawing/2014/main" id="{9170D408-4A95-4FBB-8DD7-D4404EB89C89}"/>
                </a:ext>
              </a:extLst>
            </p:cNvPr>
            <p:cNvSpPr/>
            <p:nvPr/>
          </p:nvSpPr>
          <p:spPr>
            <a:xfrm>
              <a:off x="2748961" y="5131986"/>
              <a:ext cx="179538" cy="179538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Овал 344">
              <a:extLst>
                <a:ext uri="{FF2B5EF4-FFF2-40B4-BE49-F238E27FC236}">
                  <a16:creationId xmlns:a16="http://schemas.microsoft.com/office/drawing/2014/main" id="{C905F51C-B0DF-4A95-97AB-89F7A21F4DD9}"/>
                </a:ext>
              </a:extLst>
            </p:cNvPr>
            <p:cNvSpPr/>
            <p:nvPr/>
          </p:nvSpPr>
          <p:spPr>
            <a:xfrm>
              <a:off x="3684526" y="5138898"/>
              <a:ext cx="179538" cy="179538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Овал 345">
              <a:extLst>
                <a:ext uri="{FF2B5EF4-FFF2-40B4-BE49-F238E27FC236}">
                  <a16:creationId xmlns:a16="http://schemas.microsoft.com/office/drawing/2014/main" id="{92FC8B9C-6C02-45A6-8D36-441863683FAD}"/>
                </a:ext>
              </a:extLst>
            </p:cNvPr>
            <p:cNvSpPr/>
            <p:nvPr/>
          </p:nvSpPr>
          <p:spPr>
            <a:xfrm>
              <a:off x="3223552" y="5137896"/>
              <a:ext cx="179538" cy="179538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Овал 346">
              <a:extLst>
                <a:ext uri="{FF2B5EF4-FFF2-40B4-BE49-F238E27FC236}">
                  <a16:creationId xmlns:a16="http://schemas.microsoft.com/office/drawing/2014/main" id="{AA06C917-8CD8-408B-AD47-54CC6E01537E}"/>
                </a:ext>
              </a:extLst>
            </p:cNvPr>
            <p:cNvSpPr/>
            <p:nvPr/>
          </p:nvSpPr>
          <p:spPr>
            <a:xfrm>
              <a:off x="4159117" y="5137896"/>
              <a:ext cx="179538" cy="179538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Овал 347">
              <a:extLst>
                <a:ext uri="{FF2B5EF4-FFF2-40B4-BE49-F238E27FC236}">
                  <a16:creationId xmlns:a16="http://schemas.microsoft.com/office/drawing/2014/main" id="{E258F171-5602-4636-ABE0-EE4BF8C6ADB6}"/>
                </a:ext>
              </a:extLst>
            </p:cNvPr>
            <p:cNvSpPr/>
            <p:nvPr/>
          </p:nvSpPr>
          <p:spPr>
            <a:xfrm>
              <a:off x="4633708" y="5138898"/>
              <a:ext cx="179538" cy="179538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Овал 348">
              <a:extLst>
                <a:ext uri="{FF2B5EF4-FFF2-40B4-BE49-F238E27FC236}">
                  <a16:creationId xmlns:a16="http://schemas.microsoft.com/office/drawing/2014/main" id="{792BF160-BBD6-4499-BC1A-5D535339F252}"/>
                </a:ext>
              </a:extLst>
            </p:cNvPr>
            <p:cNvSpPr/>
            <p:nvPr/>
          </p:nvSpPr>
          <p:spPr>
            <a:xfrm>
              <a:off x="5131388" y="5137896"/>
              <a:ext cx="179538" cy="179538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Овал 349">
              <a:extLst>
                <a:ext uri="{FF2B5EF4-FFF2-40B4-BE49-F238E27FC236}">
                  <a16:creationId xmlns:a16="http://schemas.microsoft.com/office/drawing/2014/main" id="{BED3A58A-62CB-4708-B067-DD047AB8F415}"/>
                </a:ext>
              </a:extLst>
            </p:cNvPr>
            <p:cNvSpPr/>
            <p:nvPr/>
          </p:nvSpPr>
          <p:spPr>
            <a:xfrm>
              <a:off x="5605979" y="5138898"/>
              <a:ext cx="179538" cy="179538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1" name="Группа 350">
            <a:extLst>
              <a:ext uri="{FF2B5EF4-FFF2-40B4-BE49-F238E27FC236}">
                <a16:creationId xmlns:a16="http://schemas.microsoft.com/office/drawing/2014/main" id="{69B23E9E-9E2F-46E8-B871-65197BE6F2F1}"/>
              </a:ext>
            </a:extLst>
          </p:cNvPr>
          <p:cNvGrpSpPr/>
          <p:nvPr/>
        </p:nvGrpSpPr>
        <p:grpSpPr>
          <a:xfrm>
            <a:off x="1430173" y="5275565"/>
            <a:ext cx="2358372" cy="144808"/>
            <a:chOff x="2748961" y="5131986"/>
            <a:chExt cx="3036556" cy="186450"/>
          </a:xfrm>
          <a:solidFill>
            <a:schemeClr val="bg1">
              <a:lumMod val="75000"/>
            </a:schemeClr>
          </a:solidFill>
        </p:grpSpPr>
        <p:sp>
          <p:nvSpPr>
            <p:cNvPr id="352" name="Овал 351">
              <a:extLst>
                <a:ext uri="{FF2B5EF4-FFF2-40B4-BE49-F238E27FC236}">
                  <a16:creationId xmlns:a16="http://schemas.microsoft.com/office/drawing/2014/main" id="{8F00C245-AA54-4507-A535-D223362944B6}"/>
                </a:ext>
              </a:extLst>
            </p:cNvPr>
            <p:cNvSpPr/>
            <p:nvPr/>
          </p:nvSpPr>
          <p:spPr>
            <a:xfrm>
              <a:off x="2748961" y="5131986"/>
              <a:ext cx="179538" cy="179538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Овал 352">
              <a:extLst>
                <a:ext uri="{FF2B5EF4-FFF2-40B4-BE49-F238E27FC236}">
                  <a16:creationId xmlns:a16="http://schemas.microsoft.com/office/drawing/2014/main" id="{4EC2ADEA-68E9-466C-944F-08E16C2C1F40}"/>
                </a:ext>
              </a:extLst>
            </p:cNvPr>
            <p:cNvSpPr/>
            <p:nvPr/>
          </p:nvSpPr>
          <p:spPr>
            <a:xfrm>
              <a:off x="3684526" y="5138898"/>
              <a:ext cx="179538" cy="179538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Овал 353">
              <a:extLst>
                <a:ext uri="{FF2B5EF4-FFF2-40B4-BE49-F238E27FC236}">
                  <a16:creationId xmlns:a16="http://schemas.microsoft.com/office/drawing/2014/main" id="{279CCADD-51D4-4A46-A9C4-4B4116D56454}"/>
                </a:ext>
              </a:extLst>
            </p:cNvPr>
            <p:cNvSpPr/>
            <p:nvPr/>
          </p:nvSpPr>
          <p:spPr>
            <a:xfrm>
              <a:off x="3223552" y="5137896"/>
              <a:ext cx="179538" cy="179538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Овал 354">
              <a:extLst>
                <a:ext uri="{FF2B5EF4-FFF2-40B4-BE49-F238E27FC236}">
                  <a16:creationId xmlns:a16="http://schemas.microsoft.com/office/drawing/2014/main" id="{17E9083D-B570-45D9-AAC4-DFB2B4F26A47}"/>
                </a:ext>
              </a:extLst>
            </p:cNvPr>
            <p:cNvSpPr/>
            <p:nvPr/>
          </p:nvSpPr>
          <p:spPr>
            <a:xfrm>
              <a:off x="4159117" y="5137896"/>
              <a:ext cx="179538" cy="179538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Овал 355">
              <a:extLst>
                <a:ext uri="{FF2B5EF4-FFF2-40B4-BE49-F238E27FC236}">
                  <a16:creationId xmlns:a16="http://schemas.microsoft.com/office/drawing/2014/main" id="{9FDD96CB-9B0F-450C-BBCA-B415B6CCA876}"/>
                </a:ext>
              </a:extLst>
            </p:cNvPr>
            <p:cNvSpPr/>
            <p:nvPr/>
          </p:nvSpPr>
          <p:spPr>
            <a:xfrm>
              <a:off x="4633708" y="5138898"/>
              <a:ext cx="179538" cy="179538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Овал 356">
              <a:extLst>
                <a:ext uri="{FF2B5EF4-FFF2-40B4-BE49-F238E27FC236}">
                  <a16:creationId xmlns:a16="http://schemas.microsoft.com/office/drawing/2014/main" id="{CAFF3DD1-66D4-441C-8F71-2C6A0AC6A5FB}"/>
                </a:ext>
              </a:extLst>
            </p:cNvPr>
            <p:cNvSpPr/>
            <p:nvPr/>
          </p:nvSpPr>
          <p:spPr>
            <a:xfrm>
              <a:off x="5131388" y="5137896"/>
              <a:ext cx="179538" cy="179538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Овал 357">
              <a:extLst>
                <a:ext uri="{FF2B5EF4-FFF2-40B4-BE49-F238E27FC236}">
                  <a16:creationId xmlns:a16="http://schemas.microsoft.com/office/drawing/2014/main" id="{9DFFCBA7-2D49-4E43-9C0D-5FE29A2C6697}"/>
                </a:ext>
              </a:extLst>
            </p:cNvPr>
            <p:cNvSpPr/>
            <p:nvPr/>
          </p:nvSpPr>
          <p:spPr>
            <a:xfrm>
              <a:off x="5605979" y="5138898"/>
              <a:ext cx="179538" cy="179538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0" name="Овал 359">
            <a:extLst>
              <a:ext uri="{FF2B5EF4-FFF2-40B4-BE49-F238E27FC236}">
                <a16:creationId xmlns:a16="http://schemas.microsoft.com/office/drawing/2014/main" id="{8358A5FD-BF3F-45E8-A064-8FF53965B3A3}"/>
              </a:ext>
            </a:extLst>
          </p:cNvPr>
          <p:cNvSpPr/>
          <p:nvPr/>
        </p:nvSpPr>
        <p:spPr>
          <a:xfrm>
            <a:off x="3623922" y="4955512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1" name="Овал 360">
            <a:extLst>
              <a:ext uri="{FF2B5EF4-FFF2-40B4-BE49-F238E27FC236}">
                <a16:creationId xmlns:a16="http://schemas.microsoft.com/office/drawing/2014/main" id="{18518464-43B3-464D-AE29-E713E0D5417F}"/>
              </a:ext>
            </a:extLst>
          </p:cNvPr>
          <p:cNvSpPr/>
          <p:nvPr/>
        </p:nvSpPr>
        <p:spPr>
          <a:xfrm>
            <a:off x="4250752" y="4980420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2" name="Овал 361">
            <a:extLst>
              <a:ext uri="{FF2B5EF4-FFF2-40B4-BE49-F238E27FC236}">
                <a16:creationId xmlns:a16="http://schemas.microsoft.com/office/drawing/2014/main" id="{050BB06B-DC34-4062-995C-7DF5CC362980}"/>
              </a:ext>
            </a:extLst>
          </p:cNvPr>
          <p:cNvSpPr/>
          <p:nvPr/>
        </p:nvSpPr>
        <p:spPr>
          <a:xfrm>
            <a:off x="3992518" y="4960102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3" name="Овал 362">
            <a:extLst>
              <a:ext uri="{FF2B5EF4-FFF2-40B4-BE49-F238E27FC236}">
                <a16:creationId xmlns:a16="http://schemas.microsoft.com/office/drawing/2014/main" id="{1B00A5F9-70B6-4DDC-B46B-55BAA7AFD51C}"/>
              </a:ext>
            </a:extLst>
          </p:cNvPr>
          <p:cNvSpPr/>
          <p:nvPr/>
        </p:nvSpPr>
        <p:spPr>
          <a:xfrm>
            <a:off x="3822966" y="5097674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4" name="Овал 363">
            <a:extLst>
              <a:ext uri="{FF2B5EF4-FFF2-40B4-BE49-F238E27FC236}">
                <a16:creationId xmlns:a16="http://schemas.microsoft.com/office/drawing/2014/main" id="{3ABE3A2A-4170-45D0-8968-BDD76E7F4B0F}"/>
              </a:ext>
            </a:extLst>
          </p:cNvPr>
          <p:cNvSpPr/>
          <p:nvPr/>
        </p:nvSpPr>
        <p:spPr>
          <a:xfrm>
            <a:off x="4071673" y="5173715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5" name="Овал 364">
            <a:extLst>
              <a:ext uri="{FF2B5EF4-FFF2-40B4-BE49-F238E27FC236}">
                <a16:creationId xmlns:a16="http://schemas.microsoft.com/office/drawing/2014/main" id="{51E968E0-DA8E-40F6-804A-C76B4F30A821}"/>
              </a:ext>
            </a:extLst>
          </p:cNvPr>
          <p:cNvSpPr/>
          <p:nvPr/>
        </p:nvSpPr>
        <p:spPr>
          <a:xfrm>
            <a:off x="3937081" y="5316974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6" name="Овал 365">
            <a:extLst>
              <a:ext uri="{FF2B5EF4-FFF2-40B4-BE49-F238E27FC236}">
                <a16:creationId xmlns:a16="http://schemas.microsoft.com/office/drawing/2014/main" id="{608C10DC-C731-4700-8FCE-9C81DEA00965}"/>
              </a:ext>
            </a:extLst>
          </p:cNvPr>
          <p:cNvSpPr/>
          <p:nvPr/>
        </p:nvSpPr>
        <p:spPr>
          <a:xfrm>
            <a:off x="4250752" y="5316974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8" name="Группа 367">
            <a:extLst>
              <a:ext uri="{FF2B5EF4-FFF2-40B4-BE49-F238E27FC236}">
                <a16:creationId xmlns:a16="http://schemas.microsoft.com/office/drawing/2014/main" id="{CD30CFBD-D597-4506-8B04-E272D1CFF064}"/>
              </a:ext>
            </a:extLst>
          </p:cNvPr>
          <p:cNvGrpSpPr/>
          <p:nvPr/>
        </p:nvGrpSpPr>
        <p:grpSpPr>
          <a:xfrm>
            <a:off x="990761" y="5660940"/>
            <a:ext cx="3357952" cy="187906"/>
            <a:chOff x="2138126" y="6229040"/>
            <a:chExt cx="3357952" cy="187906"/>
          </a:xfrm>
          <a:solidFill>
            <a:schemeClr val="bg1">
              <a:lumMod val="75000"/>
            </a:schemeClr>
          </a:solidFill>
        </p:grpSpPr>
        <p:sp>
          <p:nvSpPr>
            <p:cNvPr id="369" name="Овал 368">
              <a:extLst>
                <a:ext uri="{FF2B5EF4-FFF2-40B4-BE49-F238E27FC236}">
                  <a16:creationId xmlns:a16="http://schemas.microsoft.com/office/drawing/2014/main" id="{8EB2CCED-5CCB-4D2D-8107-99EF73222B07}"/>
                </a:ext>
              </a:extLst>
            </p:cNvPr>
            <p:cNvSpPr/>
            <p:nvPr/>
          </p:nvSpPr>
          <p:spPr>
            <a:xfrm>
              <a:off x="2370739" y="623554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Овал 369">
              <a:extLst>
                <a:ext uri="{FF2B5EF4-FFF2-40B4-BE49-F238E27FC236}">
                  <a16:creationId xmlns:a16="http://schemas.microsoft.com/office/drawing/2014/main" id="{68D3B6E4-9E15-4473-B231-7D707E417283}"/>
                </a:ext>
              </a:extLst>
            </p:cNvPr>
            <p:cNvSpPr/>
            <p:nvPr/>
          </p:nvSpPr>
          <p:spPr>
            <a:xfrm>
              <a:off x="3306304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Овал 370">
              <a:extLst>
                <a:ext uri="{FF2B5EF4-FFF2-40B4-BE49-F238E27FC236}">
                  <a16:creationId xmlns:a16="http://schemas.microsoft.com/office/drawing/2014/main" id="{4C88AD02-ED11-45D5-87D5-7A6B01DA97B4}"/>
                </a:ext>
              </a:extLst>
            </p:cNvPr>
            <p:cNvSpPr/>
            <p:nvPr/>
          </p:nvSpPr>
          <p:spPr>
            <a:xfrm>
              <a:off x="2845330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Овал 371">
              <a:extLst>
                <a:ext uri="{FF2B5EF4-FFF2-40B4-BE49-F238E27FC236}">
                  <a16:creationId xmlns:a16="http://schemas.microsoft.com/office/drawing/2014/main" id="{F0DA460C-9F9D-4D74-B3D4-C8C78F54E7A9}"/>
                </a:ext>
              </a:extLst>
            </p:cNvPr>
            <p:cNvSpPr/>
            <p:nvPr/>
          </p:nvSpPr>
          <p:spPr>
            <a:xfrm>
              <a:off x="3780895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Овал 372">
              <a:extLst>
                <a:ext uri="{FF2B5EF4-FFF2-40B4-BE49-F238E27FC236}">
                  <a16:creationId xmlns:a16="http://schemas.microsoft.com/office/drawing/2014/main" id="{5A8B474E-1085-436F-8209-15A57148B359}"/>
                </a:ext>
              </a:extLst>
            </p:cNvPr>
            <p:cNvSpPr/>
            <p:nvPr/>
          </p:nvSpPr>
          <p:spPr>
            <a:xfrm>
              <a:off x="4255486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Овал 373">
              <a:extLst>
                <a:ext uri="{FF2B5EF4-FFF2-40B4-BE49-F238E27FC236}">
                  <a16:creationId xmlns:a16="http://schemas.microsoft.com/office/drawing/2014/main" id="{014C3804-CE54-41EE-AC33-2336DA20DDDD}"/>
                </a:ext>
              </a:extLst>
            </p:cNvPr>
            <p:cNvSpPr/>
            <p:nvPr/>
          </p:nvSpPr>
          <p:spPr>
            <a:xfrm>
              <a:off x="4753166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Овал 374">
              <a:extLst>
                <a:ext uri="{FF2B5EF4-FFF2-40B4-BE49-F238E27FC236}">
                  <a16:creationId xmlns:a16="http://schemas.microsoft.com/office/drawing/2014/main" id="{3BBDF57C-8252-45D0-805C-573A4BD3A28C}"/>
                </a:ext>
              </a:extLst>
            </p:cNvPr>
            <p:cNvSpPr/>
            <p:nvPr/>
          </p:nvSpPr>
          <p:spPr>
            <a:xfrm>
              <a:off x="5227757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Овал 375">
              <a:extLst>
                <a:ext uri="{FF2B5EF4-FFF2-40B4-BE49-F238E27FC236}">
                  <a16:creationId xmlns:a16="http://schemas.microsoft.com/office/drawing/2014/main" id="{4AD7BDAF-0191-41FE-B506-A73DAB8BB59D}"/>
                </a:ext>
              </a:extLst>
            </p:cNvPr>
            <p:cNvSpPr/>
            <p:nvPr/>
          </p:nvSpPr>
          <p:spPr>
            <a:xfrm>
              <a:off x="2586807" y="623554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Овал 376">
              <a:extLst>
                <a:ext uri="{FF2B5EF4-FFF2-40B4-BE49-F238E27FC236}">
                  <a16:creationId xmlns:a16="http://schemas.microsoft.com/office/drawing/2014/main" id="{A8C2D427-FDCB-4707-8E4B-3B2EF24AC495}"/>
                </a:ext>
              </a:extLst>
            </p:cNvPr>
            <p:cNvSpPr/>
            <p:nvPr/>
          </p:nvSpPr>
          <p:spPr>
            <a:xfrm>
              <a:off x="3522372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Овал 377">
              <a:extLst>
                <a:ext uri="{FF2B5EF4-FFF2-40B4-BE49-F238E27FC236}">
                  <a16:creationId xmlns:a16="http://schemas.microsoft.com/office/drawing/2014/main" id="{0A73972E-E5B4-42E6-87F9-E5A399651785}"/>
                </a:ext>
              </a:extLst>
            </p:cNvPr>
            <p:cNvSpPr/>
            <p:nvPr/>
          </p:nvSpPr>
          <p:spPr>
            <a:xfrm>
              <a:off x="3061398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Овал 378">
              <a:extLst>
                <a:ext uri="{FF2B5EF4-FFF2-40B4-BE49-F238E27FC236}">
                  <a16:creationId xmlns:a16="http://schemas.microsoft.com/office/drawing/2014/main" id="{75632C08-6CA8-4FA3-929C-9E257CF3FC5A}"/>
                </a:ext>
              </a:extLst>
            </p:cNvPr>
            <p:cNvSpPr/>
            <p:nvPr/>
          </p:nvSpPr>
          <p:spPr>
            <a:xfrm>
              <a:off x="3996963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" name="Овал 379">
              <a:extLst>
                <a:ext uri="{FF2B5EF4-FFF2-40B4-BE49-F238E27FC236}">
                  <a16:creationId xmlns:a16="http://schemas.microsoft.com/office/drawing/2014/main" id="{3A731C29-F742-4690-B968-0E37283BA3A5}"/>
                </a:ext>
              </a:extLst>
            </p:cNvPr>
            <p:cNvSpPr/>
            <p:nvPr/>
          </p:nvSpPr>
          <p:spPr>
            <a:xfrm>
              <a:off x="4471554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" name="Овал 380">
              <a:extLst>
                <a:ext uri="{FF2B5EF4-FFF2-40B4-BE49-F238E27FC236}">
                  <a16:creationId xmlns:a16="http://schemas.microsoft.com/office/drawing/2014/main" id="{DFD3B431-B15E-4F90-921B-5E88BB6ADDC6}"/>
                </a:ext>
              </a:extLst>
            </p:cNvPr>
            <p:cNvSpPr/>
            <p:nvPr/>
          </p:nvSpPr>
          <p:spPr>
            <a:xfrm>
              <a:off x="4969234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" name="Овал 381">
              <a:extLst>
                <a:ext uri="{FF2B5EF4-FFF2-40B4-BE49-F238E27FC236}">
                  <a16:creationId xmlns:a16="http://schemas.microsoft.com/office/drawing/2014/main" id="{5F75B62B-1FD8-43A1-B902-B2B7694C09E9}"/>
                </a:ext>
              </a:extLst>
            </p:cNvPr>
            <p:cNvSpPr/>
            <p:nvPr/>
          </p:nvSpPr>
          <p:spPr>
            <a:xfrm>
              <a:off x="5443825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" name="Овал 382">
              <a:extLst>
                <a:ext uri="{FF2B5EF4-FFF2-40B4-BE49-F238E27FC236}">
                  <a16:creationId xmlns:a16="http://schemas.microsoft.com/office/drawing/2014/main" id="{8CA5FC46-5111-4706-9A06-43D0AC09D3CE}"/>
                </a:ext>
              </a:extLst>
            </p:cNvPr>
            <p:cNvSpPr/>
            <p:nvPr/>
          </p:nvSpPr>
          <p:spPr>
            <a:xfrm>
              <a:off x="2238003" y="635778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4" name="Овал 383">
              <a:extLst>
                <a:ext uri="{FF2B5EF4-FFF2-40B4-BE49-F238E27FC236}">
                  <a16:creationId xmlns:a16="http://schemas.microsoft.com/office/drawing/2014/main" id="{0DEB0E8D-5396-4158-8C9D-13B53A1F804E}"/>
                </a:ext>
              </a:extLst>
            </p:cNvPr>
            <p:cNvSpPr/>
            <p:nvPr/>
          </p:nvSpPr>
          <p:spPr>
            <a:xfrm>
              <a:off x="3173568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5" name="Овал 384">
              <a:extLst>
                <a:ext uri="{FF2B5EF4-FFF2-40B4-BE49-F238E27FC236}">
                  <a16:creationId xmlns:a16="http://schemas.microsoft.com/office/drawing/2014/main" id="{A51D7204-665F-4703-87B1-BA590ADD9FB0}"/>
                </a:ext>
              </a:extLst>
            </p:cNvPr>
            <p:cNvSpPr/>
            <p:nvPr/>
          </p:nvSpPr>
          <p:spPr>
            <a:xfrm>
              <a:off x="2712594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6" name="Овал 385">
              <a:extLst>
                <a:ext uri="{FF2B5EF4-FFF2-40B4-BE49-F238E27FC236}">
                  <a16:creationId xmlns:a16="http://schemas.microsoft.com/office/drawing/2014/main" id="{14C4F9DC-A6DE-493B-A541-F1429D3FEBBA}"/>
                </a:ext>
              </a:extLst>
            </p:cNvPr>
            <p:cNvSpPr/>
            <p:nvPr/>
          </p:nvSpPr>
          <p:spPr>
            <a:xfrm>
              <a:off x="3648159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" name="Овал 386">
              <a:extLst>
                <a:ext uri="{FF2B5EF4-FFF2-40B4-BE49-F238E27FC236}">
                  <a16:creationId xmlns:a16="http://schemas.microsoft.com/office/drawing/2014/main" id="{0A7A2F54-09AB-4646-99BB-C1AA3E3B1C52}"/>
                </a:ext>
              </a:extLst>
            </p:cNvPr>
            <p:cNvSpPr/>
            <p:nvPr/>
          </p:nvSpPr>
          <p:spPr>
            <a:xfrm>
              <a:off x="4122750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" name="Овал 387">
              <a:extLst>
                <a:ext uri="{FF2B5EF4-FFF2-40B4-BE49-F238E27FC236}">
                  <a16:creationId xmlns:a16="http://schemas.microsoft.com/office/drawing/2014/main" id="{D08E0005-907E-45E9-A563-9FD62659092F}"/>
                </a:ext>
              </a:extLst>
            </p:cNvPr>
            <p:cNvSpPr/>
            <p:nvPr/>
          </p:nvSpPr>
          <p:spPr>
            <a:xfrm>
              <a:off x="4620430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9" name="Овал 388">
              <a:extLst>
                <a:ext uri="{FF2B5EF4-FFF2-40B4-BE49-F238E27FC236}">
                  <a16:creationId xmlns:a16="http://schemas.microsoft.com/office/drawing/2014/main" id="{B2ED0D11-97E1-44C8-9E84-D54B0B099101}"/>
                </a:ext>
              </a:extLst>
            </p:cNvPr>
            <p:cNvSpPr/>
            <p:nvPr/>
          </p:nvSpPr>
          <p:spPr>
            <a:xfrm>
              <a:off x="5095021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0" name="Овал 389">
              <a:extLst>
                <a:ext uri="{FF2B5EF4-FFF2-40B4-BE49-F238E27FC236}">
                  <a16:creationId xmlns:a16="http://schemas.microsoft.com/office/drawing/2014/main" id="{6355B6DC-FAD1-4387-92E9-D4C9B3C27E8D}"/>
                </a:ext>
              </a:extLst>
            </p:cNvPr>
            <p:cNvSpPr/>
            <p:nvPr/>
          </p:nvSpPr>
          <p:spPr>
            <a:xfrm>
              <a:off x="2454071" y="635778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1" name="Овал 390">
              <a:extLst>
                <a:ext uri="{FF2B5EF4-FFF2-40B4-BE49-F238E27FC236}">
                  <a16:creationId xmlns:a16="http://schemas.microsoft.com/office/drawing/2014/main" id="{90530AD4-BF26-4A5A-B794-1A47E8EC8D63}"/>
                </a:ext>
              </a:extLst>
            </p:cNvPr>
            <p:cNvSpPr/>
            <p:nvPr/>
          </p:nvSpPr>
          <p:spPr>
            <a:xfrm>
              <a:off x="3389636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2" name="Овал 391">
              <a:extLst>
                <a:ext uri="{FF2B5EF4-FFF2-40B4-BE49-F238E27FC236}">
                  <a16:creationId xmlns:a16="http://schemas.microsoft.com/office/drawing/2014/main" id="{C0E6103D-FE56-4B6E-8201-0BFE80053032}"/>
                </a:ext>
              </a:extLst>
            </p:cNvPr>
            <p:cNvSpPr/>
            <p:nvPr/>
          </p:nvSpPr>
          <p:spPr>
            <a:xfrm>
              <a:off x="2928662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3" name="Овал 392">
              <a:extLst>
                <a:ext uri="{FF2B5EF4-FFF2-40B4-BE49-F238E27FC236}">
                  <a16:creationId xmlns:a16="http://schemas.microsoft.com/office/drawing/2014/main" id="{68D1BD77-510F-43EE-AF5C-9019DFED867B}"/>
                </a:ext>
              </a:extLst>
            </p:cNvPr>
            <p:cNvSpPr/>
            <p:nvPr/>
          </p:nvSpPr>
          <p:spPr>
            <a:xfrm>
              <a:off x="3864227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4" name="Овал 393">
              <a:extLst>
                <a:ext uri="{FF2B5EF4-FFF2-40B4-BE49-F238E27FC236}">
                  <a16:creationId xmlns:a16="http://schemas.microsoft.com/office/drawing/2014/main" id="{1D88A812-0F17-421D-B480-8E956698C074}"/>
                </a:ext>
              </a:extLst>
            </p:cNvPr>
            <p:cNvSpPr/>
            <p:nvPr/>
          </p:nvSpPr>
          <p:spPr>
            <a:xfrm>
              <a:off x="4338818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5" name="Овал 394">
              <a:extLst>
                <a:ext uri="{FF2B5EF4-FFF2-40B4-BE49-F238E27FC236}">
                  <a16:creationId xmlns:a16="http://schemas.microsoft.com/office/drawing/2014/main" id="{FF3811EE-7F00-4A0B-9E3E-BCDFD170AADC}"/>
                </a:ext>
              </a:extLst>
            </p:cNvPr>
            <p:cNvSpPr/>
            <p:nvPr/>
          </p:nvSpPr>
          <p:spPr>
            <a:xfrm>
              <a:off x="4836498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6" name="Овал 395">
              <a:extLst>
                <a:ext uri="{FF2B5EF4-FFF2-40B4-BE49-F238E27FC236}">
                  <a16:creationId xmlns:a16="http://schemas.microsoft.com/office/drawing/2014/main" id="{8E05B0C8-3359-41E2-8B21-3C80C24D61E5}"/>
                </a:ext>
              </a:extLst>
            </p:cNvPr>
            <p:cNvSpPr/>
            <p:nvPr/>
          </p:nvSpPr>
          <p:spPr>
            <a:xfrm>
              <a:off x="5311089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Овал 396">
              <a:extLst>
                <a:ext uri="{FF2B5EF4-FFF2-40B4-BE49-F238E27FC236}">
                  <a16:creationId xmlns:a16="http://schemas.microsoft.com/office/drawing/2014/main" id="{9E3C9667-8FBC-4700-A388-4AA956097242}"/>
                </a:ext>
              </a:extLst>
            </p:cNvPr>
            <p:cNvSpPr/>
            <p:nvPr/>
          </p:nvSpPr>
          <p:spPr>
            <a:xfrm>
              <a:off x="2270862" y="622904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8" name="Овал 397">
              <a:extLst>
                <a:ext uri="{FF2B5EF4-FFF2-40B4-BE49-F238E27FC236}">
                  <a16:creationId xmlns:a16="http://schemas.microsoft.com/office/drawing/2014/main" id="{36CE14CF-DF34-4136-8F54-546D2A66FF3F}"/>
                </a:ext>
              </a:extLst>
            </p:cNvPr>
            <p:cNvSpPr/>
            <p:nvPr/>
          </p:nvSpPr>
          <p:spPr>
            <a:xfrm>
              <a:off x="3206427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Овал 398">
              <a:extLst>
                <a:ext uri="{FF2B5EF4-FFF2-40B4-BE49-F238E27FC236}">
                  <a16:creationId xmlns:a16="http://schemas.microsoft.com/office/drawing/2014/main" id="{A3210869-69FF-42E9-8450-04697B61B42B}"/>
                </a:ext>
              </a:extLst>
            </p:cNvPr>
            <p:cNvSpPr/>
            <p:nvPr/>
          </p:nvSpPr>
          <p:spPr>
            <a:xfrm>
              <a:off x="2745453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0" name="Овал 399">
              <a:extLst>
                <a:ext uri="{FF2B5EF4-FFF2-40B4-BE49-F238E27FC236}">
                  <a16:creationId xmlns:a16="http://schemas.microsoft.com/office/drawing/2014/main" id="{D0E8A3E5-A79C-46AF-869F-E5F929264931}"/>
                </a:ext>
              </a:extLst>
            </p:cNvPr>
            <p:cNvSpPr/>
            <p:nvPr/>
          </p:nvSpPr>
          <p:spPr>
            <a:xfrm>
              <a:off x="3681018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1" name="Овал 400">
              <a:extLst>
                <a:ext uri="{FF2B5EF4-FFF2-40B4-BE49-F238E27FC236}">
                  <a16:creationId xmlns:a16="http://schemas.microsoft.com/office/drawing/2014/main" id="{5C077750-74C7-4E60-928C-FBC293BB45E0}"/>
                </a:ext>
              </a:extLst>
            </p:cNvPr>
            <p:cNvSpPr/>
            <p:nvPr/>
          </p:nvSpPr>
          <p:spPr>
            <a:xfrm>
              <a:off x="4155609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Овал 401">
              <a:extLst>
                <a:ext uri="{FF2B5EF4-FFF2-40B4-BE49-F238E27FC236}">
                  <a16:creationId xmlns:a16="http://schemas.microsoft.com/office/drawing/2014/main" id="{C010F274-204D-4D1E-ACE4-3094D5D11F4E}"/>
                </a:ext>
              </a:extLst>
            </p:cNvPr>
            <p:cNvSpPr/>
            <p:nvPr/>
          </p:nvSpPr>
          <p:spPr>
            <a:xfrm>
              <a:off x="4653289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Овал 402">
              <a:extLst>
                <a:ext uri="{FF2B5EF4-FFF2-40B4-BE49-F238E27FC236}">
                  <a16:creationId xmlns:a16="http://schemas.microsoft.com/office/drawing/2014/main" id="{EC6BAF90-829E-4D6A-A5B4-730DE593E382}"/>
                </a:ext>
              </a:extLst>
            </p:cNvPr>
            <p:cNvSpPr/>
            <p:nvPr/>
          </p:nvSpPr>
          <p:spPr>
            <a:xfrm>
              <a:off x="5127880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Овал 403">
              <a:extLst>
                <a:ext uri="{FF2B5EF4-FFF2-40B4-BE49-F238E27FC236}">
                  <a16:creationId xmlns:a16="http://schemas.microsoft.com/office/drawing/2014/main" id="{19F57BC2-7C63-4A65-AAD8-3C0BFB6A9B71}"/>
                </a:ext>
              </a:extLst>
            </p:cNvPr>
            <p:cNvSpPr/>
            <p:nvPr/>
          </p:nvSpPr>
          <p:spPr>
            <a:xfrm>
              <a:off x="2486930" y="622904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Овал 404">
              <a:extLst>
                <a:ext uri="{FF2B5EF4-FFF2-40B4-BE49-F238E27FC236}">
                  <a16:creationId xmlns:a16="http://schemas.microsoft.com/office/drawing/2014/main" id="{9B8FB24C-E047-48E8-AF35-955814F22171}"/>
                </a:ext>
              </a:extLst>
            </p:cNvPr>
            <p:cNvSpPr/>
            <p:nvPr/>
          </p:nvSpPr>
          <p:spPr>
            <a:xfrm>
              <a:off x="3422495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Овал 405">
              <a:extLst>
                <a:ext uri="{FF2B5EF4-FFF2-40B4-BE49-F238E27FC236}">
                  <a16:creationId xmlns:a16="http://schemas.microsoft.com/office/drawing/2014/main" id="{38676DFC-F8A4-4801-828D-CAC8CE95FFDE}"/>
                </a:ext>
              </a:extLst>
            </p:cNvPr>
            <p:cNvSpPr/>
            <p:nvPr/>
          </p:nvSpPr>
          <p:spPr>
            <a:xfrm>
              <a:off x="2961521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7" name="Овал 406">
              <a:extLst>
                <a:ext uri="{FF2B5EF4-FFF2-40B4-BE49-F238E27FC236}">
                  <a16:creationId xmlns:a16="http://schemas.microsoft.com/office/drawing/2014/main" id="{1EDA6C41-F9FF-48B5-B67F-A4C2CAAE202E}"/>
                </a:ext>
              </a:extLst>
            </p:cNvPr>
            <p:cNvSpPr/>
            <p:nvPr/>
          </p:nvSpPr>
          <p:spPr>
            <a:xfrm>
              <a:off x="3897086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8" name="Овал 407">
              <a:extLst>
                <a:ext uri="{FF2B5EF4-FFF2-40B4-BE49-F238E27FC236}">
                  <a16:creationId xmlns:a16="http://schemas.microsoft.com/office/drawing/2014/main" id="{5082DEAE-2129-4C9E-B401-CD0A9519BBFE}"/>
                </a:ext>
              </a:extLst>
            </p:cNvPr>
            <p:cNvSpPr/>
            <p:nvPr/>
          </p:nvSpPr>
          <p:spPr>
            <a:xfrm>
              <a:off x="4371677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9" name="Овал 408">
              <a:extLst>
                <a:ext uri="{FF2B5EF4-FFF2-40B4-BE49-F238E27FC236}">
                  <a16:creationId xmlns:a16="http://schemas.microsoft.com/office/drawing/2014/main" id="{81902F04-7A4F-4703-A1FE-D6A4B38415D2}"/>
                </a:ext>
              </a:extLst>
            </p:cNvPr>
            <p:cNvSpPr/>
            <p:nvPr/>
          </p:nvSpPr>
          <p:spPr>
            <a:xfrm>
              <a:off x="4869357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0" name="Овал 409">
              <a:extLst>
                <a:ext uri="{FF2B5EF4-FFF2-40B4-BE49-F238E27FC236}">
                  <a16:creationId xmlns:a16="http://schemas.microsoft.com/office/drawing/2014/main" id="{0F0136E0-8EAD-4A85-A741-382D19C9978C}"/>
                </a:ext>
              </a:extLst>
            </p:cNvPr>
            <p:cNvSpPr/>
            <p:nvPr/>
          </p:nvSpPr>
          <p:spPr>
            <a:xfrm>
              <a:off x="5343948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1" name="Овал 410">
              <a:extLst>
                <a:ext uri="{FF2B5EF4-FFF2-40B4-BE49-F238E27FC236}">
                  <a16:creationId xmlns:a16="http://schemas.microsoft.com/office/drawing/2014/main" id="{EF565809-CD31-4DD3-AD53-3E37209971F9}"/>
                </a:ext>
              </a:extLst>
            </p:cNvPr>
            <p:cNvSpPr/>
            <p:nvPr/>
          </p:nvSpPr>
          <p:spPr>
            <a:xfrm>
              <a:off x="2138126" y="635127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2" name="Овал 411">
              <a:extLst>
                <a:ext uri="{FF2B5EF4-FFF2-40B4-BE49-F238E27FC236}">
                  <a16:creationId xmlns:a16="http://schemas.microsoft.com/office/drawing/2014/main" id="{D906035B-6103-4789-89D7-58B2826FE7EB}"/>
                </a:ext>
              </a:extLst>
            </p:cNvPr>
            <p:cNvSpPr/>
            <p:nvPr/>
          </p:nvSpPr>
          <p:spPr>
            <a:xfrm>
              <a:off x="3073691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3" name="Овал 412">
              <a:extLst>
                <a:ext uri="{FF2B5EF4-FFF2-40B4-BE49-F238E27FC236}">
                  <a16:creationId xmlns:a16="http://schemas.microsoft.com/office/drawing/2014/main" id="{F7159F92-C9A0-41AE-BD63-FBC59AE674A2}"/>
                </a:ext>
              </a:extLst>
            </p:cNvPr>
            <p:cNvSpPr/>
            <p:nvPr/>
          </p:nvSpPr>
          <p:spPr>
            <a:xfrm>
              <a:off x="2612717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4" name="Овал 413">
              <a:extLst>
                <a:ext uri="{FF2B5EF4-FFF2-40B4-BE49-F238E27FC236}">
                  <a16:creationId xmlns:a16="http://schemas.microsoft.com/office/drawing/2014/main" id="{7DCDD104-AE0C-4B48-90B8-BBE886ABFC3E}"/>
                </a:ext>
              </a:extLst>
            </p:cNvPr>
            <p:cNvSpPr/>
            <p:nvPr/>
          </p:nvSpPr>
          <p:spPr>
            <a:xfrm>
              <a:off x="3548282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5" name="Овал 414">
              <a:extLst>
                <a:ext uri="{FF2B5EF4-FFF2-40B4-BE49-F238E27FC236}">
                  <a16:creationId xmlns:a16="http://schemas.microsoft.com/office/drawing/2014/main" id="{4CFF19B4-2FA5-4D35-A6A7-A89186B294A9}"/>
                </a:ext>
              </a:extLst>
            </p:cNvPr>
            <p:cNvSpPr/>
            <p:nvPr/>
          </p:nvSpPr>
          <p:spPr>
            <a:xfrm>
              <a:off x="4022873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6" name="Овал 415">
              <a:extLst>
                <a:ext uri="{FF2B5EF4-FFF2-40B4-BE49-F238E27FC236}">
                  <a16:creationId xmlns:a16="http://schemas.microsoft.com/office/drawing/2014/main" id="{C200B96D-8D14-46B9-A47C-A65A824482F5}"/>
                </a:ext>
              </a:extLst>
            </p:cNvPr>
            <p:cNvSpPr/>
            <p:nvPr/>
          </p:nvSpPr>
          <p:spPr>
            <a:xfrm>
              <a:off x="4520553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7" name="Овал 416">
              <a:extLst>
                <a:ext uri="{FF2B5EF4-FFF2-40B4-BE49-F238E27FC236}">
                  <a16:creationId xmlns:a16="http://schemas.microsoft.com/office/drawing/2014/main" id="{8508247B-71F1-46B1-B08C-4B5CAEB572E2}"/>
                </a:ext>
              </a:extLst>
            </p:cNvPr>
            <p:cNvSpPr/>
            <p:nvPr/>
          </p:nvSpPr>
          <p:spPr>
            <a:xfrm>
              <a:off x="4995144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8" name="Овал 417">
              <a:extLst>
                <a:ext uri="{FF2B5EF4-FFF2-40B4-BE49-F238E27FC236}">
                  <a16:creationId xmlns:a16="http://schemas.microsoft.com/office/drawing/2014/main" id="{21FE326F-233B-4501-BF89-60A8A10D62D7}"/>
                </a:ext>
              </a:extLst>
            </p:cNvPr>
            <p:cNvSpPr/>
            <p:nvPr/>
          </p:nvSpPr>
          <p:spPr>
            <a:xfrm>
              <a:off x="2354194" y="635127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9" name="Овал 418">
              <a:extLst>
                <a:ext uri="{FF2B5EF4-FFF2-40B4-BE49-F238E27FC236}">
                  <a16:creationId xmlns:a16="http://schemas.microsoft.com/office/drawing/2014/main" id="{09CB5FC0-8CFE-4A41-A58E-8B4960520CE9}"/>
                </a:ext>
              </a:extLst>
            </p:cNvPr>
            <p:cNvSpPr/>
            <p:nvPr/>
          </p:nvSpPr>
          <p:spPr>
            <a:xfrm>
              <a:off x="3289759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0" name="Овал 419">
              <a:extLst>
                <a:ext uri="{FF2B5EF4-FFF2-40B4-BE49-F238E27FC236}">
                  <a16:creationId xmlns:a16="http://schemas.microsoft.com/office/drawing/2014/main" id="{6A1D947A-88C0-46B3-B4D1-17A299BD6A86}"/>
                </a:ext>
              </a:extLst>
            </p:cNvPr>
            <p:cNvSpPr/>
            <p:nvPr/>
          </p:nvSpPr>
          <p:spPr>
            <a:xfrm>
              <a:off x="2828785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1" name="Овал 420">
              <a:extLst>
                <a:ext uri="{FF2B5EF4-FFF2-40B4-BE49-F238E27FC236}">
                  <a16:creationId xmlns:a16="http://schemas.microsoft.com/office/drawing/2014/main" id="{A71E5021-3D67-48FA-93BC-D5F7B4CE1E06}"/>
                </a:ext>
              </a:extLst>
            </p:cNvPr>
            <p:cNvSpPr/>
            <p:nvPr/>
          </p:nvSpPr>
          <p:spPr>
            <a:xfrm>
              <a:off x="3764350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2" name="Овал 421">
              <a:extLst>
                <a:ext uri="{FF2B5EF4-FFF2-40B4-BE49-F238E27FC236}">
                  <a16:creationId xmlns:a16="http://schemas.microsoft.com/office/drawing/2014/main" id="{566384F8-29DC-4BC8-BF01-8B78B4645B58}"/>
                </a:ext>
              </a:extLst>
            </p:cNvPr>
            <p:cNvSpPr/>
            <p:nvPr/>
          </p:nvSpPr>
          <p:spPr>
            <a:xfrm>
              <a:off x="4238941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3" name="Овал 422">
              <a:extLst>
                <a:ext uri="{FF2B5EF4-FFF2-40B4-BE49-F238E27FC236}">
                  <a16:creationId xmlns:a16="http://schemas.microsoft.com/office/drawing/2014/main" id="{C5C3B4CB-1212-4E55-8FE9-EFC231788FEC}"/>
                </a:ext>
              </a:extLst>
            </p:cNvPr>
            <p:cNvSpPr/>
            <p:nvPr/>
          </p:nvSpPr>
          <p:spPr>
            <a:xfrm>
              <a:off x="4736621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4" name="Овал 423">
              <a:extLst>
                <a:ext uri="{FF2B5EF4-FFF2-40B4-BE49-F238E27FC236}">
                  <a16:creationId xmlns:a16="http://schemas.microsoft.com/office/drawing/2014/main" id="{47496C46-6DE1-4643-ADD6-CB80794EB234}"/>
                </a:ext>
              </a:extLst>
            </p:cNvPr>
            <p:cNvSpPr/>
            <p:nvPr/>
          </p:nvSpPr>
          <p:spPr>
            <a:xfrm>
              <a:off x="5211212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5" name="Группа 424">
            <a:extLst>
              <a:ext uri="{FF2B5EF4-FFF2-40B4-BE49-F238E27FC236}">
                <a16:creationId xmlns:a16="http://schemas.microsoft.com/office/drawing/2014/main" id="{0F06045B-462D-477A-BB2E-C7DA7BE1FE65}"/>
              </a:ext>
            </a:extLst>
          </p:cNvPr>
          <p:cNvGrpSpPr/>
          <p:nvPr/>
        </p:nvGrpSpPr>
        <p:grpSpPr>
          <a:xfrm>
            <a:off x="944024" y="6255446"/>
            <a:ext cx="1556769" cy="152556"/>
            <a:chOff x="2138126" y="6229040"/>
            <a:chExt cx="3357952" cy="187906"/>
          </a:xfrm>
          <a:solidFill>
            <a:schemeClr val="bg1">
              <a:lumMod val="75000"/>
            </a:schemeClr>
          </a:solidFill>
        </p:grpSpPr>
        <p:sp>
          <p:nvSpPr>
            <p:cNvPr id="426" name="Овал 425">
              <a:extLst>
                <a:ext uri="{FF2B5EF4-FFF2-40B4-BE49-F238E27FC236}">
                  <a16:creationId xmlns:a16="http://schemas.microsoft.com/office/drawing/2014/main" id="{F6444C32-D0D0-4E5B-8937-6F8DACB20D73}"/>
                </a:ext>
              </a:extLst>
            </p:cNvPr>
            <p:cNvSpPr/>
            <p:nvPr/>
          </p:nvSpPr>
          <p:spPr>
            <a:xfrm>
              <a:off x="2370739" y="623554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7" name="Овал 426">
              <a:extLst>
                <a:ext uri="{FF2B5EF4-FFF2-40B4-BE49-F238E27FC236}">
                  <a16:creationId xmlns:a16="http://schemas.microsoft.com/office/drawing/2014/main" id="{CF0A3BBD-C0E2-459C-84D8-5BC42BC5A87C}"/>
                </a:ext>
              </a:extLst>
            </p:cNvPr>
            <p:cNvSpPr/>
            <p:nvPr/>
          </p:nvSpPr>
          <p:spPr>
            <a:xfrm>
              <a:off x="3306304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8" name="Овал 427">
              <a:extLst>
                <a:ext uri="{FF2B5EF4-FFF2-40B4-BE49-F238E27FC236}">
                  <a16:creationId xmlns:a16="http://schemas.microsoft.com/office/drawing/2014/main" id="{77BF25C6-815A-433F-8CE8-D8FB538F5F8E}"/>
                </a:ext>
              </a:extLst>
            </p:cNvPr>
            <p:cNvSpPr/>
            <p:nvPr/>
          </p:nvSpPr>
          <p:spPr>
            <a:xfrm>
              <a:off x="2845330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9" name="Овал 428">
              <a:extLst>
                <a:ext uri="{FF2B5EF4-FFF2-40B4-BE49-F238E27FC236}">
                  <a16:creationId xmlns:a16="http://schemas.microsoft.com/office/drawing/2014/main" id="{5D084103-E4C8-471A-B3E1-77D278202570}"/>
                </a:ext>
              </a:extLst>
            </p:cNvPr>
            <p:cNvSpPr/>
            <p:nvPr/>
          </p:nvSpPr>
          <p:spPr>
            <a:xfrm>
              <a:off x="3780895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" name="Овал 429">
              <a:extLst>
                <a:ext uri="{FF2B5EF4-FFF2-40B4-BE49-F238E27FC236}">
                  <a16:creationId xmlns:a16="http://schemas.microsoft.com/office/drawing/2014/main" id="{C827FD6A-CA6D-46B6-9A94-7F2CF31BA17A}"/>
                </a:ext>
              </a:extLst>
            </p:cNvPr>
            <p:cNvSpPr/>
            <p:nvPr/>
          </p:nvSpPr>
          <p:spPr>
            <a:xfrm>
              <a:off x="4255486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" name="Овал 430">
              <a:extLst>
                <a:ext uri="{FF2B5EF4-FFF2-40B4-BE49-F238E27FC236}">
                  <a16:creationId xmlns:a16="http://schemas.microsoft.com/office/drawing/2014/main" id="{1F43EFB2-8C2C-4F5C-95DC-68D4D5B8398D}"/>
                </a:ext>
              </a:extLst>
            </p:cNvPr>
            <p:cNvSpPr/>
            <p:nvPr/>
          </p:nvSpPr>
          <p:spPr>
            <a:xfrm>
              <a:off x="4753166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2" name="Овал 431">
              <a:extLst>
                <a:ext uri="{FF2B5EF4-FFF2-40B4-BE49-F238E27FC236}">
                  <a16:creationId xmlns:a16="http://schemas.microsoft.com/office/drawing/2014/main" id="{210408C0-C942-4969-A79D-D72BC69A8167}"/>
                </a:ext>
              </a:extLst>
            </p:cNvPr>
            <p:cNvSpPr/>
            <p:nvPr/>
          </p:nvSpPr>
          <p:spPr>
            <a:xfrm>
              <a:off x="5227757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3" name="Овал 432">
              <a:extLst>
                <a:ext uri="{FF2B5EF4-FFF2-40B4-BE49-F238E27FC236}">
                  <a16:creationId xmlns:a16="http://schemas.microsoft.com/office/drawing/2014/main" id="{E1A738AA-F783-4859-B9E9-38FD603CE0F6}"/>
                </a:ext>
              </a:extLst>
            </p:cNvPr>
            <p:cNvSpPr/>
            <p:nvPr/>
          </p:nvSpPr>
          <p:spPr>
            <a:xfrm>
              <a:off x="2586807" y="623554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4" name="Овал 433">
              <a:extLst>
                <a:ext uri="{FF2B5EF4-FFF2-40B4-BE49-F238E27FC236}">
                  <a16:creationId xmlns:a16="http://schemas.microsoft.com/office/drawing/2014/main" id="{8B3D6950-3E86-4E1D-99EC-C881B254A7BB}"/>
                </a:ext>
              </a:extLst>
            </p:cNvPr>
            <p:cNvSpPr/>
            <p:nvPr/>
          </p:nvSpPr>
          <p:spPr>
            <a:xfrm>
              <a:off x="3522372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5" name="Овал 434">
              <a:extLst>
                <a:ext uri="{FF2B5EF4-FFF2-40B4-BE49-F238E27FC236}">
                  <a16:creationId xmlns:a16="http://schemas.microsoft.com/office/drawing/2014/main" id="{6A4CED1E-A647-4E97-B9F8-515B07169B9F}"/>
                </a:ext>
              </a:extLst>
            </p:cNvPr>
            <p:cNvSpPr/>
            <p:nvPr/>
          </p:nvSpPr>
          <p:spPr>
            <a:xfrm>
              <a:off x="3061398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6" name="Овал 435">
              <a:extLst>
                <a:ext uri="{FF2B5EF4-FFF2-40B4-BE49-F238E27FC236}">
                  <a16:creationId xmlns:a16="http://schemas.microsoft.com/office/drawing/2014/main" id="{B563CD01-85B6-4650-89C5-23DED11C7A0C}"/>
                </a:ext>
              </a:extLst>
            </p:cNvPr>
            <p:cNvSpPr/>
            <p:nvPr/>
          </p:nvSpPr>
          <p:spPr>
            <a:xfrm>
              <a:off x="3996963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7" name="Овал 436">
              <a:extLst>
                <a:ext uri="{FF2B5EF4-FFF2-40B4-BE49-F238E27FC236}">
                  <a16:creationId xmlns:a16="http://schemas.microsoft.com/office/drawing/2014/main" id="{01137EE7-63D7-4FD9-AC6B-6F77E3DBDA0F}"/>
                </a:ext>
              </a:extLst>
            </p:cNvPr>
            <p:cNvSpPr/>
            <p:nvPr/>
          </p:nvSpPr>
          <p:spPr>
            <a:xfrm>
              <a:off x="4471554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8" name="Овал 437">
              <a:extLst>
                <a:ext uri="{FF2B5EF4-FFF2-40B4-BE49-F238E27FC236}">
                  <a16:creationId xmlns:a16="http://schemas.microsoft.com/office/drawing/2014/main" id="{EBB2ACAB-A1D7-4AC0-807E-1DF6DCBC8342}"/>
                </a:ext>
              </a:extLst>
            </p:cNvPr>
            <p:cNvSpPr/>
            <p:nvPr/>
          </p:nvSpPr>
          <p:spPr>
            <a:xfrm>
              <a:off x="4969234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9" name="Овал 438">
              <a:extLst>
                <a:ext uri="{FF2B5EF4-FFF2-40B4-BE49-F238E27FC236}">
                  <a16:creationId xmlns:a16="http://schemas.microsoft.com/office/drawing/2014/main" id="{E67C327B-E0F6-4ECB-AEB1-209B41C80CE7}"/>
                </a:ext>
              </a:extLst>
            </p:cNvPr>
            <p:cNvSpPr/>
            <p:nvPr/>
          </p:nvSpPr>
          <p:spPr>
            <a:xfrm>
              <a:off x="5443825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0" name="Овал 439">
              <a:extLst>
                <a:ext uri="{FF2B5EF4-FFF2-40B4-BE49-F238E27FC236}">
                  <a16:creationId xmlns:a16="http://schemas.microsoft.com/office/drawing/2014/main" id="{49983EA1-AFC3-4B2B-A1F2-73F7215AC672}"/>
                </a:ext>
              </a:extLst>
            </p:cNvPr>
            <p:cNvSpPr/>
            <p:nvPr/>
          </p:nvSpPr>
          <p:spPr>
            <a:xfrm>
              <a:off x="2238003" y="635778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1" name="Овал 440">
              <a:extLst>
                <a:ext uri="{FF2B5EF4-FFF2-40B4-BE49-F238E27FC236}">
                  <a16:creationId xmlns:a16="http://schemas.microsoft.com/office/drawing/2014/main" id="{52538388-0DAD-42C6-B440-99962D70107D}"/>
                </a:ext>
              </a:extLst>
            </p:cNvPr>
            <p:cNvSpPr/>
            <p:nvPr/>
          </p:nvSpPr>
          <p:spPr>
            <a:xfrm>
              <a:off x="3173568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2" name="Овал 441">
              <a:extLst>
                <a:ext uri="{FF2B5EF4-FFF2-40B4-BE49-F238E27FC236}">
                  <a16:creationId xmlns:a16="http://schemas.microsoft.com/office/drawing/2014/main" id="{8C2FCF17-5242-457C-8EC6-6ED799BDA358}"/>
                </a:ext>
              </a:extLst>
            </p:cNvPr>
            <p:cNvSpPr/>
            <p:nvPr/>
          </p:nvSpPr>
          <p:spPr>
            <a:xfrm>
              <a:off x="2712594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3" name="Овал 442">
              <a:extLst>
                <a:ext uri="{FF2B5EF4-FFF2-40B4-BE49-F238E27FC236}">
                  <a16:creationId xmlns:a16="http://schemas.microsoft.com/office/drawing/2014/main" id="{7FE1AB9A-B3F1-47FB-82ED-BABF1A6EF6AB}"/>
                </a:ext>
              </a:extLst>
            </p:cNvPr>
            <p:cNvSpPr/>
            <p:nvPr/>
          </p:nvSpPr>
          <p:spPr>
            <a:xfrm>
              <a:off x="3648159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4" name="Овал 443">
              <a:extLst>
                <a:ext uri="{FF2B5EF4-FFF2-40B4-BE49-F238E27FC236}">
                  <a16:creationId xmlns:a16="http://schemas.microsoft.com/office/drawing/2014/main" id="{22EA398A-0774-4115-BE80-2AC2667CA3EC}"/>
                </a:ext>
              </a:extLst>
            </p:cNvPr>
            <p:cNvSpPr/>
            <p:nvPr/>
          </p:nvSpPr>
          <p:spPr>
            <a:xfrm>
              <a:off x="4122750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5" name="Овал 444">
              <a:extLst>
                <a:ext uri="{FF2B5EF4-FFF2-40B4-BE49-F238E27FC236}">
                  <a16:creationId xmlns:a16="http://schemas.microsoft.com/office/drawing/2014/main" id="{12EA3874-AC04-4564-AFA3-1B5CBB1012CE}"/>
                </a:ext>
              </a:extLst>
            </p:cNvPr>
            <p:cNvSpPr/>
            <p:nvPr/>
          </p:nvSpPr>
          <p:spPr>
            <a:xfrm>
              <a:off x="4620430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6" name="Овал 445">
              <a:extLst>
                <a:ext uri="{FF2B5EF4-FFF2-40B4-BE49-F238E27FC236}">
                  <a16:creationId xmlns:a16="http://schemas.microsoft.com/office/drawing/2014/main" id="{1E5F468A-73E8-4597-AD21-F7ED8E1ACCE6}"/>
                </a:ext>
              </a:extLst>
            </p:cNvPr>
            <p:cNvSpPr/>
            <p:nvPr/>
          </p:nvSpPr>
          <p:spPr>
            <a:xfrm>
              <a:off x="5095021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7" name="Овал 446">
              <a:extLst>
                <a:ext uri="{FF2B5EF4-FFF2-40B4-BE49-F238E27FC236}">
                  <a16:creationId xmlns:a16="http://schemas.microsoft.com/office/drawing/2014/main" id="{85C48328-21E7-49B0-B3D1-D916FE60C2B0}"/>
                </a:ext>
              </a:extLst>
            </p:cNvPr>
            <p:cNvSpPr/>
            <p:nvPr/>
          </p:nvSpPr>
          <p:spPr>
            <a:xfrm>
              <a:off x="2454071" y="635778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Овал 447">
              <a:extLst>
                <a:ext uri="{FF2B5EF4-FFF2-40B4-BE49-F238E27FC236}">
                  <a16:creationId xmlns:a16="http://schemas.microsoft.com/office/drawing/2014/main" id="{82CC2147-9690-4ED0-B6E1-DFCA0997CAD3}"/>
                </a:ext>
              </a:extLst>
            </p:cNvPr>
            <p:cNvSpPr/>
            <p:nvPr/>
          </p:nvSpPr>
          <p:spPr>
            <a:xfrm>
              <a:off x="3389636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9" name="Овал 448">
              <a:extLst>
                <a:ext uri="{FF2B5EF4-FFF2-40B4-BE49-F238E27FC236}">
                  <a16:creationId xmlns:a16="http://schemas.microsoft.com/office/drawing/2014/main" id="{D4C84D3F-AD23-419F-9F1E-C5154EC9185A}"/>
                </a:ext>
              </a:extLst>
            </p:cNvPr>
            <p:cNvSpPr/>
            <p:nvPr/>
          </p:nvSpPr>
          <p:spPr>
            <a:xfrm>
              <a:off x="2928662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0" name="Овал 449">
              <a:extLst>
                <a:ext uri="{FF2B5EF4-FFF2-40B4-BE49-F238E27FC236}">
                  <a16:creationId xmlns:a16="http://schemas.microsoft.com/office/drawing/2014/main" id="{46052F32-099E-4EFF-AE3D-927432722DBF}"/>
                </a:ext>
              </a:extLst>
            </p:cNvPr>
            <p:cNvSpPr/>
            <p:nvPr/>
          </p:nvSpPr>
          <p:spPr>
            <a:xfrm>
              <a:off x="3864227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1" name="Овал 450">
              <a:extLst>
                <a:ext uri="{FF2B5EF4-FFF2-40B4-BE49-F238E27FC236}">
                  <a16:creationId xmlns:a16="http://schemas.microsoft.com/office/drawing/2014/main" id="{A1133B46-7028-4150-AEC6-23A58E674907}"/>
                </a:ext>
              </a:extLst>
            </p:cNvPr>
            <p:cNvSpPr/>
            <p:nvPr/>
          </p:nvSpPr>
          <p:spPr>
            <a:xfrm>
              <a:off x="4338818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2" name="Овал 451">
              <a:extLst>
                <a:ext uri="{FF2B5EF4-FFF2-40B4-BE49-F238E27FC236}">
                  <a16:creationId xmlns:a16="http://schemas.microsoft.com/office/drawing/2014/main" id="{29D2569E-9F33-444A-A619-0713111FF0B7}"/>
                </a:ext>
              </a:extLst>
            </p:cNvPr>
            <p:cNvSpPr/>
            <p:nvPr/>
          </p:nvSpPr>
          <p:spPr>
            <a:xfrm>
              <a:off x="4836498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3" name="Овал 452">
              <a:extLst>
                <a:ext uri="{FF2B5EF4-FFF2-40B4-BE49-F238E27FC236}">
                  <a16:creationId xmlns:a16="http://schemas.microsoft.com/office/drawing/2014/main" id="{1EF791FC-001B-4847-9AE4-92DD8E52A8AC}"/>
                </a:ext>
              </a:extLst>
            </p:cNvPr>
            <p:cNvSpPr/>
            <p:nvPr/>
          </p:nvSpPr>
          <p:spPr>
            <a:xfrm>
              <a:off x="5311089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4" name="Овал 453">
              <a:extLst>
                <a:ext uri="{FF2B5EF4-FFF2-40B4-BE49-F238E27FC236}">
                  <a16:creationId xmlns:a16="http://schemas.microsoft.com/office/drawing/2014/main" id="{20E2DA39-AD37-4040-91C3-9BE73154E6CE}"/>
                </a:ext>
              </a:extLst>
            </p:cNvPr>
            <p:cNvSpPr/>
            <p:nvPr/>
          </p:nvSpPr>
          <p:spPr>
            <a:xfrm>
              <a:off x="2270862" y="622904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5" name="Овал 454">
              <a:extLst>
                <a:ext uri="{FF2B5EF4-FFF2-40B4-BE49-F238E27FC236}">
                  <a16:creationId xmlns:a16="http://schemas.microsoft.com/office/drawing/2014/main" id="{1E283973-80B6-4247-88D9-ACE53A216B3F}"/>
                </a:ext>
              </a:extLst>
            </p:cNvPr>
            <p:cNvSpPr/>
            <p:nvPr/>
          </p:nvSpPr>
          <p:spPr>
            <a:xfrm>
              <a:off x="3206427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6" name="Овал 455">
              <a:extLst>
                <a:ext uri="{FF2B5EF4-FFF2-40B4-BE49-F238E27FC236}">
                  <a16:creationId xmlns:a16="http://schemas.microsoft.com/office/drawing/2014/main" id="{5F3993BE-1698-4730-A3E5-DF99614ED532}"/>
                </a:ext>
              </a:extLst>
            </p:cNvPr>
            <p:cNvSpPr/>
            <p:nvPr/>
          </p:nvSpPr>
          <p:spPr>
            <a:xfrm>
              <a:off x="2745453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7" name="Овал 456">
              <a:extLst>
                <a:ext uri="{FF2B5EF4-FFF2-40B4-BE49-F238E27FC236}">
                  <a16:creationId xmlns:a16="http://schemas.microsoft.com/office/drawing/2014/main" id="{3BE3D1C6-75FE-46AE-BC52-E9827D1BEF93}"/>
                </a:ext>
              </a:extLst>
            </p:cNvPr>
            <p:cNvSpPr/>
            <p:nvPr/>
          </p:nvSpPr>
          <p:spPr>
            <a:xfrm>
              <a:off x="3681018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8" name="Овал 457">
              <a:extLst>
                <a:ext uri="{FF2B5EF4-FFF2-40B4-BE49-F238E27FC236}">
                  <a16:creationId xmlns:a16="http://schemas.microsoft.com/office/drawing/2014/main" id="{CF306618-D7EE-4413-A7A4-FDECB4D7E053}"/>
                </a:ext>
              </a:extLst>
            </p:cNvPr>
            <p:cNvSpPr/>
            <p:nvPr/>
          </p:nvSpPr>
          <p:spPr>
            <a:xfrm>
              <a:off x="4155609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9" name="Овал 458">
              <a:extLst>
                <a:ext uri="{FF2B5EF4-FFF2-40B4-BE49-F238E27FC236}">
                  <a16:creationId xmlns:a16="http://schemas.microsoft.com/office/drawing/2014/main" id="{A1B73229-6E07-4402-8482-BE6CC0CDE25D}"/>
                </a:ext>
              </a:extLst>
            </p:cNvPr>
            <p:cNvSpPr/>
            <p:nvPr/>
          </p:nvSpPr>
          <p:spPr>
            <a:xfrm>
              <a:off x="4653289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0" name="Овал 459">
              <a:extLst>
                <a:ext uri="{FF2B5EF4-FFF2-40B4-BE49-F238E27FC236}">
                  <a16:creationId xmlns:a16="http://schemas.microsoft.com/office/drawing/2014/main" id="{76EC2E3C-3C11-451A-9F63-2108298071AF}"/>
                </a:ext>
              </a:extLst>
            </p:cNvPr>
            <p:cNvSpPr/>
            <p:nvPr/>
          </p:nvSpPr>
          <p:spPr>
            <a:xfrm>
              <a:off x="5127880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1" name="Овал 460">
              <a:extLst>
                <a:ext uri="{FF2B5EF4-FFF2-40B4-BE49-F238E27FC236}">
                  <a16:creationId xmlns:a16="http://schemas.microsoft.com/office/drawing/2014/main" id="{AFEA736D-794C-4701-92A4-773A722A8833}"/>
                </a:ext>
              </a:extLst>
            </p:cNvPr>
            <p:cNvSpPr/>
            <p:nvPr/>
          </p:nvSpPr>
          <p:spPr>
            <a:xfrm>
              <a:off x="2486930" y="622904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Овал 461">
              <a:extLst>
                <a:ext uri="{FF2B5EF4-FFF2-40B4-BE49-F238E27FC236}">
                  <a16:creationId xmlns:a16="http://schemas.microsoft.com/office/drawing/2014/main" id="{EB7ECC99-EFB1-450E-B87F-5499F593B39F}"/>
                </a:ext>
              </a:extLst>
            </p:cNvPr>
            <p:cNvSpPr/>
            <p:nvPr/>
          </p:nvSpPr>
          <p:spPr>
            <a:xfrm>
              <a:off x="3422495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Овал 462">
              <a:extLst>
                <a:ext uri="{FF2B5EF4-FFF2-40B4-BE49-F238E27FC236}">
                  <a16:creationId xmlns:a16="http://schemas.microsoft.com/office/drawing/2014/main" id="{82AA779A-B5AA-42EA-8EFE-E7AEF8B62AD2}"/>
                </a:ext>
              </a:extLst>
            </p:cNvPr>
            <p:cNvSpPr/>
            <p:nvPr/>
          </p:nvSpPr>
          <p:spPr>
            <a:xfrm>
              <a:off x="2961521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Овал 463">
              <a:extLst>
                <a:ext uri="{FF2B5EF4-FFF2-40B4-BE49-F238E27FC236}">
                  <a16:creationId xmlns:a16="http://schemas.microsoft.com/office/drawing/2014/main" id="{CAD087E5-9913-4E06-89BE-B3E29A7DF818}"/>
                </a:ext>
              </a:extLst>
            </p:cNvPr>
            <p:cNvSpPr/>
            <p:nvPr/>
          </p:nvSpPr>
          <p:spPr>
            <a:xfrm>
              <a:off x="3897086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Овал 464">
              <a:extLst>
                <a:ext uri="{FF2B5EF4-FFF2-40B4-BE49-F238E27FC236}">
                  <a16:creationId xmlns:a16="http://schemas.microsoft.com/office/drawing/2014/main" id="{B75862DE-B0D5-4FFB-B808-BE35B36AC33B}"/>
                </a:ext>
              </a:extLst>
            </p:cNvPr>
            <p:cNvSpPr/>
            <p:nvPr/>
          </p:nvSpPr>
          <p:spPr>
            <a:xfrm>
              <a:off x="4371677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Овал 465">
              <a:extLst>
                <a:ext uri="{FF2B5EF4-FFF2-40B4-BE49-F238E27FC236}">
                  <a16:creationId xmlns:a16="http://schemas.microsoft.com/office/drawing/2014/main" id="{3099CE7C-A858-4611-89B4-ECC1ADAFBA94}"/>
                </a:ext>
              </a:extLst>
            </p:cNvPr>
            <p:cNvSpPr/>
            <p:nvPr/>
          </p:nvSpPr>
          <p:spPr>
            <a:xfrm>
              <a:off x="4869357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Овал 466">
              <a:extLst>
                <a:ext uri="{FF2B5EF4-FFF2-40B4-BE49-F238E27FC236}">
                  <a16:creationId xmlns:a16="http://schemas.microsoft.com/office/drawing/2014/main" id="{B608CFDD-1E49-429E-8AA8-D4F8F051384A}"/>
                </a:ext>
              </a:extLst>
            </p:cNvPr>
            <p:cNvSpPr/>
            <p:nvPr/>
          </p:nvSpPr>
          <p:spPr>
            <a:xfrm>
              <a:off x="5343948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Овал 467">
              <a:extLst>
                <a:ext uri="{FF2B5EF4-FFF2-40B4-BE49-F238E27FC236}">
                  <a16:creationId xmlns:a16="http://schemas.microsoft.com/office/drawing/2014/main" id="{581A5611-4DF8-4D17-8E2C-195498C02FEF}"/>
                </a:ext>
              </a:extLst>
            </p:cNvPr>
            <p:cNvSpPr/>
            <p:nvPr/>
          </p:nvSpPr>
          <p:spPr>
            <a:xfrm>
              <a:off x="2138126" y="635127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Овал 468">
              <a:extLst>
                <a:ext uri="{FF2B5EF4-FFF2-40B4-BE49-F238E27FC236}">
                  <a16:creationId xmlns:a16="http://schemas.microsoft.com/office/drawing/2014/main" id="{9C9C3588-5603-481D-8587-6680BB5CA47A}"/>
                </a:ext>
              </a:extLst>
            </p:cNvPr>
            <p:cNvSpPr/>
            <p:nvPr/>
          </p:nvSpPr>
          <p:spPr>
            <a:xfrm>
              <a:off x="3073691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Овал 469">
              <a:extLst>
                <a:ext uri="{FF2B5EF4-FFF2-40B4-BE49-F238E27FC236}">
                  <a16:creationId xmlns:a16="http://schemas.microsoft.com/office/drawing/2014/main" id="{8A9BBE94-95E9-431F-8B97-8921E87AD89F}"/>
                </a:ext>
              </a:extLst>
            </p:cNvPr>
            <p:cNvSpPr/>
            <p:nvPr/>
          </p:nvSpPr>
          <p:spPr>
            <a:xfrm>
              <a:off x="2612717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Овал 470">
              <a:extLst>
                <a:ext uri="{FF2B5EF4-FFF2-40B4-BE49-F238E27FC236}">
                  <a16:creationId xmlns:a16="http://schemas.microsoft.com/office/drawing/2014/main" id="{6AFBEA77-AFD4-4B59-B548-9E8977129B0C}"/>
                </a:ext>
              </a:extLst>
            </p:cNvPr>
            <p:cNvSpPr/>
            <p:nvPr/>
          </p:nvSpPr>
          <p:spPr>
            <a:xfrm>
              <a:off x="3548282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Овал 471">
              <a:extLst>
                <a:ext uri="{FF2B5EF4-FFF2-40B4-BE49-F238E27FC236}">
                  <a16:creationId xmlns:a16="http://schemas.microsoft.com/office/drawing/2014/main" id="{4988BE23-7A9E-4283-BF2A-143EAF01179F}"/>
                </a:ext>
              </a:extLst>
            </p:cNvPr>
            <p:cNvSpPr/>
            <p:nvPr/>
          </p:nvSpPr>
          <p:spPr>
            <a:xfrm>
              <a:off x="4022873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Овал 472">
              <a:extLst>
                <a:ext uri="{FF2B5EF4-FFF2-40B4-BE49-F238E27FC236}">
                  <a16:creationId xmlns:a16="http://schemas.microsoft.com/office/drawing/2014/main" id="{98F548E3-C3DA-4D43-BDC1-E1D74A03E314}"/>
                </a:ext>
              </a:extLst>
            </p:cNvPr>
            <p:cNvSpPr/>
            <p:nvPr/>
          </p:nvSpPr>
          <p:spPr>
            <a:xfrm>
              <a:off x="4520553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Овал 473">
              <a:extLst>
                <a:ext uri="{FF2B5EF4-FFF2-40B4-BE49-F238E27FC236}">
                  <a16:creationId xmlns:a16="http://schemas.microsoft.com/office/drawing/2014/main" id="{0997CE08-531B-43F3-A10E-6BEF9152A8F2}"/>
                </a:ext>
              </a:extLst>
            </p:cNvPr>
            <p:cNvSpPr/>
            <p:nvPr/>
          </p:nvSpPr>
          <p:spPr>
            <a:xfrm>
              <a:off x="4995144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Овал 474">
              <a:extLst>
                <a:ext uri="{FF2B5EF4-FFF2-40B4-BE49-F238E27FC236}">
                  <a16:creationId xmlns:a16="http://schemas.microsoft.com/office/drawing/2014/main" id="{3585DD7D-AE22-47B3-A013-3C83026F8CE3}"/>
                </a:ext>
              </a:extLst>
            </p:cNvPr>
            <p:cNvSpPr/>
            <p:nvPr/>
          </p:nvSpPr>
          <p:spPr>
            <a:xfrm>
              <a:off x="2354194" y="635127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Овал 475">
              <a:extLst>
                <a:ext uri="{FF2B5EF4-FFF2-40B4-BE49-F238E27FC236}">
                  <a16:creationId xmlns:a16="http://schemas.microsoft.com/office/drawing/2014/main" id="{6618A890-1A75-42A5-9BC7-DB52A70281D3}"/>
                </a:ext>
              </a:extLst>
            </p:cNvPr>
            <p:cNvSpPr/>
            <p:nvPr/>
          </p:nvSpPr>
          <p:spPr>
            <a:xfrm>
              <a:off x="3289759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Овал 476">
              <a:extLst>
                <a:ext uri="{FF2B5EF4-FFF2-40B4-BE49-F238E27FC236}">
                  <a16:creationId xmlns:a16="http://schemas.microsoft.com/office/drawing/2014/main" id="{1D1E768E-2BCD-4715-98A8-07F7110C9EC9}"/>
                </a:ext>
              </a:extLst>
            </p:cNvPr>
            <p:cNvSpPr/>
            <p:nvPr/>
          </p:nvSpPr>
          <p:spPr>
            <a:xfrm>
              <a:off x="2828785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Овал 477">
              <a:extLst>
                <a:ext uri="{FF2B5EF4-FFF2-40B4-BE49-F238E27FC236}">
                  <a16:creationId xmlns:a16="http://schemas.microsoft.com/office/drawing/2014/main" id="{9D3DE9B5-9DC0-43C9-B077-90AA670669C5}"/>
                </a:ext>
              </a:extLst>
            </p:cNvPr>
            <p:cNvSpPr/>
            <p:nvPr/>
          </p:nvSpPr>
          <p:spPr>
            <a:xfrm>
              <a:off x="3764350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Овал 478">
              <a:extLst>
                <a:ext uri="{FF2B5EF4-FFF2-40B4-BE49-F238E27FC236}">
                  <a16:creationId xmlns:a16="http://schemas.microsoft.com/office/drawing/2014/main" id="{0F9ABCD6-BF1A-4E4E-9F9C-106206D96830}"/>
                </a:ext>
              </a:extLst>
            </p:cNvPr>
            <p:cNvSpPr/>
            <p:nvPr/>
          </p:nvSpPr>
          <p:spPr>
            <a:xfrm>
              <a:off x="4238941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Овал 479">
              <a:extLst>
                <a:ext uri="{FF2B5EF4-FFF2-40B4-BE49-F238E27FC236}">
                  <a16:creationId xmlns:a16="http://schemas.microsoft.com/office/drawing/2014/main" id="{16447421-21FF-45B5-8655-4110F0D6137D}"/>
                </a:ext>
              </a:extLst>
            </p:cNvPr>
            <p:cNvSpPr/>
            <p:nvPr/>
          </p:nvSpPr>
          <p:spPr>
            <a:xfrm>
              <a:off x="4736621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Овал 480">
              <a:extLst>
                <a:ext uri="{FF2B5EF4-FFF2-40B4-BE49-F238E27FC236}">
                  <a16:creationId xmlns:a16="http://schemas.microsoft.com/office/drawing/2014/main" id="{06BE7AE6-CC77-439E-90B8-1DC6010AA3DD}"/>
                </a:ext>
              </a:extLst>
            </p:cNvPr>
            <p:cNvSpPr/>
            <p:nvPr/>
          </p:nvSpPr>
          <p:spPr>
            <a:xfrm>
              <a:off x="5211212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2" name="Группа 481">
            <a:extLst>
              <a:ext uri="{FF2B5EF4-FFF2-40B4-BE49-F238E27FC236}">
                <a16:creationId xmlns:a16="http://schemas.microsoft.com/office/drawing/2014/main" id="{FBA8B1A6-4BDE-4EB6-A967-F03198D524A1}"/>
              </a:ext>
            </a:extLst>
          </p:cNvPr>
          <p:cNvGrpSpPr/>
          <p:nvPr/>
        </p:nvGrpSpPr>
        <p:grpSpPr>
          <a:xfrm>
            <a:off x="958732" y="6480087"/>
            <a:ext cx="1556769" cy="152556"/>
            <a:chOff x="2138126" y="6229040"/>
            <a:chExt cx="3357952" cy="187906"/>
          </a:xfrm>
          <a:solidFill>
            <a:schemeClr val="bg1">
              <a:lumMod val="75000"/>
            </a:schemeClr>
          </a:solidFill>
        </p:grpSpPr>
        <p:sp>
          <p:nvSpPr>
            <p:cNvPr id="483" name="Овал 482">
              <a:extLst>
                <a:ext uri="{FF2B5EF4-FFF2-40B4-BE49-F238E27FC236}">
                  <a16:creationId xmlns:a16="http://schemas.microsoft.com/office/drawing/2014/main" id="{49E268DC-BB8C-41CD-8949-C6D350870D94}"/>
                </a:ext>
              </a:extLst>
            </p:cNvPr>
            <p:cNvSpPr/>
            <p:nvPr/>
          </p:nvSpPr>
          <p:spPr>
            <a:xfrm>
              <a:off x="2370739" y="623554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Овал 483">
              <a:extLst>
                <a:ext uri="{FF2B5EF4-FFF2-40B4-BE49-F238E27FC236}">
                  <a16:creationId xmlns:a16="http://schemas.microsoft.com/office/drawing/2014/main" id="{A1F3CD7D-4733-40C8-AA13-E5FD611A6875}"/>
                </a:ext>
              </a:extLst>
            </p:cNvPr>
            <p:cNvSpPr/>
            <p:nvPr/>
          </p:nvSpPr>
          <p:spPr>
            <a:xfrm>
              <a:off x="3306304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Овал 484">
              <a:extLst>
                <a:ext uri="{FF2B5EF4-FFF2-40B4-BE49-F238E27FC236}">
                  <a16:creationId xmlns:a16="http://schemas.microsoft.com/office/drawing/2014/main" id="{8FF7BE4B-83D2-4A6E-9A38-7CF9ABF2727E}"/>
                </a:ext>
              </a:extLst>
            </p:cNvPr>
            <p:cNvSpPr/>
            <p:nvPr/>
          </p:nvSpPr>
          <p:spPr>
            <a:xfrm>
              <a:off x="2845330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Овал 485">
              <a:extLst>
                <a:ext uri="{FF2B5EF4-FFF2-40B4-BE49-F238E27FC236}">
                  <a16:creationId xmlns:a16="http://schemas.microsoft.com/office/drawing/2014/main" id="{1999284F-D535-4B0B-BE01-35D73ADDB654}"/>
                </a:ext>
              </a:extLst>
            </p:cNvPr>
            <p:cNvSpPr/>
            <p:nvPr/>
          </p:nvSpPr>
          <p:spPr>
            <a:xfrm>
              <a:off x="3780895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Овал 486">
              <a:extLst>
                <a:ext uri="{FF2B5EF4-FFF2-40B4-BE49-F238E27FC236}">
                  <a16:creationId xmlns:a16="http://schemas.microsoft.com/office/drawing/2014/main" id="{E085675D-2E97-4142-82ED-2D4CEA2FB1D0}"/>
                </a:ext>
              </a:extLst>
            </p:cNvPr>
            <p:cNvSpPr/>
            <p:nvPr/>
          </p:nvSpPr>
          <p:spPr>
            <a:xfrm>
              <a:off x="4255486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Овал 487">
              <a:extLst>
                <a:ext uri="{FF2B5EF4-FFF2-40B4-BE49-F238E27FC236}">
                  <a16:creationId xmlns:a16="http://schemas.microsoft.com/office/drawing/2014/main" id="{56B55F94-6185-4B56-8B0C-9845433CF534}"/>
                </a:ext>
              </a:extLst>
            </p:cNvPr>
            <p:cNvSpPr/>
            <p:nvPr/>
          </p:nvSpPr>
          <p:spPr>
            <a:xfrm>
              <a:off x="4753166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Овал 488">
              <a:extLst>
                <a:ext uri="{FF2B5EF4-FFF2-40B4-BE49-F238E27FC236}">
                  <a16:creationId xmlns:a16="http://schemas.microsoft.com/office/drawing/2014/main" id="{76D86BF7-2D53-4564-BBAD-35A9897B34C0}"/>
                </a:ext>
              </a:extLst>
            </p:cNvPr>
            <p:cNvSpPr/>
            <p:nvPr/>
          </p:nvSpPr>
          <p:spPr>
            <a:xfrm>
              <a:off x="5227757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Овал 489">
              <a:extLst>
                <a:ext uri="{FF2B5EF4-FFF2-40B4-BE49-F238E27FC236}">
                  <a16:creationId xmlns:a16="http://schemas.microsoft.com/office/drawing/2014/main" id="{2884416F-8A95-4133-AB7A-E11C54F86BCC}"/>
                </a:ext>
              </a:extLst>
            </p:cNvPr>
            <p:cNvSpPr/>
            <p:nvPr/>
          </p:nvSpPr>
          <p:spPr>
            <a:xfrm>
              <a:off x="2586807" y="623554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Овал 490">
              <a:extLst>
                <a:ext uri="{FF2B5EF4-FFF2-40B4-BE49-F238E27FC236}">
                  <a16:creationId xmlns:a16="http://schemas.microsoft.com/office/drawing/2014/main" id="{C957CBC8-1261-41E4-920E-B4C202B271F0}"/>
                </a:ext>
              </a:extLst>
            </p:cNvPr>
            <p:cNvSpPr/>
            <p:nvPr/>
          </p:nvSpPr>
          <p:spPr>
            <a:xfrm>
              <a:off x="3522372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Овал 491">
              <a:extLst>
                <a:ext uri="{FF2B5EF4-FFF2-40B4-BE49-F238E27FC236}">
                  <a16:creationId xmlns:a16="http://schemas.microsoft.com/office/drawing/2014/main" id="{FCDC57FD-3006-4CEA-8388-DAC193F03663}"/>
                </a:ext>
              </a:extLst>
            </p:cNvPr>
            <p:cNvSpPr/>
            <p:nvPr/>
          </p:nvSpPr>
          <p:spPr>
            <a:xfrm>
              <a:off x="3061398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Овал 492">
              <a:extLst>
                <a:ext uri="{FF2B5EF4-FFF2-40B4-BE49-F238E27FC236}">
                  <a16:creationId xmlns:a16="http://schemas.microsoft.com/office/drawing/2014/main" id="{EFE0E54F-D471-4C00-8B00-21165E81B8FF}"/>
                </a:ext>
              </a:extLst>
            </p:cNvPr>
            <p:cNvSpPr/>
            <p:nvPr/>
          </p:nvSpPr>
          <p:spPr>
            <a:xfrm>
              <a:off x="3996963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Овал 493">
              <a:extLst>
                <a:ext uri="{FF2B5EF4-FFF2-40B4-BE49-F238E27FC236}">
                  <a16:creationId xmlns:a16="http://schemas.microsoft.com/office/drawing/2014/main" id="{B1EAE9BF-DC36-4137-B06E-B04B23E9CB17}"/>
                </a:ext>
              </a:extLst>
            </p:cNvPr>
            <p:cNvSpPr/>
            <p:nvPr/>
          </p:nvSpPr>
          <p:spPr>
            <a:xfrm>
              <a:off x="4471554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Овал 494">
              <a:extLst>
                <a:ext uri="{FF2B5EF4-FFF2-40B4-BE49-F238E27FC236}">
                  <a16:creationId xmlns:a16="http://schemas.microsoft.com/office/drawing/2014/main" id="{2486CE26-DB09-4E14-9FB8-EB2A0C4A111D}"/>
                </a:ext>
              </a:extLst>
            </p:cNvPr>
            <p:cNvSpPr/>
            <p:nvPr/>
          </p:nvSpPr>
          <p:spPr>
            <a:xfrm>
              <a:off x="4969234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Овал 495">
              <a:extLst>
                <a:ext uri="{FF2B5EF4-FFF2-40B4-BE49-F238E27FC236}">
                  <a16:creationId xmlns:a16="http://schemas.microsoft.com/office/drawing/2014/main" id="{A3C819B7-958B-45CD-85AC-EE859106823A}"/>
                </a:ext>
              </a:extLst>
            </p:cNvPr>
            <p:cNvSpPr/>
            <p:nvPr/>
          </p:nvSpPr>
          <p:spPr>
            <a:xfrm>
              <a:off x="5443825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Овал 496">
              <a:extLst>
                <a:ext uri="{FF2B5EF4-FFF2-40B4-BE49-F238E27FC236}">
                  <a16:creationId xmlns:a16="http://schemas.microsoft.com/office/drawing/2014/main" id="{C97407D2-C8E4-411A-B176-581354A20331}"/>
                </a:ext>
              </a:extLst>
            </p:cNvPr>
            <p:cNvSpPr/>
            <p:nvPr/>
          </p:nvSpPr>
          <p:spPr>
            <a:xfrm>
              <a:off x="2238003" y="635778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Овал 497">
              <a:extLst>
                <a:ext uri="{FF2B5EF4-FFF2-40B4-BE49-F238E27FC236}">
                  <a16:creationId xmlns:a16="http://schemas.microsoft.com/office/drawing/2014/main" id="{0B60DC97-38D9-476D-874D-59FDDD7C4EB4}"/>
                </a:ext>
              </a:extLst>
            </p:cNvPr>
            <p:cNvSpPr/>
            <p:nvPr/>
          </p:nvSpPr>
          <p:spPr>
            <a:xfrm>
              <a:off x="3173568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9" name="Овал 498">
              <a:extLst>
                <a:ext uri="{FF2B5EF4-FFF2-40B4-BE49-F238E27FC236}">
                  <a16:creationId xmlns:a16="http://schemas.microsoft.com/office/drawing/2014/main" id="{1328397C-F67F-4416-9006-AC9A4689525C}"/>
                </a:ext>
              </a:extLst>
            </p:cNvPr>
            <p:cNvSpPr/>
            <p:nvPr/>
          </p:nvSpPr>
          <p:spPr>
            <a:xfrm>
              <a:off x="2712594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Овал 499">
              <a:extLst>
                <a:ext uri="{FF2B5EF4-FFF2-40B4-BE49-F238E27FC236}">
                  <a16:creationId xmlns:a16="http://schemas.microsoft.com/office/drawing/2014/main" id="{F6ED97E4-3CF6-45AC-B15A-6750A1BF7C92}"/>
                </a:ext>
              </a:extLst>
            </p:cNvPr>
            <p:cNvSpPr/>
            <p:nvPr/>
          </p:nvSpPr>
          <p:spPr>
            <a:xfrm>
              <a:off x="3648159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Овал 500">
              <a:extLst>
                <a:ext uri="{FF2B5EF4-FFF2-40B4-BE49-F238E27FC236}">
                  <a16:creationId xmlns:a16="http://schemas.microsoft.com/office/drawing/2014/main" id="{2574438A-7857-42EF-83E6-9F84F6318C4B}"/>
                </a:ext>
              </a:extLst>
            </p:cNvPr>
            <p:cNvSpPr/>
            <p:nvPr/>
          </p:nvSpPr>
          <p:spPr>
            <a:xfrm>
              <a:off x="4122750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2" name="Овал 501">
              <a:extLst>
                <a:ext uri="{FF2B5EF4-FFF2-40B4-BE49-F238E27FC236}">
                  <a16:creationId xmlns:a16="http://schemas.microsoft.com/office/drawing/2014/main" id="{7B8BBCA1-D534-4E73-8371-9781DDED3CC2}"/>
                </a:ext>
              </a:extLst>
            </p:cNvPr>
            <p:cNvSpPr/>
            <p:nvPr/>
          </p:nvSpPr>
          <p:spPr>
            <a:xfrm>
              <a:off x="4620430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Овал 502">
              <a:extLst>
                <a:ext uri="{FF2B5EF4-FFF2-40B4-BE49-F238E27FC236}">
                  <a16:creationId xmlns:a16="http://schemas.microsoft.com/office/drawing/2014/main" id="{B07EECBD-6C6A-4E61-AF00-527F275DEBB6}"/>
                </a:ext>
              </a:extLst>
            </p:cNvPr>
            <p:cNvSpPr/>
            <p:nvPr/>
          </p:nvSpPr>
          <p:spPr>
            <a:xfrm>
              <a:off x="5095021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Овал 503">
              <a:extLst>
                <a:ext uri="{FF2B5EF4-FFF2-40B4-BE49-F238E27FC236}">
                  <a16:creationId xmlns:a16="http://schemas.microsoft.com/office/drawing/2014/main" id="{8B0ACD4A-17F8-40EE-941A-E4EB5EABAC1B}"/>
                </a:ext>
              </a:extLst>
            </p:cNvPr>
            <p:cNvSpPr/>
            <p:nvPr/>
          </p:nvSpPr>
          <p:spPr>
            <a:xfrm>
              <a:off x="2454071" y="635778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5" name="Овал 504">
              <a:extLst>
                <a:ext uri="{FF2B5EF4-FFF2-40B4-BE49-F238E27FC236}">
                  <a16:creationId xmlns:a16="http://schemas.microsoft.com/office/drawing/2014/main" id="{70EB4AE1-AA36-4ABB-81E4-35F106F6F562}"/>
                </a:ext>
              </a:extLst>
            </p:cNvPr>
            <p:cNvSpPr/>
            <p:nvPr/>
          </p:nvSpPr>
          <p:spPr>
            <a:xfrm>
              <a:off x="3389636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6" name="Овал 505">
              <a:extLst>
                <a:ext uri="{FF2B5EF4-FFF2-40B4-BE49-F238E27FC236}">
                  <a16:creationId xmlns:a16="http://schemas.microsoft.com/office/drawing/2014/main" id="{5B0903DC-2001-475C-92DF-C88662D62E4B}"/>
                </a:ext>
              </a:extLst>
            </p:cNvPr>
            <p:cNvSpPr/>
            <p:nvPr/>
          </p:nvSpPr>
          <p:spPr>
            <a:xfrm>
              <a:off x="2928662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7" name="Овал 506">
              <a:extLst>
                <a:ext uri="{FF2B5EF4-FFF2-40B4-BE49-F238E27FC236}">
                  <a16:creationId xmlns:a16="http://schemas.microsoft.com/office/drawing/2014/main" id="{E95D49B7-B38F-4D7D-BD3A-CCDF22EAFA91}"/>
                </a:ext>
              </a:extLst>
            </p:cNvPr>
            <p:cNvSpPr/>
            <p:nvPr/>
          </p:nvSpPr>
          <p:spPr>
            <a:xfrm>
              <a:off x="3864227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8" name="Овал 507">
              <a:extLst>
                <a:ext uri="{FF2B5EF4-FFF2-40B4-BE49-F238E27FC236}">
                  <a16:creationId xmlns:a16="http://schemas.microsoft.com/office/drawing/2014/main" id="{75BBDA4D-B244-40FE-A077-5DD6E8D324E8}"/>
                </a:ext>
              </a:extLst>
            </p:cNvPr>
            <p:cNvSpPr/>
            <p:nvPr/>
          </p:nvSpPr>
          <p:spPr>
            <a:xfrm>
              <a:off x="4338818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9" name="Овал 508">
              <a:extLst>
                <a:ext uri="{FF2B5EF4-FFF2-40B4-BE49-F238E27FC236}">
                  <a16:creationId xmlns:a16="http://schemas.microsoft.com/office/drawing/2014/main" id="{9AA603D5-8FCC-4B8F-82B0-49864A166B52}"/>
                </a:ext>
              </a:extLst>
            </p:cNvPr>
            <p:cNvSpPr/>
            <p:nvPr/>
          </p:nvSpPr>
          <p:spPr>
            <a:xfrm>
              <a:off x="4836498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0" name="Овал 509">
              <a:extLst>
                <a:ext uri="{FF2B5EF4-FFF2-40B4-BE49-F238E27FC236}">
                  <a16:creationId xmlns:a16="http://schemas.microsoft.com/office/drawing/2014/main" id="{C9FFD819-4007-4FB8-A84C-26F91BDE3663}"/>
                </a:ext>
              </a:extLst>
            </p:cNvPr>
            <p:cNvSpPr/>
            <p:nvPr/>
          </p:nvSpPr>
          <p:spPr>
            <a:xfrm>
              <a:off x="5311089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1" name="Овал 510">
              <a:extLst>
                <a:ext uri="{FF2B5EF4-FFF2-40B4-BE49-F238E27FC236}">
                  <a16:creationId xmlns:a16="http://schemas.microsoft.com/office/drawing/2014/main" id="{755095A5-3517-4A25-849F-DA07AB242F4E}"/>
                </a:ext>
              </a:extLst>
            </p:cNvPr>
            <p:cNvSpPr/>
            <p:nvPr/>
          </p:nvSpPr>
          <p:spPr>
            <a:xfrm>
              <a:off x="2270862" y="622904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2" name="Овал 511">
              <a:extLst>
                <a:ext uri="{FF2B5EF4-FFF2-40B4-BE49-F238E27FC236}">
                  <a16:creationId xmlns:a16="http://schemas.microsoft.com/office/drawing/2014/main" id="{34FB8782-7E42-4EA2-8E19-A5479B133E52}"/>
                </a:ext>
              </a:extLst>
            </p:cNvPr>
            <p:cNvSpPr/>
            <p:nvPr/>
          </p:nvSpPr>
          <p:spPr>
            <a:xfrm>
              <a:off x="3206427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Овал 512">
              <a:extLst>
                <a:ext uri="{FF2B5EF4-FFF2-40B4-BE49-F238E27FC236}">
                  <a16:creationId xmlns:a16="http://schemas.microsoft.com/office/drawing/2014/main" id="{BAA729C5-BA7A-4636-AE9D-518D214F6924}"/>
                </a:ext>
              </a:extLst>
            </p:cNvPr>
            <p:cNvSpPr/>
            <p:nvPr/>
          </p:nvSpPr>
          <p:spPr>
            <a:xfrm>
              <a:off x="2745453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" name="Овал 513">
              <a:extLst>
                <a:ext uri="{FF2B5EF4-FFF2-40B4-BE49-F238E27FC236}">
                  <a16:creationId xmlns:a16="http://schemas.microsoft.com/office/drawing/2014/main" id="{0C4B2129-5B4F-4C97-8427-C63FE71A9322}"/>
                </a:ext>
              </a:extLst>
            </p:cNvPr>
            <p:cNvSpPr/>
            <p:nvPr/>
          </p:nvSpPr>
          <p:spPr>
            <a:xfrm>
              <a:off x="3681018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5" name="Овал 514">
              <a:extLst>
                <a:ext uri="{FF2B5EF4-FFF2-40B4-BE49-F238E27FC236}">
                  <a16:creationId xmlns:a16="http://schemas.microsoft.com/office/drawing/2014/main" id="{97FA2383-38E2-44C6-A1E5-E097F32E44DE}"/>
                </a:ext>
              </a:extLst>
            </p:cNvPr>
            <p:cNvSpPr/>
            <p:nvPr/>
          </p:nvSpPr>
          <p:spPr>
            <a:xfrm>
              <a:off x="4155609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6" name="Овал 515">
              <a:extLst>
                <a:ext uri="{FF2B5EF4-FFF2-40B4-BE49-F238E27FC236}">
                  <a16:creationId xmlns:a16="http://schemas.microsoft.com/office/drawing/2014/main" id="{765A6EB3-A3A0-4BEC-B904-60AF582CACD8}"/>
                </a:ext>
              </a:extLst>
            </p:cNvPr>
            <p:cNvSpPr/>
            <p:nvPr/>
          </p:nvSpPr>
          <p:spPr>
            <a:xfrm>
              <a:off x="4653289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" name="Овал 516">
              <a:extLst>
                <a:ext uri="{FF2B5EF4-FFF2-40B4-BE49-F238E27FC236}">
                  <a16:creationId xmlns:a16="http://schemas.microsoft.com/office/drawing/2014/main" id="{5DE5BB19-AD76-4A62-8F92-4A533117674C}"/>
                </a:ext>
              </a:extLst>
            </p:cNvPr>
            <p:cNvSpPr/>
            <p:nvPr/>
          </p:nvSpPr>
          <p:spPr>
            <a:xfrm>
              <a:off x="5127880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8" name="Овал 517">
              <a:extLst>
                <a:ext uri="{FF2B5EF4-FFF2-40B4-BE49-F238E27FC236}">
                  <a16:creationId xmlns:a16="http://schemas.microsoft.com/office/drawing/2014/main" id="{ABD8BEAD-5706-4ED8-ABB8-CFC6EF4D07BE}"/>
                </a:ext>
              </a:extLst>
            </p:cNvPr>
            <p:cNvSpPr/>
            <p:nvPr/>
          </p:nvSpPr>
          <p:spPr>
            <a:xfrm>
              <a:off x="2486930" y="622904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9" name="Овал 518">
              <a:extLst>
                <a:ext uri="{FF2B5EF4-FFF2-40B4-BE49-F238E27FC236}">
                  <a16:creationId xmlns:a16="http://schemas.microsoft.com/office/drawing/2014/main" id="{8205EC61-7C84-4672-809C-A908DE556A59}"/>
                </a:ext>
              </a:extLst>
            </p:cNvPr>
            <p:cNvSpPr/>
            <p:nvPr/>
          </p:nvSpPr>
          <p:spPr>
            <a:xfrm>
              <a:off x="3422495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0" name="Овал 519">
              <a:extLst>
                <a:ext uri="{FF2B5EF4-FFF2-40B4-BE49-F238E27FC236}">
                  <a16:creationId xmlns:a16="http://schemas.microsoft.com/office/drawing/2014/main" id="{F5CA302A-7B7D-4055-9060-396AC1A1D525}"/>
                </a:ext>
              </a:extLst>
            </p:cNvPr>
            <p:cNvSpPr/>
            <p:nvPr/>
          </p:nvSpPr>
          <p:spPr>
            <a:xfrm>
              <a:off x="2961521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1" name="Овал 520">
              <a:extLst>
                <a:ext uri="{FF2B5EF4-FFF2-40B4-BE49-F238E27FC236}">
                  <a16:creationId xmlns:a16="http://schemas.microsoft.com/office/drawing/2014/main" id="{B0A903EE-AA00-4A91-BB79-3FC4963BA3A5}"/>
                </a:ext>
              </a:extLst>
            </p:cNvPr>
            <p:cNvSpPr/>
            <p:nvPr/>
          </p:nvSpPr>
          <p:spPr>
            <a:xfrm>
              <a:off x="3897086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" name="Овал 521">
              <a:extLst>
                <a:ext uri="{FF2B5EF4-FFF2-40B4-BE49-F238E27FC236}">
                  <a16:creationId xmlns:a16="http://schemas.microsoft.com/office/drawing/2014/main" id="{CA13E431-76E3-4FD3-8931-76AF479FB34B}"/>
                </a:ext>
              </a:extLst>
            </p:cNvPr>
            <p:cNvSpPr/>
            <p:nvPr/>
          </p:nvSpPr>
          <p:spPr>
            <a:xfrm>
              <a:off x="4371677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3" name="Овал 522">
              <a:extLst>
                <a:ext uri="{FF2B5EF4-FFF2-40B4-BE49-F238E27FC236}">
                  <a16:creationId xmlns:a16="http://schemas.microsoft.com/office/drawing/2014/main" id="{0CF91C3B-620A-4F62-BEAC-8490F5C43944}"/>
                </a:ext>
              </a:extLst>
            </p:cNvPr>
            <p:cNvSpPr/>
            <p:nvPr/>
          </p:nvSpPr>
          <p:spPr>
            <a:xfrm>
              <a:off x="4869357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4" name="Овал 523">
              <a:extLst>
                <a:ext uri="{FF2B5EF4-FFF2-40B4-BE49-F238E27FC236}">
                  <a16:creationId xmlns:a16="http://schemas.microsoft.com/office/drawing/2014/main" id="{66D5A07C-7C18-4CCB-A256-CCCBC4885364}"/>
                </a:ext>
              </a:extLst>
            </p:cNvPr>
            <p:cNvSpPr/>
            <p:nvPr/>
          </p:nvSpPr>
          <p:spPr>
            <a:xfrm>
              <a:off x="5343948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5" name="Овал 524">
              <a:extLst>
                <a:ext uri="{FF2B5EF4-FFF2-40B4-BE49-F238E27FC236}">
                  <a16:creationId xmlns:a16="http://schemas.microsoft.com/office/drawing/2014/main" id="{2D79CBF9-C6CE-4FB1-B676-AF8B2A6309C4}"/>
                </a:ext>
              </a:extLst>
            </p:cNvPr>
            <p:cNvSpPr/>
            <p:nvPr/>
          </p:nvSpPr>
          <p:spPr>
            <a:xfrm>
              <a:off x="2138126" y="635127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6" name="Овал 525">
              <a:extLst>
                <a:ext uri="{FF2B5EF4-FFF2-40B4-BE49-F238E27FC236}">
                  <a16:creationId xmlns:a16="http://schemas.microsoft.com/office/drawing/2014/main" id="{8AEE2E68-64EB-4340-A3D8-4C6F23A724E9}"/>
                </a:ext>
              </a:extLst>
            </p:cNvPr>
            <p:cNvSpPr/>
            <p:nvPr/>
          </p:nvSpPr>
          <p:spPr>
            <a:xfrm>
              <a:off x="3073691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7" name="Овал 526">
              <a:extLst>
                <a:ext uri="{FF2B5EF4-FFF2-40B4-BE49-F238E27FC236}">
                  <a16:creationId xmlns:a16="http://schemas.microsoft.com/office/drawing/2014/main" id="{DF0FBC7D-9A5C-431B-B503-A283A7591E4E}"/>
                </a:ext>
              </a:extLst>
            </p:cNvPr>
            <p:cNvSpPr/>
            <p:nvPr/>
          </p:nvSpPr>
          <p:spPr>
            <a:xfrm>
              <a:off x="2612717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8" name="Овал 527">
              <a:extLst>
                <a:ext uri="{FF2B5EF4-FFF2-40B4-BE49-F238E27FC236}">
                  <a16:creationId xmlns:a16="http://schemas.microsoft.com/office/drawing/2014/main" id="{98B20CDA-50EB-4614-BBFD-574A9D27CE8A}"/>
                </a:ext>
              </a:extLst>
            </p:cNvPr>
            <p:cNvSpPr/>
            <p:nvPr/>
          </p:nvSpPr>
          <p:spPr>
            <a:xfrm>
              <a:off x="3548282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9" name="Овал 528">
              <a:extLst>
                <a:ext uri="{FF2B5EF4-FFF2-40B4-BE49-F238E27FC236}">
                  <a16:creationId xmlns:a16="http://schemas.microsoft.com/office/drawing/2014/main" id="{E1BFEDF4-09FB-473D-BDBE-B21A4A7007FC}"/>
                </a:ext>
              </a:extLst>
            </p:cNvPr>
            <p:cNvSpPr/>
            <p:nvPr/>
          </p:nvSpPr>
          <p:spPr>
            <a:xfrm>
              <a:off x="4022873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0" name="Овал 529">
              <a:extLst>
                <a:ext uri="{FF2B5EF4-FFF2-40B4-BE49-F238E27FC236}">
                  <a16:creationId xmlns:a16="http://schemas.microsoft.com/office/drawing/2014/main" id="{C01138B0-93FB-4914-B510-5AFC088E41BA}"/>
                </a:ext>
              </a:extLst>
            </p:cNvPr>
            <p:cNvSpPr/>
            <p:nvPr/>
          </p:nvSpPr>
          <p:spPr>
            <a:xfrm>
              <a:off x="4520553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1" name="Овал 530">
              <a:extLst>
                <a:ext uri="{FF2B5EF4-FFF2-40B4-BE49-F238E27FC236}">
                  <a16:creationId xmlns:a16="http://schemas.microsoft.com/office/drawing/2014/main" id="{4C44FB13-CE05-463D-8D8A-13A3E6509D9A}"/>
                </a:ext>
              </a:extLst>
            </p:cNvPr>
            <p:cNvSpPr/>
            <p:nvPr/>
          </p:nvSpPr>
          <p:spPr>
            <a:xfrm>
              <a:off x="4995144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2" name="Овал 531">
              <a:extLst>
                <a:ext uri="{FF2B5EF4-FFF2-40B4-BE49-F238E27FC236}">
                  <a16:creationId xmlns:a16="http://schemas.microsoft.com/office/drawing/2014/main" id="{3D97A7D7-3909-4058-BE37-BDADA5E18170}"/>
                </a:ext>
              </a:extLst>
            </p:cNvPr>
            <p:cNvSpPr/>
            <p:nvPr/>
          </p:nvSpPr>
          <p:spPr>
            <a:xfrm>
              <a:off x="2354194" y="635127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3" name="Овал 532">
              <a:extLst>
                <a:ext uri="{FF2B5EF4-FFF2-40B4-BE49-F238E27FC236}">
                  <a16:creationId xmlns:a16="http://schemas.microsoft.com/office/drawing/2014/main" id="{60DAA0E2-3A6C-4048-B402-B99D5F820A9F}"/>
                </a:ext>
              </a:extLst>
            </p:cNvPr>
            <p:cNvSpPr/>
            <p:nvPr/>
          </p:nvSpPr>
          <p:spPr>
            <a:xfrm>
              <a:off x="3289759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4" name="Овал 533">
              <a:extLst>
                <a:ext uri="{FF2B5EF4-FFF2-40B4-BE49-F238E27FC236}">
                  <a16:creationId xmlns:a16="http://schemas.microsoft.com/office/drawing/2014/main" id="{FA6AE84B-7F3B-4F51-B904-40E08918F25B}"/>
                </a:ext>
              </a:extLst>
            </p:cNvPr>
            <p:cNvSpPr/>
            <p:nvPr/>
          </p:nvSpPr>
          <p:spPr>
            <a:xfrm>
              <a:off x="2828785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5" name="Овал 534">
              <a:extLst>
                <a:ext uri="{FF2B5EF4-FFF2-40B4-BE49-F238E27FC236}">
                  <a16:creationId xmlns:a16="http://schemas.microsoft.com/office/drawing/2014/main" id="{624B6FA3-A457-4A5F-84AD-3DA4CF269DDB}"/>
                </a:ext>
              </a:extLst>
            </p:cNvPr>
            <p:cNvSpPr/>
            <p:nvPr/>
          </p:nvSpPr>
          <p:spPr>
            <a:xfrm>
              <a:off x="3764350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6" name="Овал 535">
              <a:extLst>
                <a:ext uri="{FF2B5EF4-FFF2-40B4-BE49-F238E27FC236}">
                  <a16:creationId xmlns:a16="http://schemas.microsoft.com/office/drawing/2014/main" id="{24E3BA73-9476-45CA-853E-3DCF806AFE54}"/>
                </a:ext>
              </a:extLst>
            </p:cNvPr>
            <p:cNvSpPr/>
            <p:nvPr/>
          </p:nvSpPr>
          <p:spPr>
            <a:xfrm>
              <a:off x="4238941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7" name="Овал 536">
              <a:extLst>
                <a:ext uri="{FF2B5EF4-FFF2-40B4-BE49-F238E27FC236}">
                  <a16:creationId xmlns:a16="http://schemas.microsoft.com/office/drawing/2014/main" id="{E1A573CC-FF05-4785-9233-7863798676B1}"/>
                </a:ext>
              </a:extLst>
            </p:cNvPr>
            <p:cNvSpPr/>
            <p:nvPr/>
          </p:nvSpPr>
          <p:spPr>
            <a:xfrm>
              <a:off x="4736621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8" name="Овал 537">
              <a:extLst>
                <a:ext uri="{FF2B5EF4-FFF2-40B4-BE49-F238E27FC236}">
                  <a16:creationId xmlns:a16="http://schemas.microsoft.com/office/drawing/2014/main" id="{2FA8A807-18E0-4197-9445-A471EA7A77E4}"/>
                </a:ext>
              </a:extLst>
            </p:cNvPr>
            <p:cNvSpPr/>
            <p:nvPr/>
          </p:nvSpPr>
          <p:spPr>
            <a:xfrm>
              <a:off x="5211212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9" name="Группа 538">
            <a:extLst>
              <a:ext uri="{FF2B5EF4-FFF2-40B4-BE49-F238E27FC236}">
                <a16:creationId xmlns:a16="http://schemas.microsoft.com/office/drawing/2014/main" id="{7DE57F53-7ADB-4184-AB27-D62523410D78}"/>
              </a:ext>
            </a:extLst>
          </p:cNvPr>
          <p:cNvGrpSpPr/>
          <p:nvPr/>
        </p:nvGrpSpPr>
        <p:grpSpPr>
          <a:xfrm>
            <a:off x="2559331" y="6251790"/>
            <a:ext cx="1556769" cy="152556"/>
            <a:chOff x="2138126" y="6229040"/>
            <a:chExt cx="3357952" cy="187906"/>
          </a:xfrm>
          <a:solidFill>
            <a:schemeClr val="bg1">
              <a:lumMod val="75000"/>
            </a:schemeClr>
          </a:solidFill>
        </p:grpSpPr>
        <p:sp>
          <p:nvSpPr>
            <p:cNvPr id="540" name="Овал 539">
              <a:extLst>
                <a:ext uri="{FF2B5EF4-FFF2-40B4-BE49-F238E27FC236}">
                  <a16:creationId xmlns:a16="http://schemas.microsoft.com/office/drawing/2014/main" id="{A219CB4D-D688-4E43-B982-D5FE71098F9C}"/>
                </a:ext>
              </a:extLst>
            </p:cNvPr>
            <p:cNvSpPr/>
            <p:nvPr/>
          </p:nvSpPr>
          <p:spPr>
            <a:xfrm>
              <a:off x="2370739" y="623554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1" name="Овал 540">
              <a:extLst>
                <a:ext uri="{FF2B5EF4-FFF2-40B4-BE49-F238E27FC236}">
                  <a16:creationId xmlns:a16="http://schemas.microsoft.com/office/drawing/2014/main" id="{325417AE-2D84-4DEC-8C4D-66A381539C06}"/>
                </a:ext>
              </a:extLst>
            </p:cNvPr>
            <p:cNvSpPr/>
            <p:nvPr/>
          </p:nvSpPr>
          <p:spPr>
            <a:xfrm>
              <a:off x="3306304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2" name="Овал 541">
              <a:extLst>
                <a:ext uri="{FF2B5EF4-FFF2-40B4-BE49-F238E27FC236}">
                  <a16:creationId xmlns:a16="http://schemas.microsoft.com/office/drawing/2014/main" id="{FACE4A1B-149B-4961-AFF0-0AF4099F8D9F}"/>
                </a:ext>
              </a:extLst>
            </p:cNvPr>
            <p:cNvSpPr/>
            <p:nvPr/>
          </p:nvSpPr>
          <p:spPr>
            <a:xfrm>
              <a:off x="2845330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3" name="Овал 542">
              <a:extLst>
                <a:ext uri="{FF2B5EF4-FFF2-40B4-BE49-F238E27FC236}">
                  <a16:creationId xmlns:a16="http://schemas.microsoft.com/office/drawing/2014/main" id="{F7F06575-60D9-4912-9642-56FE5BFD05B2}"/>
                </a:ext>
              </a:extLst>
            </p:cNvPr>
            <p:cNvSpPr/>
            <p:nvPr/>
          </p:nvSpPr>
          <p:spPr>
            <a:xfrm>
              <a:off x="3780895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4" name="Овал 543">
              <a:extLst>
                <a:ext uri="{FF2B5EF4-FFF2-40B4-BE49-F238E27FC236}">
                  <a16:creationId xmlns:a16="http://schemas.microsoft.com/office/drawing/2014/main" id="{1654FA9E-501C-4B20-8CAA-79DE8AB0153A}"/>
                </a:ext>
              </a:extLst>
            </p:cNvPr>
            <p:cNvSpPr/>
            <p:nvPr/>
          </p:nvSpPr>
          <p:spPr>
            <a:xfrm>
              <a:off x="4255486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5" name="Овал 544">
              <a:extLst>
                <a:ext uri="{FF2B5EF4-FFF2-40B4-BE49-F238E27FC236}">
                  <a16:creationId xmlns:a16="http://schemas.microsoft.com/office/drawing/2014/main" id="{B27D2FBD-B509-4FD4-BB2E-A871EC22BE31}"/>
                </a:ext>
              </a:extLst>
            </p:cNvPr>
            <p:cNvSpPr/>
            <p:nvPr/>
          </p:nvSpPr>
          <p:spPr>
            <a:xfrm>
              <a:off x="4753166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6" name="Овал 545">
              <a:extLst>
                <a:ext uri="{FF2B5EF4-FFF2-40B4-BE49-F238E27FC236}">
                  <a16:creationId xmlns:a16="http://schemas.microsoft.com/office/drawing/2014/main" id="{2F3EBAF2-4ECF-45B3-B0D0-3E41D712FDA7}"/>
                </a:ext>
              </a:extLst>
            </p:cNvPr>
            <p:cNvSpPr/>
            <p:nvPr/>
          </p:nvSpPr>
          <p:spPr>
            <a:xfrm>
              <a:off x="5227757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7" name="Овал 546">
              <a:extLst>
                <a:ext uri="{FF2B5EF4-FFF2-40B4-BE49-F238E27FC236}">
                  <a16:creationId xmlns:a16="http://schemas.microsoft.com/office/drawing/2014/main" id="{E54A6474-0698-45A2-972F-FF55844DC22E}"/>
                </a:ext>
              </a:extLst>
            </p:cNvPr>
            <p:cNvSpPr/>
            <p:nvPr/>
          </p:nvSpPr>
          <p:spPr>
            <a:xfrm>
              <a:off x="2586807" y="623554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8" name="Овал 547">
              <a:extLst>
                <a:ext uri="{FF2B5EF4-FFF2-40B4-BE49-F238E27FC236}">
                  <a16:creationId xmlns:a16="http://schemas.microsoft.com/office/drawing/2014/main" id="{D2D1ED0A-DE8F-43C8-A546-B565D1234FD7}"/>
                </a:ext>
              </a:extLst>
            </p:cNvPr>
            <p:cNvSpPr/>
            <p:nvPr/>
          </p:nvSpPr>
          <p:spPr>
            <a:xfrm>
              <a:off x="3522372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9" name="Овал 548">
              <a:extLst>
                <a:ext uri="{FF2B5EF4-FFF2-40B4-BE49-F238E27FC236}">
                  <a16:creationId xmlns:a16="http://schemas.microsoft.com/office/drawing/2014/main" id="{6A4FDE85-3270-4BB2-8CC7-CF4B502BA5B3}"/>
                </a:ext>
              </a:extLst>
            </p:cNvPr>
            <p:cNvSpPr/>
            <p:nvPr/>
          </p:nvSpPr>
          <p:spPr>
            <a:xfrm>
              <a:off x="3061398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0" name="Овал 549">
              <a:extLst>
                <a:ext uri="{FF2B5EF4-FFF2-40B4-BE49-F238E27FC236}">
                  <a16:creationId xmlns:a16="http://schemas.microsoft.com/office/drawing/2014/main" id="{C3F71443-5FA8-4BD3-93FD-B6DE35D85092}"/>
                </a:ext>
              </a:extLst>
            </p:cNvPr>
            <p:cNvSpPr/>
            <p:nvPr/>
          </p:nvSpPr>
          <p:spPr>
            <a:xfrm>
              <a:off x="3996963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1" name="Овал 550">
              <a:extLst>
                <a:ext uri="{FF2B5EF4-FFF2-40B4-BE49-F238E27FC236}">
                  <a16:creationId xmlns:a16="http://schemas.microsoft.com/office/drawing/2014/main" id="{3D184527-7EEE-4D9D-80FD-AF85A44226D6}"/>
                </a:ext>
              </a:extLst>
            </p:cNvPr>
            <p:cNvSpPr/>
            <p:nvPr/>
          </p:nvSpPr>
          <p:spPr>
            <a:xfrm>
              <a:off x="4471554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2" name="Овал 551">
              <a:extLst>
                <a:ext uri="{FF2B5EF4-FFF2-40B4-BE49-F238E27FC236}">
                  <a16:creationId xmlns:a16="http://schemas.microsoft.com/office/drawing/2014/main" id="{1D7A5CF3-D8E6-436E-A203-D24500E2B191}"/>
                </a:ext>
              </a:extLst>
            </p:cNvPr>
            <p:cNvSpPr/>
            <p:nvPr/>
          </p:nvSpPr>
          <p:spPr>
            <a:xfrm>
              <a:off x="4969234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3" name="Овал 552">
              <a:extLst>
                <a:ext uri="{FF2B5EF4-FFF2-40B4-BE49-F238E27FC236}">
                  <a16:creationId xmlns:a16="http://schemas.microsoft.com/office/drawing/2014/main" id="{2FD0B790-39ED-46AF-8D1E-00FA6A5C0995}"/>
                </a:ext>
              </a:extLst>
            </p:cNvPr>
            <p:cNvSpPr/>
            <p:nvPr/>
          </p:nvSpPr>
          <p:spPr>
            <a:xfrm>
              <a:off x="5443825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4" name="Овал 553">
              <a:extLst>
                <a:ext uri="{FF2B5EF4-FFF2-40B4-BE49-F238E27FC236}">
                  <a16:creationId xmlns:a16="http://schemas.microsoft.com/office/drawing/2014/main" id="{167661CF-A259-4EA8-83E2-8601D027C0E2}"/>
                </a:ext>
              </a:extLst>
            </p:cNvPr>
            <p:cNvSpPr/>
            <p:nvPr/>
          </p:nvSpPr>
          <p:spPr>
            <a:xfrm>
              <a:off x="2238003" y="635778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5" name="Овал 554">
              <a:extLst>
                <a:ext uri="{FF2B5EF4-FFF2-40B4-BE49-F238E27FC236}">
                  <a16:creationId xmlns:a16="http://schemas.microsoft.com/office/drawing/2014/main" id="{1C9A3855-8039-47A7-9096-B8F04A5FB296}"/>
                </a:ext>
              </a:extLst>
            </p:cNvPr>
            <p:cNvSpPr/>
            <p:nvPr/>
          </p:nvSpPr>
          <p:spPr>
            <a:xfrm>
              <a:off x="3173568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6" name="Овал 555">
              <a:extLst>
                <a:ext uri="{FF2B5EF4-FFF2-40B4-BE49-F238E27FC236}">
                  <a16:creationId xmlns:a16="http://schemas.microsoft.com/office/drawing/2014/main" id="{8A8A75EB-0D75-47EA-AEE0-EA554A0D36F8}"/>
                </a:ext>
              </a:extLst>
            </p:cNvPr>
            <p:cNvSpPr/>
            <p:nvPr/>
          </p:nvSpPr>
          <p:spPr>
            <a:xfrm>
              <a:off x="2712594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7" name="Овал 556">
              <a:extLst>
                <a:ext uri="{FF2B5EF4-FFF2-40B4-BE49-F238E27FC236}">
                  <a16:creationId xmlns:a16="http://schemas.microsoft.com/office/drawing/2014/main" id="{985D90C7-DA38-4E79-90E9-FB8607A66E5B}"/>
                </a:ext>
              </a:extLst>
            </p:cNvPr>
            <p:cNvSpPr/>
            <p:nvPr/>
          </p:nvSpPr>
          <p:spPr>
            <a:xfrm>
              <a:off x="3648159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8" name="Овал 557">
              <a:extLst>
                <a:ext uri="{FF2B5EF4-FFF2-40B4-BE49-F238E27FC236}">
                  <a16:creationId xmlns:a16="http://schemas.microsoft.com/office/drawing/2014/main" id="{74967EF1-1A22-420B-95CE-53FADE903922}"/>
                </a:ext>
              </a:extLst>
            </p:cNvPr>
            <p:cNvSpPr/>
            <p:nvPr/>
          </p:nvSpPr>
          <p:spPr>
            <a:xfrm>
              <a:off x="4122750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9" name="Овал 558">
              <a:extLst>
                <a:ext uri="{FF2B5EF4-FFF2-40B4-BE49-F238E27FC236}">
                  <a16:creationId xmlns:a16="http://schemas.microsoft.com/office/drawing/2014/main" id="{D2FD36A7-B8C8-415D-B7D0-F97A85D08C98}"/>
                </a:ext>
              </a:extLst>
            </p:cNvPr>
            <p:cNvSpPr/>
            <p:nvPr/>
          </p:nvSpPr>
          <p:spPr>
            <a:xfrm>
              <a:off x="4620430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0" name="Овал 559">
              <a:extLst>
                <a:ext uri="{FF2B5EF4-FFF2-40B4-BE49-F238E27FC236}">
                  <a16:creationId xmlns:a16="http://schemas.microsoft.com/office/drawing/2014/main" id="{6C08B892-0C29-4E8D-B65B-7CD9005605EC}"/>
                </a:ext>
              </a:extLst>
            </p:cNvPr>
            <p:cNvSpPr/>
            <p:nvPr/>
          </p:nvSpPr>
          <p:spPr>
            <a:xfrm>
              <a:off x="5095021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1" name="Овал 560">
              <a:extLst>
                <a:ext uri="{FF2B5EF4-FFF2-40B4-BE49-F238E27FC236}">
                  <a16:creationId xmlns:a16="http://schemas.microsoft.com/office/drawing/2014/main" id="{7E154EA9-6A52-4A53-A8F6-C80A4E75C463}"/>
                </a:ext>
              </a:extLst>
            </p:cNvPr>
            <p:cNvSpPr/>
            <p:nvPr/>
          </p:nvSpPr>
          <p:spPr>
            <a:xfrm>
              <a:off x="2454071" y="635778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2" name="Овал 561">
              <a:extLst>
                <a:ext uri="{FF2B5EF4-FFF2-40B4-BE49-F238E27FC236}">
                  <a16:creationId xmlns:a16="http://schemas.microsoft.com/office/drawing/2014/main" id="{A121BBF9-987E-47BE-A91D-22D26FBE4C5B}"/>
                </a:ext>
              </a:extLst>
            </p:cNvPr>
            <p:cNvSpPr/>
            <p:nvPr/>
          </p:nvSpPr>
          <p:spPr>
            <a:xfrm>
              <a:off x="3389636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3" name="Овал 562">
              <a:extLst>
                <a:ext uri="{FF2B5EF4-FFF2-40B4-BE49-F238E27FC236}">
                  <a16:creationId xmlns:a16="http://schemas.microsoft.com/office/drawing/2014/main" id="{9CB5FDD5-046A-48C6-BC33-A6A4F575ECD2}"/>
                </a:ext>
              </a:extLst>
            </p:cNvPr>
            <p:cNvSpPr/>
            <p:nvPr/>
          </p:nvSpPr>
          <p:spPr>
            <a:xfrm>
              <a:off x="2928662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4" name="Овал 563">
              <a:extLst>
                <a:ext uri="{FF2B5EF4-FFF2-40B4-BE49-F238E27FC236}">
                  <a16:creationId xmlns:a16="http://schemas.microsoft.com/office/drawing/2014/main" id="{D3A71761-03C0-4FD1-90D1-71E86663952F}"/>
                </a:ext>
              </a:extLst>
            </p:cNvPr>
            <p:cNvSpPr/>
            <p:nvPr/>
          </p:nvSpPr>
          <p:spPr>
            <a:xfrm>
              <a:off x="3864227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5" name="Овал 564">
              <a:extLst>
                <a:ext uri="{FF2B5EF4-FFF2-40B4-BE49-F238E27FC236}">
                  <a16:creationId xmlns:a16="http://schemas.microsoft.com/office/drawing/2014/main" id="{399BC974-0E6B-4940-B366-B2F5E7A94DD2}"/>
                </a:ext>
              </a:extLst>
            </p:cNvPr>
            <p:cNvSpPr/>
            <p:nvPr/>
          </p:nvSpPr>
          <p:spPr>
            <a:xfrm>
              <a:off x="4338818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6" name="Овал 565">
              <a:extLst>
                <a:ext uri="{FF2B5EF4-FFF2-40B4-BE49-F238E27FC236}">
                  <a16:creationId xmlns:a16="http://schemas.microsoft.com/office/drawing/2014/main" id="{8D48000C-5761-4843-8977-A68AF350D88C}"/>
                </a:ext>
              </a:extLst>
            </p:cNvPr>
            <p:cNvSpPr/>
            <p:nvPr/>
          </p:nvSpPr>
          <p:spPr>
            <a:xfrm>
              <a:off x="4836498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7" name="Овал 566">
              <a:extLst>
                <a:ext uri="{FF2B5EF4-FFF2-40B4-BE49-F238E27FC236}">
                  <a16:creationId xmlns:a16="http://schemas.microsoft.com/office/drawing/2014/main" id="{4832BF29-ABAB-420C-AEF6-690AF0B57741}"/>
                </a:ext>
              </a:extLst>
            </p:cNvPr>
            <p:cNvSpPr/>
            <p:nvPr/>
          </p:nvSpPr>
          <p:spPr>
            <a:xfrm>
              <a:off x="5311089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8" name="Овал 567">
              <a:extLst>
                <a:ext uri="{FF2B5EF4-FFF2-40B4-BE49-F238E27FC236}">
                  <a16:creationId xmlns:a16="http://schemas.microsoft.com/office/drawing/2014/main" id="{DA92BA68-B7F9-4C9F-B41C-198D28778422}"/>
                </a:ext>
              </a:extLst>
            </p:cNvPr>
            <p:cNvSpPr/>
            <p:nvPr/>
          </p:nvSpPr>
          <p:spPr>
            <a:xfrm>
              <a:off x="2270862" y="622904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9" name="Овал 568">
              <a:extLst>
                <a:ext uri="{FF2B5EF4-FFF2-40B4-BE49-F238E27FC236}">
                  <a16:creationId xmlns:a16="http://schemas.microsoft.com/office/drawing/2014/main" id="{07815569-39D7-4144-BDE9-CFD1CAE3019D}"/>
                </a:ext>
              </a:extLst>
            </p:cNvPr>
            <p:cNvSpPr/>
            <p:nvPr/>
          </p:nvSpPr>
          <p:spPr>
            <a:xfrm>
              <a:off x="3206427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0" name="Овал 569">
              <a:extLst>
                <a:ext uri="{FF2B5EF4-FFF2-40B4-BE49-F238E27FC236}">
                  <a16:creationId xmlns:a16="http://schemas.microsoft.com/office/drawing/2014/main" id="{7716F027-BB78-4DA8-8946-37E88CF8289B}"/>
                </a:ext>
              </a:extLst>
            </p:cNvPr>
            <p:cNvSpPr/>
            <p:nvPr/>
          </p:nvSpPr>
          <p:spPr>
            <a:xfrm>
              <a:off x="2745453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1" name="Овал 570">
              <a:extLst>
                <a:ext uri="{FF2B5EF4-FFF2-40B4-BE49-F238E27FC236}">
                  <a16:creationId xmlns:a16="http://schemas.microsoft.com/office/drawing/2014/main" id="{BB650C6D-DCE8-4559-A070-463169FE0283}"/>
                </a:ext>
              </a:extLst>
            </p:cNvPr>
            <p:cNvSpPr/>
            <p:nvPr/>
          </p:nvSpPr>
          <p:spPr>
            <a:xfrm>
              <a:off x="3681018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2" name="Овал 571">
              <a:extLst>
                <a:ext uri="{FF2B5EF4-FFF2-40B4-BE49-F238E27FC236}">
                  <a16:creationId xmlns:a16="http://schemas.microsoft.com/office/drawing/2014/main" id="{84C379F7-68E1-4EB3-9FAA-31D72ACF7E5D}"/>
                </a:ext>
              </a:extLst>
            </p:cNvPr>
            <p:cNvSpPr/>
            <p:nvPr/>
          </p:nvSpPr>
          <p:spPr>
            <a:xfrm>
              <a:off x="4155609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3" name="Овал 572">
              <a:extLst>
                <a:ext uri="{FF2B5EF4-FFF2-40B4-BE49-F238E27FC236}">
                  <a16:creationId xmlns:a16="http://schemas.microsoft.com/office/drawing/2014/main" id="{05C60B4E-5E16-4A0D-B389-0F1447E5CF88}"/>
                </a:ext>
              </a:extLst>
            </p:cNvPr>
            <p:cNvSpPr/>
            <p:nvPr/>
          </p:nvSpPr>
          <p:spPr>
            <a:xfrm>
              <a:off x="4653289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4" name="Овал 573">
              <a:extLst>
                <a:ext uri="{FF2B5EF4-FFF2-40B4-BE49-F238E27FC236}">
                  <a16:creationId xmlns:a16="http://schemas.microsoft.com/office/drawing/2014/main" id="{70EC1CFD-986C-467C-938A-950225B0244D}"/>
                </a:ext>
              </a:extLst>
            </p:cNvPr>
            <p:cNvSpPr/>
            <p:nvPr/>
          </p:nvSpPr>
          <p:spPr>
            <a:xfrm>
              <a:off x="5127880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5" name="Овал 574">
              <a:extLst>
                <a:ext uri="{FF2B5EF4-FFF2-40B4-BE49-F238E27FC236}">
                  <a16:creationId xmlns:a16="http://schemas.microsoft.com/office/drawing/2014/main" id="{9A67D0BD-8C7E-4E09-B2CC-68767843CC40}"/>
                </a:ext>
              </a:extLst>
            </p:cNvPr>
            <p:cNvSpPr/>
            <p:nvPr/>
          </p:nvSpPr>
          <p:spPr>
            <a:xfrm>
              <a:off x="2486930" y="622904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6" name="Овал 575">
              <a:extLst>
                <a:ext uri="{FF2B5EF4-FFF2-40B4-BE49-F238E27FC236}">
                  <a16:creationId xmlns:a16="http://schemas.microsoft.com/office/drawing/2014/main" id="{B88C410F-ACA8-4EC8-9372-7B1A93ED44FA}"/>
                </a:ext>
              </a:extLst>
            </p:cNvPr>
            <p:cNvSpPr/>
            <p:nvPr/>
          </p:nvSpPr>
          <p:spPr>
            <a:xfrm>
              <a:off x="3422495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7" name="Овал 576">
              <a:extLst>
                <a:ext uri="{FF2B5EF4-FFF2-40B4-BE49-F238E27FC236}">
                  <a16:creationId xmlns:a16="http://schemas.microsoft.com/office/drawing/2014/main" id="{CB937F21-81C2-492A-AF13-28A212FF7250}"/>
                </a:ext>
              </a:extLst>
            </p:cNvPr>
            <p:cNvSpPr/>
            <p:nvPr/>
          </p:nvSpPr>
          <p:spPr>
            <a:xfrm>
              <a:off x="2961521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8" name="Овал 577">
              <a:extLst>
                <a:ext uri="{FF2B5EF4-FFF2-40B4-BE49-F238E27FC236}">
                  <a16:creationId xmlns:a16="http://schemas.microsoft.com/office/drawing/2014/main" id="{C8CB21D8-E337-4152-81C2-9039FD5EB24D}"/>
                </a:ext>
              </a:extLst>
            </p:cNvPr>
            <p:cNvSpPr/>
            <p:nvPr/>
          </p:nvSpPr>
          <p:spPr>
            <a:xfrm>
              <a:off x="3897086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9" name="Овал 578">
              <a:extLst>
                <a:ext uri="{FF2B5EF4-FFF2-40B4-BE49-F238E27FC236}">
                  <a16:creationId xmlns:a16="http://schemas.microsoft.com/office/drawing/2014/main" id="{98330B46-6F9D-4C83-852D-9C4FF44B74F4}"/>
                </a:ext>
              </a:extLst>
            </p:cNvPr>
            <p:cNvSpPr/>
            <p:nvPr/>
          </p:nvSpPr>
          <p:spPr>
            <a:xfrm>
              <a:off x="4371677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0" name="Овал 579">
              <a:extLst>
                <a:ext uri="{FF2B5EF4-FFF2-40B4-BE49-F238E27FC236}">
                  <a16:creationId xmlns:a16="http://schemas.microsoft.com/office/drawing/2014/main" id="{C8C2DE10-49B6-4AFF-9F33-E092D3E331EB}"/>
                </a:ext>
              </a:extLst>
            </p:cNvPr>
            <p:cNvSpPr/>
            <p:nvPr/>
          </p:nvSpPr>
          <p:spPr>
            <a:xfrm>
              <a:off x="4869357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1" name="Овал 580">
              <a:extLst>
                <a:ext uri="{FF2B5EF4-FFF2-40B4-BE49-F238E27FC236}">
                  <a16:creationId xmlns:a16="http://schemas.microsoft.com/office/drawing/2014/main" id="{7FA7BBBD-43B5-4E25-B2D2-60EF6783D09B}"/>
                </a:ext>
              </a:extLst>
            </p:cNvPr>
            <p:cNvSpPr/>
            <p:nvPr/>
          </p:nvSpPr>
          <p:spPr>
            <a:xfrm>
              <a:off x="5343948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2" name="Овал 581">
              <a:extLst>
                <a:ext uri="{FF2B5EF4-FFF2-40B4-BE49-F238E27FC236}">
                  <a16:creationId xmlns:a16="http://schemas.microsoft.com/office/drawing/2014/main" id="{A5193AD8-377F-4C31-976E-77E08EF6FF0B}"/>
                </a:ext>
              </a:extLst>
            </p:cNvPr>
            <p:cNvSpPr/>
            <p:nvPr/>
          </p:nvSpPr>
          <p:spPr>
            <a:xfrm>
              <a:off x="2138126" y="635127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Овал 582">
              <a:extLst>
                <a:ext uri="{FF2B5EF4-FFF2-40B4-BE49-F238E27FC236}">
                  <a16:creationId xmlns:a16="http://schemas.microsoft.com/office/drawing/2014/main" id="{C031DA5F-55D7-42AC-A026-E8CE8B5944C7}"/>
                </a:ext>
              </a:extLst>
            </p:cNvPr>
            <p:cNvSpPr/>
            <p:nvPr/>
          </p:nvSpPr>
          <p:spPr>
            <a:xfrm>
              <a:off x="3073691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4" name="Овал 583">
              <a:extLst>
                <a:ext uri="{FF2B5EF4-FFF2-40B4-BE49-F238E27FC236}">
                  <a16:creationId xmlns:a16="http://schemas.microsoft.com/office/drawing/2014/main" id="{3D259B5A-DEFD-4E42-B844-D7E10B09453A}"/>
                </a:ext>
              </a:extLst>
            </p:cNvPr>
            <p:cNvSpPr/>
            <p:nvPr/>
          </p:nvSpPr>
          <p:spPr>
            <a:xfrm>
              <a:off x="2612717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5" name="Овал 584">
              <a:extLst>
                <a:ext uri="{FF2B5EF4-FFF2-40B4-BE49-F238E27FC236}">
                  <a16:creationId xmlns:a16="http://schemas.microsoft.com/office/drawing/2014/main" id="{4EE22821-E7F4-4848-8D06-40D8359073EF}"/>
                </a:ext>
              </a:extLst>
            </p:cNvPr>
            <p:cNvSpPr/>
            <p:nvPr/>
          </p:nvSpPr>
          <p:spPr>
            <a:xfrm>
              <a:off x="3548282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6" name="Овал 585">
              <a:extLst>
                <a:ext uri="{FF2B5EF4-FFF2-40B4-BE49-F238E27FC236}">
                  <a16:creationId xmlns:a16="http://schemas.microsoft.com/office/drawing/2014/main" id="{73DDBB39-8476-4AFA-B61C-C2B3A5B0F7A2}"/>
                </a:ext>
              </a:extLst>
            </p:cNvPr>
            <p:cNvSpPr/>
            <p:nvPr/>
          </p:nvSpPr>
          <p:spPr>
            <a:xfrm>
              <a:off x="4022873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7" name="Овал 586">
              <a:extLst>
                <a:ext uri="{FF2B5EF4-FFF2-40B4-BE49-F238E27FC236}">
                  <a16:creationId xmlns:a16="http://schemas.microsoft.com/office/drawing/2014/main" id="{BB580774-6FD1-4095-8B91-247DCA7FB931}"/>
                </a:ext>
              </a:extLst>
            </p:cNvPr>
            <p:cNvSpPr/>
            <p:nvPr/>
          </p:nvSpPr>
          <p:spPr>
            <a:xfrm>
              <a:off x="4520553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8" name="Овал 587">
              <a:extLst>
                <a:ext uri="{FF2B5EF4-FFF2-40B4-BE49-F238E27FC236}">
                  <a16:creationId xmlns:a16="http://schemas.microsoft.com/office/drawing/2014/main" id="{BDF512E7-2F4E-47A0-ACC0-52305FF9FB0E}"/>
                </a:ext>
              </a:extLst>
            </p:cNvPr>
            <p:cNvSpPr/>
            <p:nvPr/>
          </p:nvSpPr>
          <p:spPr>
            <a:xfrm>
              <a:off x="4995144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9" name="Овал 588">
              <a:extLst>
                <a:ext uri="{FF2B5EF4-FFF2-40B4-BE49-F238E27FC236}">
                  <a16:creationId xmlns:a16="http://schemas.microsoft.com/office/drawing/2014/main" id="{18D69E9D-A6F5-4CD5-B9AE-17EFEDCE9516}"/>
                </a:ext>
              </a:extLst>
            </p:cNvPr>
            <p:cNvSpPr/>
            <p:nvPr/>
          </p:nvSpPr>
          <p:spPr>
            <a:xfrm>
              <a:off x="2354194" y="635127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0" name="Овал 589">
              <a:extLst>
                <a:ext uri="{FF2B5EF4-FFF2-40B4-BE49-F238E27FC236}">
                  <a16:creationId xmlns:a16="http://schemas.microsoft.com/office/drawing/2014/main" id="{1AFDD1FB-1891-47F4-B0D1-7600ACE9185F}"/>
                </a:ext>
              </a:extLst>
            </p:cNvPr>
            <p:cNvSpPr/>
            <p:nvPr/>
          </p:nvSpPr>
          <p:spPr>
            <a:xfrm>
              <a:off x="3289759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1" name="Овал 590">
              <a:extLst>
                <a:ext uri="{FF2B5EF4-FFF2-40B4-BE49-F238E27FC236}">
                  <a16:creationId xmlns:a16="http://schemas.microsoft.com/office/drawing/2014/main" id="{CB8E4E1D-B380-4EA0-886C-457ADB6D608E}"/>
                </a:ext>
              </a:extLst>
            </p:cNvPr>
            <p:cNvSpPr/>
            <p:nvPr/>
          </p:nvSpPr>
          <p:spPr>
            <a:xfrm>
              <a:off x="2828785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2" name="Овал 591">
              <a:extLst>
                <a:ext uri="{FF2B5EF4-FFF2-40B4-BE49-F238E27FC236}">
                  <a16:creationId xmlns:a16="http://schemas.microsoft.com/office/drawing/2014/main" id="{D6E185DB-888B-4C00-9E62-3A19FA09DDB9}"/>
                </a:ext>
              </a:extLst>
            </p:cNvPr>
            <p:cNvSpPr/>
            <p:nvPr/>
          </p:nvSpPr>
          <p:spPr>
            <a:xfrm>
              <a:off x="3764350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3" name="Овал 592">
              <a:extLst>
                <a:ext uri="{FF2B5EF4-FFF2-40B4-BE49-F238E27FC236}">
                  <a16:creationId xmlns:a16="http://schemas.microsoft.com/office/drawing/2014/main" id="{E1FCD0FB-9443-4D28-A9E7-59BF9CA2BFEC}"/>
                </a:ext>
              </a:extLst>
            </p:cNvPr>
            <p:cNvSpPr/>
            <p:nvPr/>
          </p:nvSpPr>
          <p:spPr>
            <a:xfrm>
              <a:off x="4238941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4" name="Овал 593">
              <a:extLst>
                <a:ext uri="{FF2B5EF4-FFF2-40B4-BE49-F238E27FC236}">
                  <a16:creationId xmlns:a16="http://schemas.microsoft.com/office/drawing/2014/main" id="{3048EF2C-963D-460B-B39C-EB4ADF0BD1FC}"/>
                </a:ext>
              </a:extLst>
            </p:cNvPr>
            <p:cNvSpPr/>
            <p:nvPr/>
          </p:nvSpPr>
          <p:spPr>
            <a:xfrm>
              <a:off x="4736621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5" name="Овал 594">
              <a:extLst>
                <a:ext uri="{FF2B5EF4-FFF2-40B4-BE49-F238E27FC236}">
                  <a16:creationId xmlns:a16="http://schemas.microsoft.com/office/drawing/2014/main" id="{AC58B44B-95B1-4DE9-93C4-4C9C3D67AF7A}"/>
                </a:ext>
              </a:extLst>
            </p:cNvPr>
            <p:cNvSpPr/>
            <p:nvPr/>
          </p:nvSpPr>
          <p:spPr>
            <a:xfrm>
              <a:off x="5211212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6" name="Группа 595">
            <a:extLst>
              <a:ext uri="{FF2B5EF4-FFF2-40B4-BE49-F238E27FC236}">
                <a16:creationId xmlns:a16="http://schemas.microsoft.com/office/drawing/2014/main" id="{2E191AFE-C951-49B9-B1AA-6F70FC0BDA46}"/>
              </a:ext>
            </a:extLst>
          </p:cNvPr>
          <p:cNvGrpSpPr/>
          <p:nvPr/>
        </p:nvGrpSpPr>
        <p:grpSpPr>
          <a:xfrm>
            <a:off x="2549599" y="6453518"/>
            <a:ext cx="1556769" cy="152556"/>
            <a:chOff x="2138126" y="6229040"/>
            <a:chExt cx="3357952" cy="187906"/>
          </a:xfrm>
          <a:solidFill>
            <a:schemeClr val="bg1">
              <a:lumMod val="75000"/>
            </a:schemeClr>
          </a:solidFill>
        </p:grpSpPr>
        <p:sp>
          <p:nvSpPr>
            <p:cNvPr id="597" name="Овал 596">
              <a:extLst>
                <a:ext uri="{FF2B5EF4-FFF2-40B4-BE49-F238E27FC236}">
                  <a16:creationId xmlns:a16="http://schemas.microsoft.com/office/drawing/2014/main" id="{50E97C10-6487-4FC9-8F1C-16BC9057FD1D}"/>
                </a:ext>
              </a:extLst>
            </p:cNvPr>
            <p:cNvSpPr/>
            <p:nvPr/>
          </p:nvSpPr>
          <p:spPr>
            <a:xfrm>
              <a:off x="2370739" y="623554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8" name="Овал 597">
              <a:extLst>
                <a:ext uri="{FF2B5EF4-FFF2-40B4-BE49-F238E27FC236}">
                  <a16:creationId xmlns:a16="http://schemas.microsoft.com/office/drawing/2014/main" id="{3ECAF483-57B7-41A5-A570-13D972DF92C5}"/>
                </a:ext>
              </a:extLst>
            </p:cNvPr>
            <p:cNvSpPr/>
            <p:nvPr/>
          </p:nvSpPr>
          <p:spPr>
            <a:xfrm>
              <a:off x="3306304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9" name="Овал 598">
              <a:extLst>
                <a:ext uri="{FF2B5EF4-FFF2-40B4-BE49-F238E27FC236}">
                  <a16:creationId xmlns:a16="http://schemas.microsoft.com/office/drawing/2014/main" id="{0C10A5A7-F38A-4990-9301-8D23BD1DD9DD}"/>
                </a:ext>
              </a:extLst>
            </p:cNvPr>
            <p:cNvSpPr/>
            <p:nvPr/>
          </p:nvSpPr>
          <p:spPr>
            <a:xfrm>
              <a:off x="2845330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0" name="Овал 599">
              <a:extLst>
                <a:ext uri="{FF2B5EF4-FFF2-40B4-BE49-F238E27FC236}">
                  <a16:creationId xmlns:a16="http://schemas.microsoft.com/office/drawing/2014/main" id="{71E3A954-46BA-4809-B52F-3F93A493B661}"/>
                </a:ext>
              </a:extLst>
            </p:cNvPr>
            <p:cNvSpPr/>
            <p:nvPr/>
          </p:nvSpPr>
          <p:spPr>
            <a:xfrm>
              <a:off x="3780895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1" name="Овал 600">
              <a:extLst>
                <a:ext uri="{FF2B5EF4-FFF2-40B4-BE49-F238E27FC236}">
                  <a16:creationId xmlns:a16="http://schemas.microsoft.com/office/drawing/2014/main" id="{7E9C065D-3791-4C4D-9294-3F702D9FF133}"/>
                </a:ext>
              </a:extLst>
            </p:cNvPr>
            <p:cNvSpPr/>
            <p:nvPr/>
          </p:nvSpPr>
          <p:spPr>
            <a:xfrm>
              <a:off x="4255486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2" name="Овал 601">
              <a:extLst>
                <a:ext uri="{FF2B5EF4-FFF2-40B4-BE49-F238E27FC236}">
                  <a16:creationId xmlns:a16="http://schemas.microsoft.com/office/drawing/2014/main" id="{DA9A6DC2-21A9-4BD3-9BC0-1CA5AB3F2E32}"/>
                </a:ext>
              </a:extLst>
            </p:cNvPr>
            <p:cNvSpPr/>
            <p:nvPr/>
          </p:nvSpPr>
          <p:spPr>
            <a:xfrm>
              <a:off x="4753166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3" name="Овал 602">
              <a:extLst>
                <a:ext uri="{FF2B5EF4-FFF2-40B4-BE49-F238E27FC236}">
                  <a16:creationId xmlns:a16="http://schemas.microsoft.com/office/drawing/2014/main" id="{8FF32722-BF79-4EC7-8540-4017C17C49F9}"/>
                </a:ext>
              </a:extLst>
            </p:cNvPr>
            <p:cNvSpPr/>
            <p:nvPr/>
          </p:nvSpPr>
          <p:spPr>
            <a:xfrm>
              <a:off x="5227757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4" name="Овал 603">
              <a:extLst>
                <a:ext uri="{FF2B5EF4-FFF2-40B4-BE49-F238E27FC236}">
                  <a16:creationId xmlns:a16="http://schemas.microsoft.com/office/drawing/2014/main" id="{EC01DA7A-F160-4932-91A8-537396338D89}"/>
                </a:ext>
              </a:extLst>
            </p:cNvPr>
            <p:cNvSpPr/>
            <p:nvPr/>
          </p:nvSpPr>
          <p:spPr>
            <a:xfrm>
              <a:off x="2586807" y="623554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5" name="Овал 604">
              <a:extLst>
                <a:ext uri="{FF2B5EF4-FFF2-40B4-BE49-F238E27FC236}">
                  <a16:creationId xmlns:a16="http://schemas.microsoft.com/office/drawing/2014/main" id="{18803315-83E1-430C-847E-0656D1E307FD}"/>
                </a:ext>
              </a:extLst>
            </p:cNvPr>
            <p:cNvSpPr/>
            <p:nvPr/>
          </p:nvSpPr>
          <p:spPr>
            <a:xfrm>
              <a:off x="3522372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6" name="Овал 605">
              <a:extLst>
                <a:ext uri="{FF2B5EF4-FFF2-40B4-BE49-F238E27FC236}">
                  <a16:creationId xmlns:a16="http://schemas.microsoft.com/office/drawing/2014/main" id="{29B4CEDD-AA66-4916-BCBE-A7B3834610DC}"/>
                </a:ext>
              </a:extLst>
            </p:cNvPr>
            <p:cNvSpPr/>
            <p:nvPr/>
          </p:nvSpPr>
          <p:spPr>
            <a:xfrm>
              <a:off x="3061398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7" name="Овал 606">
              <a:extLst>
                <a:ext uri="{FF2B5EF4-FFF2-40B4-BE49-F238E27FC236}">
                  <a16:creationId xmlns:a16="http://schemas.microsoft.com/office/drawing/2014/main" id="{89749DC0-0F86-41C9-8879-27623D5512E5}"/>
                </a:ext>
              </a:extLst>
            </p:cNvPr>
            <p:cNvSpPr/>
            <p:nvPr/>
          </p:nvSpPr>
          <p:spPr>
            <a:xfrm>
              <a:off x="3996963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8" name="Овал 607">
              <a:extLst>
                <a:ext uri="{FF2B5EF4-FFF2-40B4-BE49-F238E27FC236}">
                  <a16:creationId xmlns:a16="http://schemas.microsoft.com/office/drawing/2014/main" id="{57B51E4C-6701-45D1-8ED3-49632EC89BC5}"/>
                </a:ext>
              </a:extLst>
            </p:cNvPr>
            <p:cNvSpPr/>
            <p:nvPr/>
          </p:nvSpPr>
          <p:spPr>
            <a:xfrm>
              <a:off x="4471554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9" name="Овал 608">
              <a:extLst>
                <a:ext uri="{FF2B5EF4-FFF2-40B4-BE49-F238E27FC236}">
                  <a16:creationId xmlns:a16="http://schemas.microsoft.com/office/drawing/2014/main" id="{F7ACFD4B-E341-4E8E-9747-239BE53A3195}"/>
                </a:ext>
              </a:extLst>
            </p:cNvPr>
            <p:cNvSpPr/>
            <p:nvPr/>
          </p:nvSpPr>
          <p:spPr>
            <a:xfrm>
              <a:off x="4969234" y="6241458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0" name="Овал 609">
              <a:extLst>
                <a:ext uri="{FF2B5EF4-FFF2-40B4-BE49-F238E27FC236}">
                  <a16:creationId xmlns:a16="http://schemas.microsoft.com/office/drawing/2014/main" id="{F5D0213D-8121-410E-9182-D9EED9176B38}"/>
                </a:ext>
              </a:extLst>
            </p:cNvPr>
            <p:cNvSpPr/>
            <p:nvPr/>
          </p:nvSpPr>
          <p:spPr>
            <a:xfrm>
              <a:off x="5443825" y="624246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1" name="Овал 610">
              <a:extLst>
                <a:ext uri="{FF2B5EF4-FFF2-40B4-BE49-F238E27FC236}">
                  <a16:creationId xmlns:a16="http://schemas.microsoft.com/office/drawing/2014/main" id="{2BC2BE97-ADCD-4044-B088-314E5B1FE6F8}"/>
                </a:ext>
              </a:extLst>
            </p:cNvPr>
            <p:cNvSpPr/>
            <p:nvPr/>
          </p:nvSpPr>
          <p:spPr>
            <a:xfrm>
              <a:off x="2238003" y="635778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2" name="Овал 611">
              <a:extLst>
                <a:ext uri="{FF2B5EF4-FFF2-40B4-BE49-F238E27FC236}">
                  <a16:creationId xmlns:a16="http://schemas.microsoft.com/office/drawing/2014/main" id="{E3170F11-0219-4358-A63A-D660C8A04805}"/>
                </a:ext>
              </a:extLst>
            </p:cNvPr>
            <p:cNvSpPr/>
            <p:nvPr/>
          </p:nvSpPr>
          <p:spPr>
            <a:xfrm>
              <a:off x="3173568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3" name="Овал 612">
              <a:extLst>
                <a:ext uri="{FF2B5EF4-FFF2-40B4-BE49-F238E27FC236}">
                  <a16:creationId xmlns:a16="http://schemas.microsoft.com/office/drawing/2014/main" id="{15DBDA10-760C-49A3-8102-8E6371E0657D}"/>
                </a:ext>
              </a:extLst>
            </p:cNvPr>
            <p:cNvSpPr/>
            <p:nvPr/>
          </p:nvSpPr>
          <p:spPr>
            <a:xfrm>
              <a:off x="2712594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4" name="Овал 613">
              <a:extLst>
                <a:ext uri="{FF2B5EF4-FFF2-40B4-BE49-F238E27FC236}">
                  <a16:creationId xmlns:a16="http://schemas.microsoft.com/office/drawing/2014/main" id="{FB0C9049-B615-4C7D-B278-B6096118C35D}"/>
                </a:ext>
              </a:extLst>
            </p:cNvPr>
            <p:cNvSpPr/>
            <p:nvPr/>
          </p:nvSpPr>
          <p:spPr>
            <a:xfrm>
              <a:off x="3648159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5" name="Овал 614">
              <a:extLst>
                <a:ext uri="{FF2B5EF4-FFF2-40B4-BE49-F238E27FC236}">
                  <a16:creationId xmlns:a16="http://schemas.microsoft.com/office/drawing/2014/main" id="{A018A356-5BC7-4C2A-92F8-1928895173BD}"/>
                </a:ext>
              </a:extLst>
            </p:cNvPr>
            <p:cNvSpPr/>
            <p:nvPr/>
          </p:nvSpPr>
          <p:spPr>
            <a:xfrm>
              <a:off x="4122750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6" name="Овал 615">
              <a:extLst>
                <a:ext uri="{FF2B5EF4-FFF2-40B4-BE49-F238E27FC236}">
                  <a16:creationId xmlns:a16="http://schemas.microsoft.com/office/drawing/2014/main" id="{04FCDCA2-654D-4898-809F-1909A6A57385}"/>
                </a:ext>
              </a:extLst>
            </p:cNvPr>
            <p:cNvSpPr/>
            <p:nvPr/>
          </p:nvSpPr>
          <p:spPr>
            <a:xfrm>
              <a:off x="4620430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7" name="Овал 616">
              <a:extLst>
                <a:ext uri="{FF2B5EF4-FFF2-40B4-BE49-F238E27FC236}">
                  <a16:creationId xmlns:a16="http://schemas.microsoft.com/office/drawing/2014/main" id="{3591B9BF-2409-4F06-873D-5386195C7148}"/>
                </a:ext>
              </a:extLst>
            </p:cNvPr>
            <p:cNvSpPr/>
            <p:nvPr/>
          </p:nvSpPr>
          <p:spPr>
            <a:xfrm>
              <a:off x="5095021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8" name="Овал 617">
              <a:extLst>
                <a:ext uri="{FF2B5EF4-FFF2-40B4-BE49-F238E27FC236}">
                  <a16:creationId xmlns:a16="http://schemas.microsoft.com/office/drawing/2014/main" id="{891C0617-7315-401E-A368-C178471AA8C7}"/>
                </a:ext>
              </a:extLst>
            </p:cNvPr>
            <p:cNvSpPr/>
            <p:nvPr/>
          </p:nvSpPr>
          <p:spPr>
            <a:xfrm>
              <a:off x="2454071" y="635778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9" name="Овал 618">
              <a:extLst>
                <a:ext uri="{FF2B5EF4-FFF2-40B4-BE49-F238E27FC236}">
                  <a16:creationId xmlns:a16="http://schemas.microsoft.com/office/drawing/2014/main" id="{A36C4FB3-F30C-4C10-B7D9-26636D970A26}"/>
                </a:ext>
              </a:extLst>
            </p:cNvPr>
            <p:cNvSpPr/>
            <p:nvPr/>
          </p:nvSpPr>
          <p:spPr>
            <a:xfrm>
              <a:off x="3389636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0" name="Овал 619">
              <a:extLst>
                <a:ext uri="{FF2B5EF4-FFF2-40B4-BE49-F238E27FC236}">
                  <a16:creationId xmlns:a16="http://schemas.microsoft.com/office/drawing/2014/main" id="{679BB3C9-092C-4381-9C46-8DD0AFAF294A}"/>
                </a:ext>
              </a:extLst>
            </p:cNvPr>
            <p:cNvSpPr/>
            <p:nvPr/>
          </p:nvSpPr>
          <p:spPr>
            <a:xfrm>
              <a:off x="2928662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1" name="Овал 620">
              <a:extLst>
                <a:ext uri="{FF2B5EF4-FFF2-40B4-BE49-F238E27FC236}">
                  <a16:creationId xmlns:a16="http://schemas.microsoft.com/office/drawing/2014/main" id="{1CFE971D-467E-46DA-9A5F-40AAAB56689D}"/>
                </a:ext>
              </a:extLst>
            </p:cNvPr>
            <p:cNvSpPr/>
            <p:nvPr/>
          </p:nvSpPr>
          <p:spPr>
            <a:xfrm>
              <a:off x="3864227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2" name="Овал 621">
              <a:extLst>
                <a:ext uri="{FF2B5EF4-FFF2-40B4-BE49-F238E27FC236}">
                  <a16:creationId xmlns:a16="http://schemas.microsoft.com/office/drawing/2014/main" id="{89187070-5D37-4A12-AC6D-E829273C7C72}"/>
                </a:ext>
              </a:extLst>
            </p:cNvPr>
            <p:cNvSpPr/>
            <p:nvPr/>
          </p:nvSpPr>
          <p:spPr>
            <a:xfrm>
              <a:off x="4338818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3" name="Овал 622">
              <a:extLst>
                <a:ext uri="{FF2B5EF4-FFF2-40B4-BE49-F238E27FC236}">
                  <a16:creationId xmlns:a16="http://schemas.microsoft.com/office/drawing/2014/main" id="{2461D357-36A5-4813-A377-6A93F180D368}"/>
                </a:ext>
              </a:extLst>
            </p:cNvPr>
            <p:cNvSpPr/>
            <p:nvPr/>
          </p:nvSpPr>
          <p:spPr>
            <a:xfrm>
              <a:off x="4836498" y="6363691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4" name="Овал 623">
              <a:extLst>
                <a:ext uri="{FF2B5EF4-FFF2-40B4-BE49-F238E27FC236}">
                  <a16:creationId xmlns:a16="http://schemas.microsoft.com/office/drawing/2014/main" id="{719108F2-8AE6-4E73-B966-6FBABB027D6D}"/>
                </a:ext>
              </a:extLst>
            </p:cNvPr>
            <p:cNvSpPr/>
            <p:nvPr/>
          </p:nvSpPr>
          <p:spPr>
            <a:xfrm>
              <a:off x="5311089" y="636469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5" name="Овал 624">
              <a:extLst>
                <a:ext uri="{FF2B5EF4-FFF2-40B4-BE49-F238E27FC236}">
                  <a16:creationId xmlns:a16="http://schemas.microsoft.com/office/drawing/2014/main" id="{375FA468-BEAA-4E6A-A99C-33237D132E06}"/>
                </a:ext>
              </a:extLst>
            </p:cNvPr>
            <p:cNvSpPr/>
            <p:nvPr/>
          </p:nvSpPr>
          <p:spPr>
            <a:xfrm>
              <a:off x="2270862" y="622904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6" name="Овал 625">
              <a:extLst>
                <a:ext uri="{FF2B5EF4-FFF2-40B4-BE49-F238E27FC236}">
                  <a16:creationId xmlns:a16="http://schemas.microsoft.com/office/drawing/2014/main" id="{1731A3A5-AF8F-4E75-9E5B-3E60C776D3B3}"/>
                </a:ext>
              </a:extLst>
            </p:cNvPr>
            <p:cNvSpPr/>
            <p:nvPr/>
          </p:nvSpPr>
          <p:spPr>
            <a:xfrm>
              <a:off x="3206427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7" name="Овал 626">
              <a:extLst>
                <a:ext uri="{FF2B5EF4-FFF2-40B4-BE49-F238E27FC236}">
                  <a16:creationId xmlns:a16="http://schemas.microsoft.com/office/drawing/2014/main" id="{8798B1DD-2CD7-4475-B380-D03B249B15E8}"/>
                </a:ext>
              </a:extLst>
            </p:cNvPr>
            <p:cNvSpPr/>
            <p:nvPr/>
          </p:nvSpPr>
          <p:spPr>
            <a:xfrm>
              <a:off x="2745453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8" name="Овал 627">
              <a:extLst>
                <a:ext uri="{FF2B5EF4-FFF2-40B4-BE49-F238E27FC236}">
                  <a16:creationId xmlns:a16="http://schemas.microsoft.com/office/drawing/2014/main" id="{AFA8DF3A-2412-4550-ACCA-7518C6B74B4A}"/>
                </a:ext>
              </a:extLst>
            </p:cNvPr>
            <p:cNvSpPr/>
            <p:nvPr/>
          </p:nvSpPr>
          <p:spPr>
            <a:xfrm>
              <a:off x="3681018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9" name="Овал 628">
              <a:extLst>
                <a:ext uri="{FF2B5EF4-FFF2-40B4-BE49-F238E27FC236}">
                  <a16:creationId xmlns:a16="http://schemas.microsoft.com/office/drawing/2014/main" id="{ED3AC1A3-29A8-498C-9C0B-03A99DC2F2CA}"/>
                </a:ext>
              </a:extLst>
            </p:cNvPr>
            <p:cNvSpPr/>
            <p:nvPr/>
          </p:nvSpPr>
          <p:spPr>
            <a:xfrm>
              <a:off x="4155609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0" name="Овал 629">
              <a:extLst>
                <a:ext uri="{FF2B5EF4-FFF2-40B4-BE49-F238E27FC236}">
                  <a16:creationId xmlns:a16="http://schemas.microsoft.com/office/drawing/2014/main" id="{67929921-9848-4743-89C1-C644595372A7}"/>
                </a:ext>
              </a:extLst>
            </p:cNvPr>
            <p:cNvSpPr/>
            <p:nvPr/>
          </p:nvSpPr>
          <p:spPr>
            <a:xfrm>
              <a:off x="4653289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1" name="Овал 630">
              <a:extLst>
                <a:ext uri="{FF2B5EF4-FFF2-40B4-BE49-F238E27FC236}">
                  <a16:creationId xmlns:a16="http://schemas.microsoft.com/office/drawing/2014/main" id="{7BD593CE-6C76-41BF-9749-8DBB5F2CB7E9}"/>
                </a:ext>
              </a:extLst>
            </p:cNvPr>
            <p:cNvSpPr/>
            <p:nvPr/>
          </p:nvSpPr>
          <p:spPr>
            <a:xfrm>
              <a:off x="5127880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2" name="Овал 631">
              <a:extLst>
                <a:ext uri="{FF2B5EF4-FFF2-40B4-BE49-F238E27FC236}">
                  <a16:creationId xmlns:a16="http://schemas.microsoft.com/office/drawing/2014/main" id="{1B22E9E5-62B0-4181-B67B-39D66B1CB3A2}"/>
                </a:ext>
              </a:extLst>
            </p:cNvPr>
            <p:cNvSpPr/>
            <p:nvPr/>
          </p:nvSpPr>
          <p:spPr>
            <a:xfrm>
              <a:off x="2486930" y="622904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3" name="Овал 632">
              <a:extLst>
                <a:ext uri="{FF2B5EF4-FFF2-40B4-BE49-F238E27FC236}">
                  <a16:creationId xmlns:a16="http://schemas.microsoft.com/office/drawing/2014/main" id="{547A174A-37B5-4DC6-97F2-64C506560128}"/>
                </a:ext>
              </a:extLst>
            </p:cNvPr>
            <p:cNvSpPr/>
            <p:nvPr/>
          </p:nvSpPr>
          <p:spPr>
            <a:xfrm>
              <a:off x="3422495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4" name="Овал 633">
              <a:extLst>
                <a:ext uri="{FF2B5EF4-FFF2-40B4-BE49-F238E27FC236}">
                  <a16:creationId xmlns:a16="http://schemas.microsoft.com/office/drawing/2014/main" id="{163B7484-0658-4D26-96D2-7511F89A3C2A}"/>
                </a:ext>
              </a:extLst>
            </p:cNvPr>
            <p:cNvSpPr/>
            <p:nvPr/>
          </p:nvSpPr>
          <p:spPr>
            <a:xfrm>
              <a:off x="2961521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" name="Овал 634">
              <a:extLst>
                <a:ext uri="{FF2B5EF4-FFF2-40B4-BE49-F238E27FC236}">
                  <a16:creationId xmlns:a16="http://schemas.microsoft.com/office/drawing/2014/main" id="{39B71FA7-F2D8-476E-B43C-7891A0C200FD}"/>
                </a:ext>
              </a:extLst>
            </p:cNvPr>
            <p:cNvSpPr/>
            <p:nvPr/>
          </p:nvSpPr>
          <p:spPr>
            <a:xfrm>
              <a:off x="3897086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6" name="Овал 635">
              <a:extLst>
                <a:ext uri="{FF2B5EF4-FFF2-40B4-BE49-F238E27FC236}">
                  <a16:creationId xmlns:a16="http://schemas.microsoft.com/office/drawing/2014/main" id="{7266A908-1EB2-4F2D-A56A-19DC700C8138}"/>
                </a:ext>
              </a:extLst>
            </p:cNvPr>
            <p:cNvSpPr/>
            <p:nvPr/>
          </p:nvSpPr>
          <p:spPr>
            <a:xfrm>
              <a:off x="4371677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7" name="Овал 636">
              <a:extLst>
                <a:ext uri="{FF2B5EF4-FFF2-40B4-BE49-F238E27FC236}">
                  <a16:creationId xmlns:a16="http://schemas.microsoft.com/office/drawing/2014/main" id="{B220ECFB-085A-4DE2-8569-F5ECD02B986B}"/>
                </a:ext>
              </a:extLst>
            </p:cNvPr>
            <p:cNvSpPr/>
            <p:nvPr/>
          </p:nvSpPr>
          <p:spPr>
            <a:xfrm>
              <a:off x="4869357" y="6234950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8" name="Овал 637">
              <a:extLst>
                <a:ext uri="{FF2B5EF4-FFF2-40B4-BE49-F238E27FC236}">
                  <a16:creationId xmlns:a16="http://schemas.microsoft.com/office/drawing/2014/main" id="{EDFD66C8-34AB-4478-8B82-9233BEEE5426}"/>
                </a:ext>
              </a:extLst>
            </p:cNvPr>
            <p:cNvSpPr/>
            <p:nvPr/>
          </p:nvSpPr>
          <p:spPr>
            <a:xfrm>
              <a:off x="5343948" y="6235952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9" name="Овал 638">
              <a:extLst>
                <a:ext uri="{FF2B5EF4-FFF2-40B4-BE49-F238E27FC236}">
                  <a16:creationId xmlns:a16="http://schemas.microsoft.com/office/drawing/2014/main" id="{61AD9DA1-A88E-4EFF-ABC6-1101027F4B93}"/>
                </a:ext>
              </a:extLst>
            </p:cNvPr>
            <p:cNvSpPr/>
            <p:nvPr/>
          </p:nvSpPr>
          <p:spPr>
            <a:xfrm>
              <a:off x="2138126" y="635127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0" name="Овал 639">
              <a:extLst>
                <a:ext uri="{FF2B5EF4-FFF2-40B4-BE49-F238E27FC236}">
                  <a16:creationId xmlns:a16="http://schemas.microsoft.com/office/drawing/2014/main" id="{5783FCEA-52C6-4E65-90CE-456913FB6369}"/>
                </a:ext>
              </a:extLst>
            </p:cNvPr>
            <p:cNvSpPr/>
            <p:nvPr/>
          </p:nvSpPr>
          <p:spPr>
            <a:xfrm>
              <a:off x="3073691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1" name="Овал 640">
              <a:extLst>
                <a:ext uri="{FF2B5EF4-FFF2-40B4-BE49-F238E27FC236}">
                  <a16:creationId xmlns:a16="http://schemas.microsoft.com/office/drawing/2014/main" id="{A9B06C6C-54CF-4F31-9F0C-14AED9D0F6C7}"/>
                </a:ext>
              </a:extLst>
            </p:cNvPr>
            <p:cNvSpPr/>
            <p:nvPr/>
          </p:nvSpPr>
          <p:spPr>
            <a:xfrm>
              <a:off x="2612717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2" name="Овал 641">
              <a:extLst>
                <a:ext uri="{FF2B5EF4-FFF2-40B4-BE49-F238E27FC236}">
                  <a16:creationId xmlns:a16="http://schemas.microsoft.com/office/drawing/2014/main" id="{CC3629AD-BE9D-412A-8777-830A1966E492}"/>
                </a:ext>
              </a:extLst>
            </p:cNvPr>
            <p:cNvSpPr/>
            <p:nvPr/>
          </p:nvSpPr>
          <p:spPr>
            <a:xfrm>
              <a:off x="3548282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3" name="Овал 642">
              <a:extLst>
                <a:ext uri="{FF2B5EF4-FFF2-40B4-BE49-F238E27FC236}">
                  <a16:creationId xmlns:a16="http://schemas.microsoft.com/office/drawing/2014/main" id="{E6EBECCF-904D-4477-9372-6AA9FD95FED1}"/>
                </a:ext>
              </a:extLst>
            </p:cNvPr>
            <p:cNvSpPr/>
            <p:nvPr/>
          </p:nvSpPr>
          <p:spPr>
            <a:xfrm>
              <a:off x="4022873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4" name="Овал 643">
              <a:extLst>
                <a:ext uri="{FF2B5EF4-FFF2-40B4-BE49-F238E27FC236}">
                  <a16:creationId xmlns:a16="http://schemas.microsoft.com/office/drawing/2014/main" id="{DEDEB50B-3B03-4D4D-8D7B-0EBD16EA1D1A}"/>
                </a:ext>
              </a:extLst>
            </p:cNvPr>
            <p:cNvSpPr/>
            <p:nvPr/>
          </p:nvSpPr>
          <p:spPr>
            <a:xfrm>
              <a:off x="4520553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5" name="Овал 644">
              <a:extLst>
                <a:ext uri="{FF2B5EF4-FFF2-40B4-BE49-F238E27FC236}">
                  <a16:creationId xmlns:a16="http://schemas.microsoft.com/office/drawing/2014/main" id="{BAD7E424-3ABE-44C8-BBC4-9698307CD787}"/>
                </a:ext>
              </a:extLst>
            </p:cNvPr>
            <p:cNvSpPr/>
            <p:nvPr/>
          </p:nvSpPr>
          <p:spPr>
            <a:xfrm>
              <a:off x="4995144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6" name="Овал 645">
              <a:extLst>
                <a:ext uri="{FF2B5EF4-FFF2-40B4-BE49-F238E27FC236}">
                  <a16:creationId xmlns:a16="http://schemas.microsoft.com/office/drawing/2014/main" id="{1B1276F4-CA1B-413D-B757-8C980D5386E3}"/>
                </a:ext>
              </a:extLst>
            </p:cNvPr>
            <p:cNvSpPr/>
            <p:nvPr/>
          </p:nvSpPr>
          <p:spPr>
            <a:xfrm>
              <a:off x="2354194" y="635127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7" name="Овал 646">
              <a:extLst>
                <a:ext uri="{FF2B5EF4-FFF2-40B4-BE49-F238E27FC236}">
                  <a16:creationId xmlns:a16="http://schemas.microsoft.com/office/drawing/2014/main" id="{5E26312A-664D-41A2-BAF4-1D23155CCC48}"/>
                </a:ext>
              </a:extLst>
            </p:cNvPr>
            <p:cNvSpPr/>
            <p:nvPr/>
          </p:nvSpPr>
          <p:spPr>
            <a:xfrm>
              <a:off x="3289759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8" name="Овал 647">
              <a:extLst>
                <a:ext uri="{FF2B5EF4-FFF2-40B4-BE49-F238E27FC236}">
                  <a16:creationId xmlns:a16="http://schemas.microsoft.com/office/drawing/2014/main" id="{A5E480E5-BF44-4BF5-9D6E-A98FCB261714}"/>
                </a:ext>
              </a:extLst>
            </p:cNvPr>
            <p:cNvSpPr/>
            <p:nvPr/>
          </p:nvSpPr>
          <p:spPr>
            <a:xfrm>
              <a:off x="2828785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9" name="Овал 648">
              <a:extLst>
                <a:ext uri="{FF2B5EF4-FFF2-40B4-BE49-F238E27FC236}">
                  <a16:creationId xmlns:a16="http://schemas.microsoft.com/office/drawing/2014/main" id="{AC846432-6A91-4388-BBCC-41CBA9D2179E}"/>
                </a:ext>
              </a:extLst>
            </p:cNvPr>
            <p:cNvSpPr/>
            <p:nvPr/>
          </p:nvSpPr>
          <p:spPr>
            <a:xfrm>
              <a:off x="3764350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0" name="Овал 649">
              <a:extLst>
                <a:ext uri="{FF2B5EF4-FFF2-40B4-BE49-F238E27FC236}">
                  <a16:creationId xmlns:a16="http://schemas.microsoft.com/office/drawing/2014/main" id="{5DCA1362-1B9C-4D24-AD94-530F0FFCC1C6}"/>
                </a:ext>
              </a:extLst>
            </p:cNvPr>
            <p:cNvSpPr/>
            <p:nvPr/>
          </p:nvSpPr>
          <p:spPr>
            <a:xfrm>
              <a:off x="4238941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1" name="Овал 650">
              <a:extLst>
                <a:ext uri="{FF2B5EF4-FFF2-40B4-BE49-F238E27FC236}">
                  <a16:creationId xmlns:a16="http://schemas.microsoft.com/office/drawing/2014/main" id="{6D6BD1E6-EB80-40FF-A59D-91148092B294}"/>
                </a:ext>
              </a:extLst>
            </p:cNvPr>
            <p:cNvSpPr/>
            <p:nvPr/>
          </p:nvSpPr>
          <p:spPr>
            <a:xfrm>
              <a:off x="4736621" y="6357183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2" name="Овал 651">
              <a:extLst>
                <a:ext uri="{FF2B5EF4-FFF2-40B4-BE49-F238E27FC236}">
                  <a16:creationId xmlns:a16="http://schemas.microsoft.com/office/drawing/2014/main" id="{3B6D675B-26D4-436D-919A-04FD588B5C7B}"/>
                </a:ext>
              </a:extLst>
            </p:cNvPr>
            <p:cNvSpPr/>
            <p:nvPr/>
          </p:nvSpPr>
          <p:spPr>
            <a:xfrm>
              <a:off x="5211212" y="6358185"/>
              <a:ext cx="52253" cy="5225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53" name="Прямоугольник 652">
            <a:extLst>
              <a:ext uri="{FF2B5EF4-FFF2-40B4-BE49-F238E27FC236}">
                <a16:creationId xmlns:a16="http://schemas.microsoft.com/office/drawing/2014/main" id="{DED87989-D6B4-446B-BEA8-4FC3AD984DD9}"/>
              </a:ext>
            </a:extLst>
          </p:cNvPr>
          <p:cNvSpPr/>
          <p:nvPr/>
        </p:nvSpPr>
        <p:spPr>
          <a:xfrm>
            <a:off x="0" y="-49092"/>
            <a:ext cx="12192000" cy="3424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sp>
        <p:nvSpPr>
          <p:cNvPr id="654" name="Прямоугольник 653">
            <a:extLst>
              <a:ext uri="{FF2B5EF4-FFF2-40B4-BE49-F238E27FC236}">
                <a16:creationId xmlns:a16="http://schemas.microsoft.com/office/drawing/2014/main" id="{43338036-4B7E-40F3-881D-4C884078933E}"/>
              </a:ext>
            </a:extLst>
          </p:cNvPr>
          <p:cNvSpPr/>
          <p:nvPr/>
        </p:nvSpPr>
        <p:spPr>
          <a:xfrm>
            <a:off x="30978" y="-14903"/>
            <a:ext cx="4092966" cy="342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ondo Corp" panose="020F0503020202020204" pitchFamily="34" charset="0"/>
                <a:ea typeface="+mn-ea"/>
                <a:cs typeface="+mn-cs"/>
              </a:rPr>
              <a:t>КАК ИЗМЕНИТСЯ СТРУКТУРА РЫНКА?</a:t>
            </a:r>
          </a:p>
        </p:txBody>
      </p:sp>
      <p:sp>
        <p:nvSpPr>
          <p:cNvPr id="655" name="TextBox 654">
            <a:extLst>
              <a:ext uri="{FF2B5EF4-FFF2-40B4-BE49-F238E27FC236}">
                <a16:creationId xmlns:a16="http://schemas.microsoft.com/office/drawing/2014/main" id="{D9BBB87D-B318-4888-9219-705C98AE1A29}"/>
              </a:ext>
            </a:extLst>
          </p:cNvPr>
          <p:cNvSpPr txBox="1"/>
          <p:nvPr/>
        </p:nvSpPr>
        <p:spPr>
          <a:xfrm>
            <a:off x="30978" y="320934"/>
            <a:ext cx="2225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Tadviser 500, 2024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4" name="Овал 1443">
            <a:extLst>
              <a:ext uri="{FF2B5EF4-FFF2-40B4-BE49-F238E27FC236}">
                <a16:creationId xmlns:a16="http://schemas.microsoft.com/office/drawing/2014/main" id="{B9CD84F8-C759-4491-80B0-C7ACE809849B}"/>
              </a:ext>
            </a:extLst>
          </p:cNvPr>
          <p:cNvSpPr/>
          <p:nvPr/>
        </p:nvSpPr>
        <p:spPr>
          <a:xfrm>
            <a:off x="6192961" y="888834"/>
            <a:ext cx="914400" cy="914400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5" name="Овал 1444">
            <a:extLst>
              <a:ext uri="{FF2B5EF4-FFF2-40B4-BE49-F238E27FC236}">
                <a16:creationId xmlns:a16="http://schemas.microsoft.com/office/drawing/2014/main" id="{E2556680-946F-447C-8387-9A8171722388}"/>
              </a:ext>
            </a:extLst>
          </p:cNvPr>
          <p:cNvSpPr/>
          <p:nvPr/>
        </p:nvSpPr>
        <p:spPr>
          <a:xfrm>
            <a:off x="8206167" y="888834"/>
            <a:ext cx="914400" cy="914400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6" name="Овал 1445">
            <a:extLst>
              <a:ext uri="{FF2B5EF4-FFF2-40B4-BE49-F238E27FC236}">
                <a16:creationId xmlns:a16="http://schemas.microsoft.com/office/drawing/2014/main" id="{1C4B2CF2-165D-4BF1-9617-7C9001181F83}"/>
              </a:ext>
            </a:extLst>
          </p:cNvPr>
          <p:cNvSpPr/>
          <p:nvPr/>
        </p:nvSpPr>
        <p:spPr>
          <a:xfrm>
            <a:off x="7199564" y="888834"/>
            <a:ext cx="914400" cy="914400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7" name="Овал 1446">
            <a:extLst>
              <a:ext uri="{FF2B5EF4-FFF2-40B4-BE49-F238E27FC236}">
                <a16:creationId xmlns:a16="http://schemas.microsoft.com/office/drawing/2014/main" id="{1F65C1DF-FEFA-47AA-BC10-EBC37ECB7F2F}"/>
              </a:ext>
            </a:extLst>
          </p:cNvPr>
          <p:cNvSpPr/>
          <p:nvPr/>
        </p:nvSpPr>
        <p:spPr>
          <a:xfrm>
            <a:off x="6323084" y="2004203"/>
            <a:ext cx="518529" cy="518529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2" name="Овал 1451">
            <a:extLst>
              <a:ext uri="{FF2B5EF4-FFF2-40B4-BE49-F238E27FC236}">
                <a16:creationId xmlns:a16="http://schemas.microsoft.com/office/drawing/2014/main" id="{01F3D1E0-83F4-4346-81D2-FD9EC2349B57}"/>
              </a:ext>
            </a:extLst>
          </p:cNvPr>
          <p:cNvSpPr/>
          <p:nvPr/>
        </p:nvSpPr>
        <p:spPr>
          <a:xfrm>
            <a:off x="9261355" y="2771146"/>
            <a:ext cx="358401" cy="358401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  <a:alpha val="10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3" name="Овал 1452">
            <a:extLst>
              <a:ext uri="{FF2B5EF4-FFF2-40B4-BE49-F238E27FC236}">
                <a16:creationId xmlns:a16="http://schemas.microsoft.com/office/drawing/2014/main" id="{52B290DE-7A91-482A-939B-5A65B5D9C1FB}"/>
              </a:ext>
            </a:extLst>
          </p:cNvPr>
          <p:cNvSpPr/>
          <p:nvPr/>
        </p:nvSpPr>
        <p:spPr>
          <a:xfrm>
            <a:off x="6818428" y="2772626"/>
            <a:ext cx="358401" cy="358401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4" name="Овал 1453">
            <a:extLst>
              <a:ext uri="{FF2B5EF4-FFF2-40B4-BE49-F238E27FC236}">
                <a16:creationId xmlns:a16="http://schemas.microsoft.com/office/drawing/2014/main" id="{39801D8E-F2AB-470F-908F-4296A51E6F6B}"/>
              </a:ext>
            </a:extLst>
          </p:cNvPr>
          <p:cNvSpPr/>
          <p:nvPr/>
        </p:nvSpPr>
        <p:spPr>
          <a:xfrm>
            <a:off x="6357454" y="2771624"/>
            <a:ext cx="358401" cy="358401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5" name="Овал 1454">
            <a:extLst>
              <a:ext uri="{FF2B5EF4-FFF2-40B4-BE49-F238E27FC236}">
                <a16:creationId xmlns:a16="http://schemas.microsoft.com/office/drawing/2014/main" id="{9CFE3829-347D-4567-9FA7-73FAAC7DDC1F}"/>
              </a:ext>
            </a:extLst>
          </p:cNvPr>
          <p:cNvSpPr/>
          <p:nvPr/>
        </p:nvSpPr>
        <p:spPr>
          <a:xfrm>
            <a:off x="7293019" y="2771624"/>
            <a:ext cx="358401" cy="358401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6" name="Овал 1455">
            <a:extLst>
              <a:ext uri="{FF2B5EF4-FFF2-40B4-BE49-F238E27FC236}">
                <a16:creationId xmlns:a16="http://schemas.microsoft.com/office/drawing/2014/main" id="{30837FB2-60DD-4984-B772-4DBF3790774E}"/>
              </a:ext>
            </a:extLst>
          </p:cNvPr>
          <p:cNvSpPr/>
          <p:nvPr/>
        </p:nvSpPr>
        <p:spPr>
          <a:xfrm>
            <a:off x="7767610" y="2772626"/>
            <a:ext cx="358401" cy="358401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7" name="Овал 1456">
            <a:extLst>
              <a:ext uri="{FF2B5EF4-FFF2-40B4-BE49-F238E27FC236}">
                <a16:creationId xmlns:a16="http://schemas.microsoft.com/office/drawing/2014/main" id="{2797BDE5-6E67-4001-AD95-DBA1C60897B5}"/>
              </a:ext>
            </a:extLst>
          </p:cNvPr>
          <p:cNvSpPr/>
          <p:nvPr/>
        </p:nvSpPr>
        <p:spPr>
          <a:xfrm>
            <a:off x="8265290" y="2771624"/>
            <a:ext cx="358401" cy="358401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1" name="Овал 1460">
            <a:extLst>
              <a:ext uri="{FF2B5EF4-FFF2-40B4-BE49-F238E27FC236}">
                <a16:creationId xmlns:a16="http://schemas.microsoft.com/office/drawing/2014/main" id="{21EF6B01-4C12-4D14-A0E9-344952F13687}"/>
              </a:ext>
            </a:extLst>
          </p:cNvPr>
          <p:cNvSpPr/>
          <p:nvPr/>
        </p:nvSpPr>
        <p:spPr>
          <a:xfrm>
            <a:off x="7387976" y="3454223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4" name="Овал 1463">
            <a:extLst>
              <a:ext uri="{FF2B5EF4-FFF2-40B4-BE49-F238E27FC236}">
                <a16:creationId xmlns:a16="http://schemas.microsoft.com/office/drawing/2014/main" id="{C5CD7D88-5A0F-40F1-A4F7-6752B8B5331C}"/>
              </a:ext>
            </a:extLst>
          </p:cNvPr>
          <p:cNvSpPr/>
          <p:nvPr/>
        </p:nvSpPr>
        <p:spPr>
          <a:xfrm rot="3030944">
            <a:off x="8828226" y="3411718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5" name="Овал 1464">
            <a:extLst>
              <a:ext uri="{FF2B5EF4-FFF2-40B4-BE49-F238E27FC236}">
                <a16:creationId xmlns:a16="http://schemas.microsoft.com/office/drawing/2014/main" id="{46B8F626-C49A-4554-8F12-6FFA8A65C81E}"/>
              </a:ext>
            </a:extLst>
          </p:cNvPr>
          <p:cNvSpPr/>
          <p:nvPr/>
        </p:nvSpPr>
        <p:spPr>
          <a:xfrm rot="3030944">
            <a:off x="9302817" y="3412720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6" name="Овал 1465">
            <a:extLst>
              <a:ext uri="{FF2B5EF4-FFF2-40B4-BE49-F238E27FC236}">
                <a16:creationId xmlns:a16="http://schemas.microsoft.com/office/drawing/2014/main" id="{1673C25E-9865-4226-9702-FBD8E29408B9}"/>
              </a:ext>
            </a:extLst>
          </p:cNvPr>
          <p:cNvSpPr/>
          <p:nvPr/>
        </p:nvSpPr>
        <p:spPr>
          <a:xfrm>
            <a:off x="7179341" y="3634763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1" name="Овал 1470">
            <a:extLst>
              <a:ext uri="{FF2B5EF4-FFF2-40B4-BE49-F238E27FC236}">
                <a16:creationId xmlns:a16="http://schemas.microsoft.com/office/drawing/2014/main" id="{9C996F94-596B-4F23-BC02-76AA1A1728B2}"/>
              </a:ext>
            </a:extLst>
          </p:cNvPr>
          <p:cNvSpPr/>
          <p:nvPr/>
        </p:nvSpPr>
        <p:spPr>
          <a:xfrm rot="3030944">
            <a:off x="9094182" y="3598168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2" name="Овал 1471">
            <a:extLst>
              <a:ext uri="{FF2B5EF4-FFF2-40B4-BE49-F238E27FC236}">
                <a16:creationId xmlns:a16="http://schemas.microsoft.com/office/drawing/2014/main" id="{FEFAB70E-6DA0-44BD-A357-FFA72C0B049E}"/>
              </a:ext>
            </a:extLst>
          </p:cNvPr>
          <p:cNvSpPr/>
          <p:nvPr/>
        </p:nvSpPr>
        <p:spPr>
          <a:xfrm rot="3030944">
            <a:off x="9568773" y="3599170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5" name="Овал 1474">
            <a:extLst>
              <a:ext uri="{FF2B5EF4-FFF2-40B4-BE49-F238E27FC236}">
                <a16:creationId xmlns:a16="http://schemas.microsoft.com/office/drawing/2014/main" id="{0C675627-357B-40CD-B9D1-CC838F679363}"/>
              </a:ext>
            </a:extLst>
          </p:cNvPr>
          <p:cNvSpPr/>
          <p:nvPr/>
        </p:nvSpPr>
        <p:spPr>
          <a:xfrm>
            <a:off x="7431131" y="3853652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8" name="Овал 1477">
            <a:extLst>
              <a:ext uri="{FF2B5EF4-FFF2-40B4-BE49-F238E27FC236}">
                <a16:creationId xmlns:a16="http://schemas.microsoft.com/office/drawing/2014/main" id="{1287B872-E67C-4BCA-A526-A2D2CEEE3AF9}"/>
              </a:ext>
            </a:extLst>
          </p:cNvPr>
          <p:cNvSpPr/>
          <p:nvPr/>
        </p:nvSpPr>
        <p:spPr>
          <a:xfrm rot="3030944">
            <a:off x="8871381" y="3811147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9" name="Овал 1478">
            <a:extLst>
              <a:ext uri="{FF2B5EF4-FFF2-40B4-BE49-F238E27FC236}">
                <a16:creationId xmlns:a16="http://schemas.microsoft.com/office/drawing/2014/main" id="{76EA1DA1-6B28-4B95-9921-BCDC4C448CE2}"/>
              </a:ext>
            </a:extLst>
          </p:cNvPr>
          <p:cNvSpPr/>
          <p:nvPr/>
        </p:nvSpPr>
        <p:spPr>
          <a:xfrm rot="3030944">
            <a:off x="9345972" y="3812149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0" name="Овал 1479">
            <a:extLst>
              <a:ext uri="{FF2B5EF4-FFF2-40B4-BE49-F238E27FC236}">
                <a16:creationId xmlns:a16="http://schemas.microsoft.com/office/drawing/2014/main" id="{E2CD9C15-CEAF-4806-91BD-EB8BDBA34521}"/>
              </a:ext>
            </a:extLst>
          </p:cNvPr>
          <p:cNvSpPr/>
          <p:nvPr/>
        </p:nvSpPr>
        <p:spPr>
          <a:xfrm>
            <a:off x="7179341" y="4086367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2" name="Овал 1481">
            <a:extLst>
              <a:ext uri="{FF2B5EF4-FFF2-40B4-BE49-F238E27FC236}">
                <a16:creationId xmlns:a16="http://schemas.microsoft.com/office/drawing/2014/main" id="{D1EBB57C-7A2F-4BEC-A219-731BDDD8B53F}"/>
              </a:ext>
            </a:extLst>
          </p:cNvPr>
          <p:cNvSpPr/>
          <p:nvPr/>
        </p:nvSpPr>
        <p:spPr>
          <a:xfrm>
            <a:off x="7653932" y="4092277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5" name="Овал 1484">
            <a:extLst>
              <a:ext uri="{FF2B5EF4-FFF2-40B4-BE49-F238E27FC236}">
                <a16:creationId xmlns:a16="http://schemas.microsoft.com/office/drawing/2014/main" id="{77177DBF-5D21-4B94-B333-BA3E3712EC68}"/>
              </a:ext>
            </a:extLst>
          </p:cNvPr>
          <p:cNvSpPr/>
          <p:nvPr/>
        </p:nvSpPr>
        <p:spPr>
          <a:xfrm rot="3030944">
            <a:off x="9094182" y="4049772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6" name="Овал 1485">
            <a:extLst>
              <a:ext uri="{FF2B5EF4-FFF2-40B4-BE49-F238E27FC236}">
                <a16:creationId xmlns:a16="http://schemas.microsoft.com/office/drawing/2014/main" id="{2BB5792B-61C9-496F-BC65-A18E837C182F}"/>
              </a:ext>
            </a:extLst>
          </p:cNvPr>
          <p:cNvSpPr/>
          <p:nvPr/>
        </p:nvSpPr>
        <p:spPr>
          <a:xfrm>
            <a:off x="6330982" y="3395479"/>
            <a:ext cx="179538" cy="179538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7" name="Овал 1486">
            <a:extLst>
              <a:ext uri="{FF2B5EF4-FFF2-40B4-BE49-F238E27FC236}">
                <a16:creationId xmlns:a16="http://schemas.microsoft.com/office/drawing/2014/main" id="{61A13F3A-C944-411C-B0F1-546949392ACD}"/>
              </a:ext>
            </a:extLst>
          </p:cNvPr>
          <p:cNvSpPr/>
          <p:nvPr/>
        </p:nvSpPr>
        <p:spPr>
          <a:xfrm rot="3030944">
            <a:off x="9600069" y="4023355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9" name="Овал 1488">
            <a:extLst>
              <a:ext uri="{FF2B5EF4-FFF2-40B4-BE49-F238E27FC236}">
                <a16:creationId xmlns:a16="http://schemas.microsoft.com/office/drawing/2014/main" id="{EEB0C1FF-31FD-4BDE-AB42-6F16B037B9D6}"/>
              </a:ext>
            </a:extLst>
          </p:cNvPr>
          <p:cNvSpPr/>
          <p:nvPr/>
        </p:nvSpPr>
        <p:spPr>
          <a:xfrm>
            <a:off x="7413834" y="4290969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2" name="Овал 1491">
            <a:extLst>
              <a:ext uri="{FF2B5EF4-FFF2-40B4-BE49-F238E27FC236}">
                <a16:creationId xmlns:a16="http://schemas.microsoft.com/office/drawing/2014/main" id="{A0F3A4C3-B23B-418E-878C-1587C0E0800E}"/>
              </a:ext>
            </a:extLst>
          </p:cNvPr>
          <p:cNvSpPr/>
          <p:nvPr/>
        </p:nvSpPr>
        <p:spPr>
          <a:xfrm rot="3030944">
            <a:off x="8854084" y="4248464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3" name="Овал 1492">
            <a:extLst>
              <a:ext uri="{FF2B5EF4-FFF2-40B4-BE49-F238E27FC236}">
                <a16:creationId xmlns:a16="http://schemas.microsoft.com/office/drawing/2014/main" id="{DECBB8CC-18F7-41B0-BF27-586EFA01578F}"/>
              </a:ext>
            </a:extLst>
          </p:cNvPr>
          <p:cNvSpPr/>
          <p:nvPr/>
        </p:nvSpPr>
        <p:spPr>
          <a:xfrm rot="3030944">
            <a:off x="9328675" y="4249466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4" name="Овал 1493">
            <a:extLst>
              <a:ext uri="{FF2B5EF4-FFF2-40B4-BE49-F238E27FC236}">
                <a16:creationId xmlns:a16="http://schemas.microsoft.com/office/drawing/2014/main" id="{4367925A-A4CF-43A7-AB62-B07ADCF65BED}"/>
              </a:ext>
            </a:extLst>
          </p:cNvPr>
          <p:cNvSpPr/>
          <p:nvPr/>
        </p:nvSpPr>
        <p:spPr>
          <a:xfrm>
            <a:off x="7631614" y="3608967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0" name="Овал 1499">
            <a:extLst>
              <a:ext uri="{FF2B5EF4-FFF2-40B4-BE49-F238E27FC236}">
                <a16:creationId xmlns:a16="http://schemas.microsoft.com/office/drawing/2014/main" id="{20C26BD3-9820-419B-A034-359CB8C1C9D8}"/>
              </a:ext>
            </a:extLst>
          </p:cNvPr>
          <p:cNvSpPr/>
          <p:nvPr/>
        </p:nvSpPr>
        <p:spPr>
          <a:xfrm>
            <a:off x="6315067" y="3796037"/>
            <a:ext cx="179538" cy="179538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1" name="Овал 1500">
            <a:extLst>
              <a:ext uri="{FF2B5EF4-FFF2-40B4-BE49-F238E27FC236}">
                <a16:creationId xmlns:a16="http://schemas.microsoft.com/office/drawing/2014/main" id="{9E17A2ED-9C44-4CDB-8F9F-53546BF49119}"/>
              </a:ext>
            </a:extLst>
          </p:cNvPr>
          <p:cNvSpPr/>
          <p:nvPr/>
        </p:nvSpPr>
        <p:spPr>
          <a:xfrm>
            <a:off x="7137190" y="4506401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3" name="Овал 1502">
            <a:extLst>
              <a:ext uri="{FF2B5EF4-FFF2-40B4-BE49-F238E27FC236}">
                <a16:creationId xmlns:a16="http://schemas.microsoft.com/office/drawing/2014/main" id="{4FF2A69F-F0C7-4BD9-9C55-3517AAEE3337}"/>
              </a:ext>
            </a:extLst>
          </p:cNvPr>
          <p:cNvSpPr/>
          <p:nvPr/>
        </p:nvSpPr>
        <p:spPr>
          <a:xfrm>
            <a:off x="7677935" y="4513089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6" name="Овал 1505">
            <a:extLst>
              <a:ext uri="{FF2B5EF4-FFF2-40B4-BE49-F238E27FC236}">
                <a16:creationId xmlns:a16="http://schemas.microsoft.com/office/drawing/2014/main" id="{3F7C11C9-3B52-43AE-9A7E-17AF3D908BD9}"/>
              </a:ext>
            </a:extLst>
          </p:cNvPr>
          <p:cNvSpPr/>
          <p:nvPr/>
        </p:nvSpPr>
        <p:spPr>
          <a:xfrm rot="3030944">
            <a:off x="9118185" y="4470584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7" name="Овал 1506">
            <a:extLst>
              <a:ext uri="{FF2B5EF4-FFF2-40B4-BE49-F238E27FC236}">
                <a16:creationId xmlns:a16="http://schemas.microsoft.com/office/drawing/2014/main" id="{3E815586-E466-4583-9F22-3819C08E01FC}"/>
              </a:ext>
            </a:extLst>
          </p:cNvPr>
          <p:cNvSpPr/>
          <p:nvPr/>
        </p:nvSpPr>
        <p:spPr>
          <a:xfrm rot="3030944">
            <a:off x="9592776" y="4471586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8" name="Овал 1507">
            <a:extLst>
              <a:ext uri="{FF2B5EF4-FFF2-40B4-BE49-F238E27FC236}">
                <a16:creationId xmlns:a16="http://schemas.microsoft.com/office/drawing/2014/main" id="{AFE1BA2B-49EC-4922-9C6A-6DF36FC2F285}"/>
              </a:ext>
            </a:extLst>
          </p:cNvPr>
          <p:cNvSpPr/>
          <p:nvPr/>
        </p:nvSpPr>
        <p:spPr>
          <a:xfrm>
            <a:off x="9215480" y="832537"/>
            <a:ext cx="914400" cy="914400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0" name="Овал 1509">
            <a:extLst>
              <a:ext uri="{FF2B5EF4-FFF2-40B4-BE49-F238E27FC236}">
                <a16:creationId xmlns:a16="http://schemas.microsoft.com/office/drawing/2014/main" id="{C5700C79-6790-4B8A-AC2D-CBAA7CE1C0A9}"/>
              </a:ext>
            </a:extLst>
          </p:cNvPr>
          <p:cNvSpPr/>
          <p:nvPr/>
        </p:nvSpPr>
        <p:spPr>
          <a:xfrm>
            <a:off x="6559748" y="5925967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1" name="Овал 1510">
            <a:extLst>
              <a:ext uri="{FF2B5EF4-FFF2-40B4-BE49-F238E27FC236}">
                <a16:creationId xmlns:a16="http://schemas.microsoft.com/office/drawing/2014/main" id="{4B20509C-5ED0-432C-90EC-8BC8F1AB9DEA}"/>
              </a:ext>
            </a:extLst>
          </p:cNvPr>
          <p:cNvSpPr/>
          <p:nvPr/>
        </p:nvSpPr>
        <p:spPr>
          <a:xfrm>
            <a:off x="7495313" y="5932879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2" name="Овал 1511">
            <a:extLst>
              <a:ext uri="{FF2B5EF4-FFF2-40B4-BE49-F238E27FC236}">
                <a16:creationId xmlns:a16="http://schemas.microsoft.com/office/drawing/2014/main" id="{7FB3A77F-DC46-4458-84E7-6ABAE5BF29F6}"/>
              </a:ext>
            </a:extLst>
          </p:cNvPr>
          <p:cNvSpPr/>
          <p:nvPr/>
        </p:nvSpPr>
        <p:spPr>
          <a:xfrm>
            <a:off x="7034339" y="5931877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3" name="Овал 1512">
            <a:extLst>
              <a:ext uri="{FF2B5EF4-FFF2-40B4-BE49-F238E27FC236}">
                <a16:creationId xmlns:a16="http://schemas.microsoft.com/office/drawing/2014/main" id="{45FAFDB0-8AC1-47C3-8D73-332D0D6E3D35}"/>
              </a:ext>
            </a:extLst>
          </p:cNvPr>
          <p:cNvSpPr/>
          <p:nvPr/>
        </p:nvSpPr>
        <p:spPr>
          <a:xfrm>
            <a:off x="7969904" y="5931877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7" name="Овал 1516">
            <a:extLst>
              <a:ext uri="{FF2B5EF4-FFF2-40B4-BE49-F238E27FC236}">
                <a16:creationId xmlns:a16="http://schemas.microsoft.com/office/drawing/2014/main" id="{4F9A6AD1-46C9-4621-A18F-C093402BEE15}"/>
              </a:ext>
            </a:extLst>
          </p:cNvPr>
          <p:cNvSpPr/>
          <p:nvPr/>
        </p:nvSpPr>
        <p:spPr>
          <a:xfrm>
            <a:off x="6775816" y="5925967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8" name="Овал 1517">
            <a:extLst>
              <a:ext uri="{FF2B5EF4-FFF2-40B4-BE49-F238E27FC236}">
                <a16:creationId xmlns:a16="http://schemas.microsoft.com/office/drawing/2014/main" id="{D2F0F250-329D-4625-9697-E8D391FBF8E5}"/>
              </a:ext>
            </a:extLst>
          </p:cNvPr>
          <p:cNvSpPr/>
          <p:nvPr/>
        </p:nvSpPr>
        <p:spPr>
          <a:xfrm>
            <a:off x="7711381" y="5932879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9" name="Овал 1518">
            <a:extLst>
              <a:ext uri="{FF2B5EF4-FFF2-40B4-BE49-F238E27FC236}">
                <a16:creationId xmlns:a16="http://schemas.microsoft.com/office/drawing/2014/main" id="{BEAC7007-2AD7-490F-87D3-9D639D7A6F82}"/>
              </a:ext>
            </a:extLst>
          </p:cNvPr>
          <p:cNvSpPr/>
          <p:nvPr/>
        </p:nvSpPr>
        <p:spPr>
          <a:xfrm>
            <a:off x="7250407" y="5931877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0" name="Овал 1519">
            <a:extLst>
              <a:ext uri="{FF2B5EF4-FFF2-40B4-BE49-F238E27FC236}">
                <a16:creationId xmlns:a16="http://schemas.microsoft.com/office/drawing/2014/main" id="{9751487D-EB74-4DD0-B2A6-1DDAD47AAE4D}"/>
              </a:ext>
            </a:extLst>
          </p:cNvPr>
          <p:cNvSpPr/>
          <p:nvPr/>
        </p:nvSpPr>
        <p:spPr>
          <a:xfrm>
            <a:off x="8185972" y="5931877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4" name="Овал 1523">
            <a:extLst>
              <a:ext uri="{FF2B5EF4-FFF2-40B4-BE49-F238E27FC236}">
                <a16:creationId xmlns:a16="http://schemas.microsoft.com/office/drawing/2014/main" id="{212FED7B-C967-4C1C-9830-2467DE4EABBF}"/>
              </a:ext>
            </a:extLst>
          </p:cNvPr>
          <p:cNvSpPr/>
          <p:nvPr/>
        </p:nvSpPr>
        <p:spPr>
          <a:xfrm>
            <a:off x="6427012" y="6048200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5" name="Овал 1524">
            <a:extLst>
              <a:ext uri="{FF2B5EF4-FFF2-40B4-BE49-F238E27FC236}">
                <a16:creationId xmlns:a16="http://schemas.microsoft.com/office/drawing/2014/main" id="{EF9EDCDE-BAB7-4D62-98B7-57F43B9072B5}"/>
              </a:ext>
            </a:extLst>
          </p:cNvPr>
          <p:cNvSpPr/>
          <p:nvPr/>
        </p:nvSpPr>
        <p:spPr>
          <a:xfrm>
            <a:off x="7362577" y="6055112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6" name="Овал 1525">
            <a:extLst>
              <a:ext uri="{FF2B5EF4-FFF2-40B4-BE49-F238E27FC236}">
                <a16:creationId xmlns:a16="http://schemas.microsoft.com/office/drawing/2014/main" id="{34447EFD-1266-4578-AA44-60B85A2E8D36}"/>
              </a:ext>
            </a:extLst>
          </p:cNvPr>
          <p:cNvSpPr/>
          <p:nvPr/>
        </p:nvSpPr>
        <p:spPr>
          <a:xfrm>
            <a:off x="6901603" y="6054110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7" name="Овал 1526">
            <a:extLst>
              <a:ext uri="{FF2B5EF4-FFF2-40B4-BE49-F238E27FC236}">
                <a16:creationId xmlns:a16="http://schemas.microsoft.com/office/drawing/2014/main" id="{2B088B4F-2E86-4BE7-9665-7B669BF0CF20}"/>
              </a:ext>
            </a:extLst>
          </p:cNvPr>
          <p:cNvSpPr/>
          <p:nvPr/>
        </p:nvSpPr>
        <p:spPr>
          <a:xfrm>
            <a:off x="7837168" y="6054110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1" name="Овал 1530">
            <a:extLst>
              <a:ext uri="{FF2B5EF4-FFF2-40B4-BE49-F238E27FC236}">
                <a16:creationId xmlns:a16="http://schemas.microsoft.com/office/drawing/2014/main" id="{A4EAAC45-120B-4978-A18C-F8EC63E002C8}"/>
              </a:ext>
            </a:extLst>
          </p:cNvPr>
          <p:cNvSpPr/>
          <p:nvPr/>
        </p:nvSpPr>
        <p:spPr>
          <a:xfrm>
            <a:off x="6643080" y="6048200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2" name="Овал 1531">
            <a:extLst>
              <a:ext uri="{FF2B5EF4-FFF2-40B4-BE49-F238E27FC236}">
                <a16:creationId xmlns:a16="http://schemas.microsoft.com/office/drawing/2014/main" id="{6B67156F-2C03-453C-8494-890D941BA898}"/>
              </a:ext>
            </a:extLst>
          </p:cNvPr>
          <p:cNvSpPr/>
          <p:nvPr/>
        </p:nvSpPr>
        <p:spPr>
          <a:xfrm>
            <a:off x="7578645" y="6055112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3" name="Овал 1532">
            <a:extLst>
              <a:ext uri="{FF2B5EF4-FFF2-40B4-BE49-F238E27FC236}">
                <a16:creationId xmlns:a16="http://schemas.microsoft.com/office/drawing/2014/main" id="{3FC37B6C-11C9-46E5-9A1C-BE6325C335BB}"/>
              </a:ext>
            </a:extLst>
          </p:cNvPr>
          <p:cNvSpPr/>
          <p:nvPr/>
        </p:nvSpPr>
        <p:spPr>
          <a:xfrm>
            <a:off x="7117671" y="6054110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4" name="Овал 1533">
            <a:extLst>
              <a:ext uri="{FF2B5EF4-FFF2-40B4-BE49-F238E27FC236}">
                <a16:creationId xmlns:a16="http://schemas.microsoft.com/office/drawing/2014/main" id="{F2749EF8-981E-4DE3-80A1-F517AC51CF1D}"/>
              </a:ext>
            </a:extLst>
          </p:cNvPr>
          <p:cNvSpPr/>
          <p:nvPr/>
        </p:nvSpPr>
        <p:spPr>
          <a:xfrm>
            <a:off x="8053236" y="6054110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8" name="Овал 1537">
            <a:extLst>
              <a:ext uri="{FF2B5EF4-FFF2-40B4-BE49-F238E27FC236}">
                <a16:creationId xmlns:a16="http://schemas.microsoft.com/office/drawing/2014/main" id="{E394F30B-A6D9-4153-B386-E4779D48B98E}"/>
              </a:ext>
            </a:extLst>
          </p:cNvPr>
          <p:cNvSpPr/>
          <p:nvPr/>
        </p:nvSpPr>
        <p:spPr>
          <a:xfrm>
            <a:off x="6459871" y="5919459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9" name="Овал 1538">
            <a:extLst>
              <a:ext uri="{FF2B5EF4-FFF2-40B4-BE49-F238E27FC236}">
                <a16:creationId xmlns:a16="http://schemas.microsoft.com/office/drawing/2014/main" id="{27B627A5-71AA-40BF-9721-8C51578F5DC3}"/>
              </a:ext>
            </a:extLst>
          </p:cNvPr>
          <p:cNvSpPr/>
          <p:nvPr/>
        </p:nvSpPr>
        <p:spPr>
          <a:xfrm>
            <a:off x="7395436" y="5926371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0" name="Овал 1539">
            <a:extLst>
              <a:ext uri="{FF2B5EF4-FFF2-40B4-BE49-F238E27FC236}">
                <a16:creationId xmlns:a16="http://schemas.microsoft.com/office/drawing/2014/main" id="{1331EB82-B45F-40D5-8D45-C3BE6E632180}"/>
              </a:ext>
            </a:extLst>
          </p:cNvPr>
          <p:cNvSpPr/>
          <p:nvPr/>
        </p:nvSpPr>
        <p:spPr>
          <a:xfrm>
            <a:off x="6934462" y="5925369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1" name="Овал 1540">
            <a:extLst>
              <a:ext uri="{FF2B5EF4-FFF2-40B4-BE49-F238E27FC236}">
                <a16:creationId xmlns:a16="http://schemas.microsoft.com/office/drawing/2014/main" id="{A320C3F4-8617-4626-92DE-AA4BCD9C1ED7}"/>
              </a:ext>
            </a:extLst>
          </p:cNvPr>
          <p:cNvSpPr/>
          <p:nvPr/>
        </p:nvSpPr>
        <p:spPr>
          <a:xfrm>
            <a:off x="7870027" y="5925369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5" name="Овал 1544">
            <a:extLst>
              <a:ext uri="{FF2B5EF4-FFF2-40B4-BE49-F238E27FC236}">
                <a16:creationId xmlns:a16="http://schemas.microsoft.com/office/drawing/2014/main" id="{C1D55D1E-7D83-4A97-BC8A-1592AC113449}"/>
              </a:ext>
            </a:extLst>
          </p:cNvPr>
          <p:cNvSpPr/>
          <p:nvPr/>
        </p:nvSpPr>
        <p:spPr>
          <a:xfrm>
            <a:off x="6675939" y="5919459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6" name="Овал 1545">
            <a:extLst>
              <a:ext uri="{FF2B5EF4-FFF2-40B4-BE49-F238E27FC236}">
                <a16:creationId xmlns:a16="http://schemas.microsoft.com/office/drawing/2014/main" id="{4A1F9A79-D5FE-455E-99AA-2422F91EC1F2}"/>
              </a:ext>
            </a:extLst>
          </p:cNvPr>
          <p:cNvSpPr/>
          <p:nvPr/>
        </p:nvSpPr>
        <p:spPr>
          <a:xfrm>
            <a:off x="7611504" y="5926371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7" name="Овал 1546">
            <a:extLst>
              <a:ext uri="{FF2B5EF4-FFF2-40B4-BE49-F238E27FC236}">
                <a16:creationId xmlns:a16="http://schemas.microsoft.com/office/drawing/2014/main" id="{F5908D1F-7EA2-4954-9434-BD482A8C6573}"/>
              </a:ext>
            </a:extLst>
          </p:cNvPr>
          <p:cNvSpPr/>
          <p:nvPr/>
        </p:nvSpPr>
        <p:spPr>
          <a:xfrm>
            <a:off x="7150530" y="5925369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8" name="Овал 1547">
            <a:extLst>
              <a:ext uri="{FF2B5EF4-FFF2-40B4-BE49-F238E27FC236}">
                <a16:creationId xmlns:a16="http://schemas.microsoft.com/office/drawing/2014/main" id="{8F386BC0-B581-4D0F-BF34-804F6170D5F6}"/>
              </a:ext>
            </a:extLst>
          </p:cNvPr>
          <p:cNvSpPr/>
          <p:nvPr/>
        </p:nvSpPr>
        <p:spPr>
          <a:xfrm>
            <a:off x="8086095" y="5925369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2" name="Овал 1551">
            <a:extLst>
              <a:ext uri="{FF2B5EF4-FFF2-40B4-BE49-F238E27FC236}">
                <a16:creationId xmlns:a16="http://schemas.microsoft.com/office/drawing/2014/main" id="{045D527D-B489-4F1E-AACF-3F90AC211577}"/>
              </a:ext>
            </a:extLst>
          </p:cNvPr>
          <p:cNvSpPr/>
          <p:nvPr/>
        </p:nvSpPr>
        <p:spPr>
          <a:xfrm>
            <a:off x="6327135" y="6041692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3" name="Овал 1552">
            <a:extLst>
              <a:ext uri="{FF2B5EF4-FFF2-40B4-BE49-F238E27FC236}">
                <a16:creationId xmlns:a16="http://schemas.microsoft.com/office/drawing/2014/main" id="{EF28432B-6634-44EC-A3E4-6CD2004E48A5}"/>
              </a:ext>
            </a:extLst>
          </p:cNvPr>
          <p:cNvSpPr/>
          <p:nvPr/>
        </p:nvSpPr>
        <p:spPr>
          <a:xfrm>
            <a:off x="7262700" y="6048604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4" name="Овал 1553">
            <a:extLst>
              <a:ext uri="{FF2B5EF4-FFF2-40B4-BE49-F238E27FC236}">
                <a16:creationId xmlns:a16="http://schemas.microsoft.com/office/drawing/2014/main" id="{3C65CE5E-776B-4A92-B65C-BEB2253EF68A}"/>
              </a:ext>
            </a:extLst>
          </p:cNvPr>
          <p:cNvSpPr/>
          <p:nvPr/>
        </p:nvSpPr>
        <p:spPr>
          <a:xfrm>
            <a:off x="6801726" y="6047602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5" name="Овал 1554">
            <a:extLst>
              <a:ext uri="{FF2B5EF4-FFF2-40B4-BE49-F238E27FC236}">
                <a16:creationId xmlns:a16="http://schemas.microsoft.com/office/drawing/2014/main" id="{7FA1B2BD-1383-4C0B-93D3-5AFC0A64FF93}"/>
              </a:ext>
            </a:extLst>
          </p:cNvPr>
          <p:cNvSpPr/>
          <p:nvPr/>
        </p:nvSpPr>
        <p:spPr>
          <a:xfrm>
            <a:off x="7737291" y="6047602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6" name="Овал 1555">
            <a:extLst>
              <a:ext uri="{FF2B5EF4-FFF2-40B4-BE49-F238E27FC236}">
                <a16:creationId xmlns:a16="http://schemas.microsoft.com/office/drawing/2014/main" id="{4B35D41D-B212-448F-8B66-36AB4DA16EF1}"/>
              </a:ext>
            </a:extLst>
          </p:cNvPr>
          <p:cNvSpPr/>
          <p:nvPr/>
        </p:nvSpPr>
        <p:spPr>
          <a:xfrm>
            <a:off x="8211882" y="6048604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9" name="Овал 1558">
            <a:extLst>
              <a:ext uri="{FF2B5EF4-FFF2-40B4-BE49-F238E27FC236}">
                <a16:creationId xmlns:a16="http://schemas.microsoft.com/office/drawing/2014/main" id="{66B66734-C7FF-4A2D-ACC6-C6703D8675B2}"/>
              </a:ext>
            </a:extLst>
          </p:cNvPr>
          <p:cNvSpPr/>
          <p:nvPr/>
        </p:nvSpPr>
        <p:spPr>
          <a:xfrm>
            <a:off x="6543203" y="6041692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0" name="Овал 1559">
            <a:extLst>
              <a:ext uri="{FF2B5EF4-FFF2-40B4-BE49-F238E27FC236}">
                <a16:creationId xmlns:a16="http://schemas.microsoft.com/office/drawing/2014/main" id="{A494DDD9-D890-4C7C-A53F-85DEF8048AC1}"/>
              </a:ext>
            </a:extLst>
          </p:cNvPr>
          <p:cNvSpPr/>
          <p:nvPr/>
        </p:nvSpPr>
        <p:spPr>
          <a:xfrm>
            <a:off x="7478768" y="6048604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1" name="Овал 1560">
            <a:extLst>
              <a:ext uri="{FF2B5EF4-FFF2-40B4-BE49-F238E27FC236}">
                <a16:creationId xmlns:a16="http://schemas.microsoft.com/office/drawing/2014/main" id="{449B9E9C-3196-4D34-813D-BB192E313FC7}"/>
              </a:ext>
            </a:extLst>
          </p:cNvPr>
          <p:cNvSpPr/>
          <p:nvPr/>
        </p:nvSpPr>
        <p:spPr>
          <a:xfrm>
            <a:off x="7017794" y="6047602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2" name="Овал 1561">
            <a:extLst>
              <a:ext uri="{FF2B5EF4-FFF2-40B4-BE49-F238E27FC236}">
                <a16:creationId xmlns:a16="http://schemas.microsoft.com/office/drawing/2014/main" id="{AC1E552A-18F9-479F-8C71-5D9247E8A42F}"/>
              </a:ext>
            </a:extLst>
          </p:cNvPr>
          <p:cNvSpPr/>
          <p:nvPr/>
        </p:nvSpPr>
        <p:spPr>
          <a:xfrm>
            <a:off x="7953359" y="6047602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6" name="Овал 1565">
            <a:extLst>
              <a:ext uri="{FF2B5EF4-FFF2-40B4-BE49-F238E27FC236}">
                <a16:creationId xmlns:a16="http://schemas.microsoft.com/office/drawing/2014/main" id="{DE26AEBF-B077-4C5B-A931-0654411A87CA}"/>
              </a:ext>
            </a:extLst>
          </p:cNvPr>
          <p:cNvSpPr/>
          <p:nvPr/>
        </p:nvSpPr>
        <p:spPr>
          <a:xfrm>
            <a:off x="6315457" y="5519856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7" name="Овал 1566">
            <a:extLst>
              <a:ext uri="{FF2B5EF4-FFF2-40B4-BE49-F238E27FC236}">
                <a16:creationId xmlns:a16="http://schemas.microsoft.com/office/drawing/2014/main" id="{0D5E3302-F233-45B1-BB9E-4311A2FAA9BC}"/>
              </a:ext>
            </a:extLst>
          </p:cNvPr>
          <p:cNvSpPr/>
          <p:nvPr/>
        </p:nvSpPr>
        <p:spPr>
          <a:xfrm>
            <a:off x="7251022" y="5526768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8" name="Овал 1567">
            <a:extLst>
              <a:ext uri="{FF2B5EF4-FFF2-40B4-BE49-F238E27FC236}">
                <a16:creationId xmlns:a16="http://schemas.microsoft.com/office/drawing/2014/main" id="{831A8E27-30F4-4AAD-BD4B-3E34BC1D3BB4}"/>
              </a:ext>
            </a:extLst>
          </p:cNvPr>
          <p:cNvSpPr/>
          <p:nvPr/>
        </p:nvSpPr>
        <p:spPr>
          <a:xfrm>
            <a:off x="6790048" y="5525766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9" name="Овал 1568">
            <a:extLst>
              <a:ext uri="{FF2B5EF4-FFF2-40B4-BE49-F238E27FC236}">
                <a16:creationId xmlns:a16="http://schemas.microsoft.com/office/drawing/2014/main" id="{FBCA1BCF-998B-4E8F-9AEA-4A47EA7C94DD}"/>
              </a:ext>
            </a:extLst>
          </p:cNvPr>
          <p:cNvSpPr/>
          <p:nvPr/>
        </p:nvSpPr>
        <p:spPr>
          <a:xfrm>
            <a:off x="7725613" y="5525766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0" name="Овал 1569">
            <a:extLst>
              <a:ext uri="{FF2B5EF4-FFF2-40B4-BE49-F238E27FC236}">
                <a16:creationId xmlns:a16="http://schemas.microsoft.com/office/drawing/2014/main" id="{694EF51F-9B4B-4444-80A6-B214801CD0F0}"/>
              </a:ext>
            </a:extLst>
          </p:cNvPr>
          <p:cNvSpPr/>
          <p:nvPr/>
        </p:nvSpPr>
        <p:spPr>
          <a:xfrm>
            <a:off x="8200204" y="5526768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3" name="Овал 1572">
            <a:extLst>
              <a:ext uri="{FF2B5EF4-FFF2-40B4-BE49-F238E27FC236}">
                <a16:creationId xmlns:a16="http://schemas.microsoft.com/office/drawing/2014/main" id="{A77D481E-08E6-4C10-906D-4CE6C8CA9763}"/>
              </a:ext>
            </a:extLst>
          </p:cNvPr>
          <p:cNvSpPr/>
          <p:nvPr/>
        </p:nvSpPr>
        <p:spPr>
          <a:xfrm>
            <a:off x="6531525" y="5519856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4" name="Овал 1573">
            <a:extLst>
              <a:ext uri="{FF2B5EF4-FFF2-40B4-BE49-F238E27FC236}">
                <a16:creationId xmlns:a16="http://schemas.microsoft.com/office/drawing/2014/main" id="{B6C2E3F5-7222-4F98-A177-2EDE88181A34}"/>
              </a:ext>
            </a:extLst>
          </p:cNvPr>
          <p:cNvSpPr/>
          <p:nvPr/>
        </p:nvSpPr>
        <p:spPr>
          <a:xfrm>
            <a:off x="7467090" y="5526768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5" name="Овал 1574">
            <a:extLst>
              <a:ext uri="{FF2B5EF4-FFF2-40B4-BE49-F238E27FC236}">
                <a16:creationId xmlns:a16="http://schemas.microsoft.com/office/drawing/2014/main" id="{0BA7D497-988C-422A-ABB0-6BF2BF20AD84}"/>
              </a:ext>
            </a:extLst>
          </p:cNvPr>
          <p:cNvSpPr/>
          <p:nvPr/>
        </p:nvSpPr>
        <p:spPr>
          <a:xfrm>
            <a:off x="7006116" y="5525766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6" name="Овал 1575">
            <a:extLst>
              <a:ext uri="{FF2B5EF4-FFF2-40B4-BE49-F238E27FC236}">
                <a16:creationId xmlns:a16="http://schemas.microsoft.com/office/drawing/2014/main" id="{6E87DABA-588F-4F65-AF34-E1CE274EEBA0}"/>
              </a:ext>
            </a:extLst>
          </p:cNvPr>
          <p:cNvSpPr/>
          <p:nvPr/>
        </p:nvSpPr>
        <p:spPr>
          <a:xfrm>
            <a:off x="7941681" y="5525766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0" name="Овал 1579">
            <a:extLst>
              <a:ext uri="{FF2B5EF4-FFF2-40B4-BE49-F238E27FC236}">
                <a16:creationId xmlns:a16="http://schemas.microsoft.com/office/drawing/2014/main" id="{B090A397-56D2-4607-8899-03B0365B05FE}"/>
              </a:ext>
            </a:extLst>
          </p:cNvPr>
          <p:cNvSpPr/>
          <p:nvPr/>
        </p:nvSpPr>
        <p:spPr>
          <a:xfrm>
            <a:off x="6347686" y="4967850"/>
            <a:ext cx="139440" cy="139440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1" name="Овал 1580">
            <a:extLst>
              <a:ext uri="{FF2B5EF4-FFF2-40B4-BE49-F238E27FC236}">
                <a16:creationId xmlns:a16="http://schemas.microsoft.com/office/drawing/2014/main" id="{243F2DB2-DFA5-4844-A998-3F5BD7E73F49}"/>
              </a:ext>
            </a:extLst>
          </p:cNvPr>
          <p:cNvSpPr/>
          <p:nvPr/>
        </p:nvSpPr>
        <p:spPr>
          <a:xfrm>
            <a:off x="7074302" y="4973218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2" name="Овал 1581">
            <a:extLst>
              <a:ext uri="{FF2B5EF4-FFF2-40B4-BE49-F238E27FC236}">
                <a16:creationId xmlns:a16="http://schemas.microsoft.com/office/drawing/2014/main" id="{C55CDF20-E915-4A5D-9EC9-72A6CD57A022}"/>
              </a:ext>
            </a:extLst>
          </p:cNvPr>
          <p:cNvSpPr/>
          <p:nvPr/>
        </p:nvSpPr>
        <p:spPr>
          <a:xfrm>
            <a:off x="6716282" y="4972440"/>
            <a:ext cx="139440" cy="139440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3" name="Овал 1582">
            <a:extLst>
              <a:ext uri="{FF2B5EF4-FFF2-40B4-BE49-F238E27FC236}">
                <a16:creationId xmlns:a16="http://schemas.microsoft.com/office/drawing/2014/main" id="{A1230A3B-AEB5-4E80-BEA0-44A7BCDEB3C9}"/>
              </a:ext>
            </a:extLst>
          </p:cNvPr>
          <p:cNvSpPr/>
          <p:nvPr/>
        </p:nvSpPr>
        <p:spPr>
          <a:xfrm>
            <a:off x="7442898" y="4972440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4" name="Овал 1583">
            <a:extLst>
              <a:ext uri="{FF2B5EF4-FFF2-40B4-BE49-F238E27FC236}">
                <a16:creationId xmlns:a16="http://schemas.microsoft.com/office/drawing/2014/main" id="{5471E62D-4687-4F89-BA01-CCA44A275CF9}"/>
              </a:ext>
            </a:extLst>
          </p:cNvPr>
          <p:cNvSpPr/>
          <p:nvPr/>
        </p:nvSpPr>
        <p:spPr>
          <a:xfrm>
            <a:off x="7811494" y="4973218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5" name="Овал 1584">
            <a:extLst>
              <a:ext uri="{FF2B5EF4-FFF2-40B4-BE49-F238E27FC236}">
                <a16:creationId xmlns:a16="http://schemas.microsoft.com/office/drawing/2014/main" id="{81C9BAFB-655B-45A9-9944-420AFB1E7B60}"/>
              </a:ext>
            </a:extLst>
          </p:cNvPr>
          <p:cNvSpPr/>
          <p:nvPr/>
        </p:nvSpPr>
        <p:spPr>
          <a:xfrm>
            <a:off x="8198022" y="4972440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8" name="Овал 1587">
            <a:extLst>
              <a:ext uri="{FF2B5EF4-FFF2-40B4-BE49-F238E27FC236}">
                <a16:creationId xmlns:a16="http://schemas.microsoft.com/office/drawing/2014/main" id="{6F02F4C6-6CAF-4461-8D7A-B6080069D076}"/>
              </a:ext>
            </a:extLst>
          </p:cNvPr>
          <p:cNvSpPr/>
          <p:nvPr/>
        </p:nvSpPr>
        <p:spPr>
          <a:xfrm>
            <a:off x="6500283" y="5120266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9" name="Овал 1588">
            <a:extLst>
              <a:ext uri="{FF2B5EF4-FFF2-40B4-BE49-F238E27FC236}">
                <a16:creationId xmlns:a16="http://schemas.microsoft.com/office/drawing/2014/main" id="{8C5A1D67-F5D8-4CAD-B1C2-8C74CF1005DB}"/>
              </a:ext>
            </a:extLst>
          </p:cNvPr>
          <p:cNvSpPr/>
          <p:nvPr/>
        </p:nvSpPr>
        <p:spPr>
          <a:xfrm>
            <a:off x="7226899" y="5125634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0" name="Овал 1589">
            <a:extLst>
              <a:ext uri="{FF2B5EF4-FFF2-40B4-BE49-F238E27FC236}">
                <a16:creationId xmlns:a16="http://schemas.microsoft.com/office/drawing/2014/main" id="{6216782C-3661-466D-A655-F9EF3429DA74}"/>
              </a:ext>
            </a:extLst>
          </p:cNvPr>
          <p:cNvSpPr/>
          <p:nvPr/>
        </p:nvSpPr>
        <p:spPr>
          <a:xfrm>
            <a:off x="6868879" y="5124856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1" name="Овал 1590">
            <a:extLst>
              <a:ext uri="{FF2B5EF4-FFF2-40B4-BE49-F238E27FC236}">
                <a16:creationId xmlns:a16="http://schemas.microsoft.com/office/drawing/2014/main" id="{45F5E9E6-D3E7-4651-B3CA-7B8856E9995E}"/>
              </a:ext>
            </a:extLst>
          </p:cNvPr>
          <p:cNvSpPr/>
          <p:nvPr/>
        </p:nvSpPr>
        <p:spPr>
          <a:xfrm>
            <a:off x="7595495" y="5124856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2" name="Овал 1591">
            <a:extLst>
              <a:ext uri="{FF2B5EF4-FFF2-40B4-BE49-F238E27FC236}">
                <a16:creationId xmlns:a16="http://schemas.microsoft.com/office/drawing/2014/main" id="{1F72008F-1EC9-44A1-BBC1-EDFFFC336D5A}"/>
              </a:ext>
            </a:extLst>
          </p:cNvPr>
          <p:cNvSpPr/>
          <p:nvPr/>
        </p:nvSpPr>
        <p:spPr>
          <a:xfrm>
            <a:off x="7964091" y="5125634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3" name="Овал 1592">
            <a:extLst>
              <a:ext uri="{FF2B5EF4-FFF2-40B4-BE49-F238E27FC236}">
                <a16:creationId xmlns:a16="http://schemas.microsoft.com/office/drawing/2014/main" id="{2CD92899-BC52-4B2B-A11C-3900C1F3F8B5}"/>
              </a:ext>
            </a:extLst>
          </p:cNvPr>
          <p:cNvSpPr/>
          <p:nvPr/>
        </p:nvSpPr>
        <p:spPr>
          <a:xfrm>
            <a:off x="8350619" y="5124856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6" name="Овал 1595">
            <a:extLst>
              <a:ext uri="{FF2B5EF4-FFF2-40B4-BE49-F238E27FC236}">
                <a16:creationId xmlns:a16="http://schemas.microsoft.com/office/drawing/2014/main" id="{FA9A9C17-9B82-46D6-AA24-8FA46C8F42D8}"/>
              </a:ext>
            </a:extLst>
          </p:cNvPr>
          <p:cNvSpPr/>
          <p:nvPr/>
        </p:nvSpPr>
        <p:spPr>
          <a:xfrm>
            <a:off x="6682661" y="5275565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" name="Овал 1596">
            <a:extLst>
              <a:ext uri="{FF2B5EF4-FFF2-40B4-BE49-F238E27FC236}">
                <a16:creationId xmlns:a16="http://schemas.microsoft.com/office/drawing/2014/main" id="{F69414AA-C681-4CBE-ABF3-8ECAC229E48A}"/>
              </a:ext>
            </a:extLst>
          </p:cNvPr>
          <p:cNvSpPr/>
          <p:nvPr/>
        </p:nvSpPr>
        <p:spPr>
          <a:xfrm>
            <a:off x="7409277" y="5280933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8" name="Овал 1597">
            <a:extLst>
              <a:ext uri="{FF2B5EF4-FFF2-40B4-BE49-F238E27FC236}">
                <a16:creationId xmlns:a16="http://schemas.microsoft.com/office/drawing/2014/main" id="{EA3C21A1-5B90-40CA-B02C-EA46514DD9E8}"/>
              </a:ext>
            </a:extLst>
          </p:cNvPr>
          <p:cNvSpPr/>
          <p:nvPr/>
        </p:nvSpPr>
        <p:spPr>
          <a:xfrm>
            <a:off x="7051257" y="5280155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9" name="Овал 1598">
            <a:extLst>
              <a:ext uri="{FF2B5EF4-FFF2-40B4-BE49-F238E27FC236}">
                <a16:creationId xmlns:a16="http://schemas.microsoft.com/office/drawing/2014/main" id="{AAD1EAB7-ADE9-40F0-8D5F-BAEF96A21DDF}"/>
              </a:ext>
            </a:extLst>
          </p:cNvPr>
          <p:cNvSpPr/>
          <p:nvPr/>
        </p:nvSpPr>
        <p:spPr>
          <a:xfrm>
            <a:off x="7777873" y="5280155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0" name="Овал 1599">
            <a:extLst>
              <a:ext uri="{FF2B5EF4-FFF2-40B4-BE49-F238E27FC236}">
                <a16:creationId xmlns:a16="http://schemas.microsoft.com/office/drawing/2014/main" id="{8D332755-9A88-4A1F-B927-FBFE81056DF0}"/>
              </a:ext>
            </a:extLst>
          </p:cNvPr>
          <p:cNvSpPr/>
          <p:nvPr/>
        </p:nvSpPr>
        <p:spPr>
          <a:xfrm>
            <a:off x="8146469" y="5280933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1" name="Овал 1600">
            <a:extLst>
              <a:ext uri="{FF2B5EF4-FFF2-40B4-BE49-F238E27FC236}">
                <a16:creationId xmlns:a16="http://schemas.microsoft.com/office/drawing/2014/main" id="{93A8BBBA-8AD9-44A8-A3F0-6611B48E7D34}"/>
              </a:ext>
            </a:extLst>
          </p:cNvPr>
          <p:cNvSpPr/>
          <p:nvPr/>
        </p:nvSpPr>
        <p:spPr>
          <a:xfrm>
            <a:off x="8532997" y="5280155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2" name="Овал 1601">
            <a:extLst>
              <a:ext uri="{FF2B5EF4-FFF2-40B4-BE49-F238E27FC236}">
                <a16:creationId xmlns:a16="http://schemas.microsoft.com/office/drawing/2014/main" id="{CE2520B4-18F0-49D0-A655-26F3959475F8}"/>
              </a:ext>
            </a:extLst>
          </p:cNvPr>
          <p:cNvSpPr/>
          <p:nvPr/>
        </p:nvSpPr>
        <p:spPr>
          <a:xfrm>
            <a:off x="8517331" y="4955385"/>
            <a:ext cx="139440" cy="13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1" name="Овал 1610">
            <a:extLst>
              <a:ext uri="{FF2B5EF4-FFF2-40B4-BE49-F238E27FC236}">
                <a16:creationId xmlns:a16="http://schemas.microsoft.com/office/drawing/2014/main" id="{DDAC91BF-D5FA-4B20-AA9F-4242E2FEA8F5}"/>
              </a:ext>
            </a:extLst>
          </p:cNvPr>
          <p:cNvSpPr/>
          <p:nvPr/>
        </p:nvSpPr>
        <p:spPr>
          <a:xfrm>
            <a:off x="6475862" y="5667448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2" name="Овал 1611">
            <a:extLst>
              <a:ext uri="{FF2B5EF4-FFF2-40B4-BE49-F238E27FC236}">
                <a16:creationId xmlns:a16="http://schemas.microsoft.com/office/drawing/2014/main" id="{D0D5CA3B-5AE5-4B84-8884-AC573E4688BA}"/>
              </a:ext>
            </a:extLst>
          </p:cNvPr>
          <p:cNvSpPr/>
          <p:nvPr/>
        </p:nvSpPr>
        <p:spPr>
          <a:xfrm>
            <a:off x="7411427" y="5674360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3" name="Овал 1612">
            <a:extLst>
              <a:ext uri="{FF2B5EF4-FFF2-40B4-BE49-F238E27FC236}">
                <a16:creationId xmlns:a16="http://schemas.microsoft.com/office/drawing/2014/main" id="{29BF1419-FAA2-403F-8968-BBB33532D8A5}"/>
              </a:ext>
            </a:extLst>
          </p:cNvPr>
          <p:cNvSpPr/>
          <p:nvPr/>
        </p:nvSpPr>
        <p:spPr>
          <a:xfrm>
            <a:off x="6950453" y="5673358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4" name="Овал 1613">
            <a:extLst>
              <a:ext uri="{FF2B5EF4-FFF2-40B4-BE49-F238E27FC236}">
                <a16:creationId xmlns:a16="http://schemas.microsoft.com/office/drawing/2014/main" id="{10583CF7-576E-48D1-A057-4EEFECC7E487}"/>
              </a:ext>
            </a:extLst>
          </p:cNvPr>
          <p:cNvSpPr/>
          <p:nvPr/>
        </p:nvSpPr>
        <p:spPr>
          <a:xfrm>
            <a:off x="7886018" y="5673358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8" name="Овал 1617">
            <a:extLst>
              <a:ext uri="{FF2B5EF4-FFF2-40B4-BE49-F238E27FC236}">
                <a16:creationId xmlns:a16="http://schemas.microsoft.com/office/drawing/2014/main" id="{14047B33-A929-4314-8FDA-8EFFDD7965C8}"/>
              </a:ext>
            </a:extLst>
          </p:cNvPr>
          <p:cNvSpPr/>
          <p:nvPr/>
        </p:nvSpPr>
        <p:spPr>
          <a:xfrm>
            <a:off x="6691930" y="5667448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9" name="Овал 1618">
            <a:extLst>
              <a:ext uri="{FF2B5EF4-FFF2-40B4-BE49-F238E27FC236}">
                <a16:creationId xmlns:a16="http://schemas.microsoft.com/office/drawing/2014/main" id="{0FEFEE5F-C78F-48BC-AFD9-AF66EF54D7F0}"/>
              </a:ext>
            </a:extLst>
          </p:cNvPr>
          <p:cNvSpPr/>
          <p:nvPr/>
        </p:nvSpPr>
        <p:spPr>
          <a:xfrm>
            <a:off x="7627495" y="5674360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0" name="Овал 1619">
            <a:extLst>
              <a:ext uri="{FF2B5EF4-FFF2-40B4-BE49-F238E27FC236}">
                <a16:creationId xmlns:a16="http://schemas.microsoft.com/office/drawing/2014/main" id="{7557CA04-FCE2-442B-ACC9-E750FB5C0C41}"/>
              </a:ext>
            </a:extLst>
          </p:cNvPr>
          <p:cNvSpPr/>
          <p:nvPr/>
        </p:nvSpPr>
        <p:spPr>
          <a:xfrm>
            <a:off x="7166521" y="5673358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1" name="Овал 1620">
            <a:extLst>
              <a:ext uri="{FF2B5EF4-FFF2-40B4-BE49-F238E27FC236}">
                <a16:creationId xmlns:a16="http://schemas.microsoft.com/office/drawing/2014/main" id="{8E8FEED3-5939-4CD8-86AF-3D90A68BE8DE}"/>
              </a:ext>
            </a:extLst>
          </p:cNvPr>
          <p:cNvSpPr/>
          <p:nvPr/>
        </p:nvSpPr>
        <p:spPr>
          <a:xfrm>
            <a:off x="8102086" y="5673358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5" name="Овал 1624">
            <a:extLst>
              <a:ext uri="{FF2B5EF4-FFF2-40B4-BE49-F238E27FC236}">
                <a16:creationId xmlns:a16="http://schemas.microsoft.com/office/drawing/2014/main" id="{33820B10-2167-4574-8991-1E2C4905C3DA}"/>
              </a:ext>
            </a:extLst>
          </p:cNvPr>
          <p:cNvSpPr/>
          <p:nvPr/>
        </p:nvSpPr>
        <p:spPr>
          <a:xfrm>
            <a:off x="6343126" y="5789681"/>
            <a:ext cx="52253" cy="52253"/>
          </a:xfrm>
          <a:prstGeom prst="ellipse">
            <a:avLst/>
          </a:prstGeom>
          <a:solidFill>
            <a:srgbClr val="1052A6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6" name="Овал 1625">
            <a:extLst>
              <a:ext uri="{FF2B5EF4-FFF2-40B4-BE49-F238E27FC236}">
                <a16:creationId xmlns:a16="http://schemas.microsoft.com/office/drawing/2014/main" id="{F1B0FD08-9A5B-4103-9945-33BE095ECCCA}"/>
              </a:ext>
            </a:extLst>
          </p:cNvPr>
          <p:cNvSpPr/>
          <p:nvPr/>
        </p:nvSpPr>
        <p:spPr>
          <a:xfrm>
            <a:off x="7278691" y="5796593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7" name="Овал 1626">
            <a:extLst>
              <a:ext uri="{FF2B5EF4-FFF2-40B4-BE49-F238E27FC236}">
                <a16:creationId xmlns:a16="http://schemas.microsoft.com/office/drawing/2014/main" id="{FAD1295F-137C-4050-8A5C-66885243DD27}"/>
              </a:ext>
            </a:extLst>
          </p:cNvPr>
          <p:cNvSpPr/>
          <p:nvPr/>
        </p:nvSpPr>
        <p:spPr>
          <a:xfrm>
            <a:off x="6817717" y="5795591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8" name="Овал 1627">
            <a:extLst>
              <a:ext uri="{FF2B5EF4-FFF2-40B4-BE49-F238E27FC236}">
                <a16:creationId xmlns:a16="http://schemas.microsoft.com/office/drawing/2014/main" id="{50F0C9E7-F95D-4C85-9AC0-D805CA4A68A3}"/>
              </a:ext>
            </a:extLst>
          </p:cNvPr>
          <p:cNvSpPr/>
          <p:nvPr/>
        </p:nvSpPr>
        <p:spPr>
          <a:xfrm>
            <a:off x="7753282" y="5795591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2" name="Овал 1631">
            <a:extLst>
              <a:ext uri="{FF2B5EF4-FFF2-40B4-BE49-F238E27FC236}">
                <a16:creationId xmlns:a16="http://schemas.microsoft.com/office/drawing/2014/main" id="{DE7AFDD3-6C2D-4CCA-B705-478DB3A40E68}"/>
              </a:ext>
            </a:extLst>
          </p:cNvPr>
          <p:cNvSpPr/>
          <p:nvPr/>
        </p:nvSpPr>
        <p:spPr>
          <a:xfrm>
            <a:off x="6559194" y="5789681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3" name="Овал 1632">
            <a:extLst>
              <a:ext uri="{FF2B5EF4-FFF2-40B4-BE49-F238E27FC236}">
                <a16:creationId xmlns:a16="http://schemas.microsoft.com/office/drawing/2014/main" id="{B31CACE7-D18F-4908-A10A-413B461E56D5}"/>
              </a:ext>
            </a:extLst>
          </p:cNvPr>
          <p:cNvSpPr/>
          <p:nvPr/>
        </p:nvSpPr>
        <p:spPr>
          <a:xfrm>
            <a:off x="7494759" y="5796593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4" name="Овал 1633">
            <a:extLst>
              <a:ext uri="{FF2B5EF4-FFF2-40B4-BE49-F238E27FC236}">
                <a16:creationId xmlns:a16="http://schemas.microsoft.com/office/drawing/2014/main" id="{40A9660A-4783-4EA8-9A2B-C5D70B46BB0A}"/>
              </a:ext>
            </a:extLst>
          </p:cNvPr>
          <p:cNvSpPr/>
          <p:nvPr/>
        </p:nvSpPr>
        <p:spPr>
          <a:xfrm>
            <a:off x="7033785" y="5795591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5" name="Овал 1634">
            <a:extLst>
              <a:ext uri="{FF2B5EF4-FFF2-40B4-BE49-F238E27FC236}">
                <a16:creationId xmlns:a16="http://schemas.microsoft.com/office/drawing/2014/main" id="{2A4DD0A1-03EF-48C5-8F8B-13B0DE666361}"/>
              </a:ext>
            </a:extLst>
          </p:cNvPr>
          <p:cNvSpPr/>
          <p:nvPr/>
        </p:nvSpPr>
        <p:spPr>
          <a:xfrm>
            <a:off x="7969350" y="5795591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9" name="Овал 1638">
            <a:extLst>
              <a:ext uri="{FF2B5EF4-FFF2-40B4-BE49-F238E27FC236}">
                <a16:creationId xmlns:a16="http://schemas.microsoft.com/office/drawing/2014/main" id="{5E3420EF-76E4-42BA-B881-BC491CEC4804}"/>
              </a:ext>
            </a:extLst>
          </p:cNvPr>
          <p:cNvSpPr/>
          <p:nvPr/>
        </p:nvSpPr>
        <p:spPr>
          <a:xfrm>
            <a:off x="6375985" y="5660940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0" name="Овал 1639">
            <a:extLst>
              <a:ext uri="{FF2B5EF4-FFF2-40B4-BE49-F238E27FC236}">
                <a16:creationId xmlns:a16="http://schemas.microsoft.com/office/drawing/2014/main" id="{D20C7D90-EE66-4E01-A9F4-E16F110EF442}"/>
              </a:ext>
            </a:extLst>
          </p:cNvPr>
          <p:cNvSpPr/>
          <p:nvPr/>
        </p:nvSpPr>
        <p:spPr>
          <a:xfrm>
            <a:off x="7311550" y="5667852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1" name="Овал 1640">
            <a:extLst>
              <a:ext uri="{FF2B5EF4-FFF2-40B4-BE49-F238E27FC236}">
                <a16:creationId xmlns:a16="http://schemas.microsoft.com/office/drawing/2014/main" id="{5EB90530-75B8-418F-B7D3-0CF2819CC28D}"/>
              </a:ext>
            </a:extLst>
          </p:cNvPr>
          <p:cNvSpPr/>
          <p:nvPr/>
        </p:nvSpPr>
        <p:spPr>
          <a:xfrm>
            <a:off x="6850576" y="5666850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2" name="Овал 1641">
            <a:extLst>
              <a:ext uri="{FF2B5EF4-FFF2-40B4-BE49-F238E27FC236}">
                <a16:creationId xmlns:a16="http://schemas.microsoft.com/office/drawing/2014/main" id="{617B2B47-9089-4B03-B38C-F7B4D88B9872}"/>
              </a:ext>
            </a:extLst>
          </p:cNvPr>
          <p:cNvSpPr/>
          <p:nvPr/>
        </p:nvSpPr>
        <p:spPr>
          <a:xfrm>
            <a:off x="7786141" y="5666850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6" name="Овал 1645">
            <a:extLst>
              <a:ext uri="{FF2B5EF4-FFF2-40B4-BE49-F238E27FC236}">
                <a16:creationId xmlns:a16="http://schemas.microsoft.com/office/drawing/2014/main" id="{E8A19742-9AF6-4273-AF3D-DE8C2D44B978}"/>
              </a:ext>
            </a:extLst>
          </p:cNvPr>
          <p:cNvSpPr/>
          <p:nvPr/>
        </p:nvSpPr>
        <p:spPr>
          <a:xfrm>
            <a:off x="6592053" y="5660940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7" name="Овал 1646">
            <a:extLst>
              <a:ext uri="{FF2B5EF4-FFF2-40B4-BE49-F238E27FC236}">
                <a16:creationId xmlns:a16="http://schemas.microsoft.com/office/drawing/2014/main" id="{0BC5ED21-BBBB-4CDE-973A-BB6949D8AF33}"/>
              </a:ext>
            </a:extLst>
          </p:cNvPr>
          <p:cNvSpPr/>
          <p:nvPr/>
        </p:nvSpPr>
        <p:spPr>
          <a:xfrm>
            <a:off x="7527618" y="5667852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8" name="Овал 1647">
            <a:extLst>
              <a:ext uri="{FF2B5EF4-FFF2-40B4-BE49-F238E27FC236}">
                <a16:creationId xmlns:a16="http://schemas.microsoft.com/office/drawing/2014/main" id="{A0FDD450-F4D5-433C-82DD-9A8D00905DA0}"/>
              </a:ext>
            </a:extLst>
          </p:cNvPr>
          <p:cNvSpPr/>
          <p:nvPr/>
        </p:nvSpPr>
        <p:spPr>
          <a:xfrm>
            <a:off x="7066644" y="5666850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9" name="Овал 1648">
            <a:extLst>
              <a:ext uri="{FF2B5EF4-FFF2-40B4-BE49-F238E27FC236}">
                <a16:creationId xmlns:a16="http://schemas.microsoft.com/office/drawing/2014/main" id="{F75A0AF3-2B0B-425D-81BA-92675A0D391C}"/>
              </a:ext>
            </a:extLst>
          </p:cNvPr>
          <p:cNvSpPr/>
          <p:nvPr/>
        </p:nvSpPr>
        <p:spPr>
          <a:xfrm>
            <a:off x="8002209" y="5666850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3" name="Овал 1652">
            <a:extLst>
              <a:ext uri="{FF2B5EF4-FFF2-40B4-BE49-F238E27FC236}">
                <a16:creationId xmlns:a16="http://schemas.microsoft.com/office/drawing/2014/main" id="{AA7A0473-9C9F-4F49-9649-28FC4A2C2E82}"/>
              </a:ext>
            </a:extLst>
          </p:cNvPr>
          <p:cNvSpPr/>
          <p:nvPr/>
        </p:nvSpPr>
        <p:spPr>
          <a:xfrm>
            <a:off x="6243249" y="5783173"/>
            <a:ext cx="52253" cy="52253"/>
          </a:xfrm>
          <a:prstGeom prst="ellipse">
            <a:avLst/>
          </a:prstGeom>
          <a:solidFill>
            <a:srgbClr val="1052A6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4" name="Овал 1653">
            <a:extLst>
              <a:ext uri="{FF2B5EF4-FFF2-40B4-BE49-F238E27FC236}">
                <a16:creationId xmlns:a16="http://schemas.microsoft.com/office/drawing/2014/main" id="{D946CA11-6BFA-412A-A05E-69E52F824E32}"/>
              </a:ext>
            </a:extLst>
          </p:cNvPr>
          <p:cNvSpPr/>
          <p:nvPr/>
        </p:nvSpPr>
        <p:spPr>
          <a:xfrm>
            <a:off x="7178814" y="5790085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5" name="Овал 1654">
            <a:extLst>
              <a:ext uri="{FF2B5EF4-FFF2-40B4-BE49-F238E27FC236}">
                <a16:creationId xmlns:a16="http://schemas.microsoft.com/office/drawing/2014/main" id="{BBD09733-642E-4A37-92B7-27B487425E94}"/>
              </a:ext>
            </a:extLst>
          </p:cNvPr>
          <p:cNvSpPr/>
          <p:nvPr/>
        </p:nvSpPr>
        <p:spPr>
          <a:xfrm>
            <a:off x="6717840" y="5789083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6" name="Овал 1655">
            <a:extLst>
              <a:ext uri="{FF2B5EF4-FFF2-40B4-BE49-F238E27FC236}">
                <a16:creationId xmlns:a16="http://schemas.microsoft.com/office/drawing/2014/main" id="{0AAA39BD-5E24-4C7E-A472-E22A9C4AB198}"/>
              </a:ext>
            </a:extLst>
          </p:cNvPr>
          <p:cNvSpPr/>
          <p:nvPr/>
        </p:nvSpPr>
        <p:spPr>
          <a:xfrm>
            <a:off x="7653405" y="5789083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7" name="Овал 1656">
            <a:extLst>
              <a:ext uri="{FF2B5EF4-FFF2-40B4-BE49-F238E27FC236}">
                <a16:creationId xmlns:a16="http://schemas.microsoft.com/office/drawing/2014/main" id="{0908417B-AA26-4290-A41D-441C2E472B5A}"/>
              </a:ext>
            </a:extLst>
          </p:cNvPr>
          <p:cNvSpPr/>
          <p:nvPr/>
        </p:nvSpPr>
        <p:spPr>
          <a:xfrm>
            <a:off x="8127996" y="5790085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0" name="Овал 1659">
            <a:extLst>
              <a:ext uri="{FF2B5EF4-FFF2-40B4-BE49-F238E27FC236}">
                <a16:creationId xmlns:a16="http://schemas.microsoft.com/office/drawing/2014/main" id="{8C0F2657-600B-40F4-9AA1-F03D9AA308B9}"/>
              </a:ext>
            </a:extLst>
          </p:cNvPr>
          <p:cNvSpPr/>
          <p:nvPr/>
        </p:nvSpPr>
        <p:spPr>
          <a:xfrm>
            <a:off x="6459317" y="5783173"/>
            <a:ext cx="52253" cy="52253"/>
          </a:xfrm>
          <a:prstGeom prst="ellipse">
            <a:avLst/>
          </a:prstGeom>
          <a:solidFill>
            <a:srgbClr val="1052A6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1" name="Овал 1660">
            <a:extLst>
              <a:ext uri="{FF2B5EF4-FFF2-40B4-BE49-F238E27FC236}">
                <a16:creationId xmlns:a16="http://schemas.microsoft.com/office/drawing/2014/main" id="{FEF3C784-B872-43A8-8BE0-78D41CDD9013}"/>
              </a:ext>
            </a:extLst>
          </p:cNvPr>
          <p:cNvSpPr/>
          <p:nvPr/>
        </p:nvSpPr>
        <p:spPr>
          <a:xfrm>
            <a:off x="7394882" y="5790085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2" name="Овал 1661">
            <a:extLst>
              <a:ext uri="{FF2B5EF4-FFF2-40B4-BE49-F238E27FC236}">
                <a16:creationId xmlns:a16="http://schemas.microsoft.com/office/drawing/2014/main" id="{E0C7A556-AE7D-4FD6-9353-8944567264A9}"/>
              </a:ext>
            </a:extLst>
          </p:cNvPr>
          <p:cNvSpPr/>
          <p:nvPr/>
        </p:nvSpPr>
        <p:spPr>
          <a:xfrm>
            <a:off x="6933908" y="5789083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3" name="Овал 1662">
            <a:extLst>
              <a:ext uri="{FF2B5EF4-FFF2-40B4-BE49-F238E27FC236}">
                <a16:creationId xmlns:a16="http://schemas.microsoft.com/office/drawing/2014/main" id="{5DDB828E-D89F-4820-BCF7-B0E3C1F398BE}"/>
              </a:ext>
            </a:extLst>
          </p:cNvPr>
          <p:cNvSpPr/>
          <p:nvPr/>
        </p:nvSpPr>
        <p:spPr>
          <a:xfrm>
            <a:off x="7869473" y="5789083"/>
            <a:ext cx="52253" cy="522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8" name="Овал 1667">
            <a:extLst>
              <a:ext uri="{FF2B5EF4-FFF2-40B4-BE49-F238E27FC236}">
                <a16:creationId xmlns:a16="http://schemas.microsoft.com/office/drawing/2014/main" id="{7DFEF7AC-83E8-4D64-A21B-5E3AB7E3CE7A}"/>
              </a:ext>
            </a:extLst>
          </p:cNvPr>
          <p:cNvSpPr/>
          <p:nvPr/>
        </p:nvSpPr>
        <p:spPr>
          <a:xfrm>
            <a:off x="6304353" y="6260730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9" name="Овал 1668">
            <a:extLst>
              <a:ext uri="{FF2B5EF4-FFF2-40B4-BE49-F238E27FC236}">
                <a16:creationId xmlns:a16="http://schemas.microsoft.com/office/drawing/2014/main" id="{986327C1-48EB-4104-9FCF-799FBE55EF75}"/>
              </a:ext>
            </a:extLst>
          </p:cNvPr>
          <p:cNvSpPr/>
          <p:nvPr/>
        </p:nvSpPr>
        <p:spPr>
          <a:xfrm>
            <a:off x="6738087" y="6266341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0" name="Овал 1669">
            <a:extLst>
              <a:ext uri="{FF2B5EF4-FFF2-40B4-BE49-F238E27FC236}">
                <a16:creationId xmlns:a16="http://schemas.microsoft.com/office/drawing/2014/main" id="{EFE11740-55CA-404B-BC22-8712D98E824E}"/>
              </a:ext>
            </a:extLst>
          </p:cNvPr>
          <p:cNvSpPr/>
          <p:nvPr/>
        </p:nvSpPr>
        <p:spPr>
          <a:xfrm>
            <a:off x="6524377" y="6265528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1" name="Овал 1670">
            <a:extLst>
              <a:ext uri="{FF2B5EF4-FFF2-40B4-BE49-F238E27FC236}">
                <a16:creationId xmlns:a16="http://schemas.microsoft.com/office/drawing/2014/main" id="{FAC913D2-B7E1-4CC9-815C-A92864AB5ACB}"/>
              </a:ext>
            </a:extLst>
          </p:cNvPr>
          <p:cNvSpPr/>
          <p:nvPr/>
        </p:nvSpPr>
        <p:spPr>
          <a:xfrm>
            <a:off x="6958111" y="6265528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2" name="Овал 1671">
            <a:extLst>
              <a:ext uri="{FF2B5EF4-FFF2-40B4-BE49-F238E27FC236}">
                <a16:creationId xmlns:a16="http://schemas.microsoft.com/office/drawing/2014/main" id="{F9F6D755-BFAD-43C8-919C-26947BDE974B}"/>
              </a:ext>
            </a:extLst>
          </p:cNvPr>
          <p:cNvSpPr/>
          <p:nvPr/>
        </p:nvSpPr>
        <p:spPr>
          <a:xfrm>
            <a:off x="7178134" y="6266341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3" name="Овал 1672">
            <a:extLst>
              <a:ext uri="{FF2B5EF4-FFF2-40B4-BE49-F238E27FC236}">
                <a16:creationId xmlns:a16="http://schemas.microsoft.com/office/drawing/2014/main" id="{2E1D1038-887D-4679-A4B2-D637A6227AB1}"/>
              </a:ext>
            </a:extLst>
          </p:cNvPr>
          <p:cNvSpPr/>
          <p:nvPr/>
        </p:nvSpPr>
        <p:spPr>
          <a:xfrm>
            <a:off x="7408862" y="6265528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4" name="Овал 1673">
            <a:extLst>
              <a:ext uri="{FF2B5EF4-FFF2-40B4-BE49-F238E27FC236}">
                <a16:creationId xmlns:a16="http://schemas.microsoft.com/office/drawing/2014/main" id="{DB9AF277-B947-4740-9A00-6DBF5359073A}"/>
              </a:ext>
            </a:extLst>
          </p:cNvPr>
          <p:cNvSpPr/>
          <p:nvPr/>
        </p:nvSpPr>
        <p:spPr>
          <a:xfrm>
            <a:off x="7628886" y="6266341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5" name="Овал 1674">
            <a:extLst>
              <a:ext uri="{FF2B5EF4-FFF2-40B4-BE49-F238E27FC236}">
                <a16:creationId xmlns:a16="http://schemas.microsoft.com/office/drawing/2014/main" id="{E7E013CB-BB95-434C-B1FF-F1FFA9925D0F}"/>
              </a:ext>
            </a:extLst>
          </p:cNvPr>
          <p:cNvSpPr/>
          <p:nvPr/>
        </p:nvSpPr>
        <p:spPr>
          <a:xfrm>
            <a:off x="6404524" y="6260730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6" name="Овал 1675">
            <a:extLst>
              <a:ext uri="{FF2B5EF4-FFF2-40B4-BE49-F238E27FC236}">
                <a16:creationId xmlns:a16="http://schemas.microsoft.com/office/drawing/2014/main" id="{C3D58422-77B0-4D2C-9EBE-57FAC0A35410}"/>
              </a:ext>
            </a:extLst>
          </p:cNvPr>
          <p:cNvSpPr/>
          <p:nvPr/>
        </p:nvSpPr>
        <p:spPr>
          <a:xfrm>
            <a:off x="6838258" y="6266341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7" name="Овал 1676">
            <a:extLst>
              <a:ext uri="{FF2B5EF4-FFF2-40B4-BE49-F238E27FC236}">
                <a16:creationId xmlns:a16="http://schemas.microsoft.com/office/drawing/2014/main" id="{041A9450-84C8-47AA-8C1A-5756B8C2ED9D}"/>
              </a:ext>
            </a:extLst>
          </p:cNvPr>
          <p:cNvSpPr/>
          <p:nvPr/>
        </p:nvSpPr>
        <p:spPr>
          <a:xfrm>
            <a:off x="6624547" y="6265528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8" name="Овал 1677">
            <a:extLst>
              <a:ext uri="{FF2B5EF4-FFF2-40B4-BE49-F238E27FC236}">
                <a16:creationId xmlns:a16="http://schemas.microsoft.com/office/drawing/2014/main" id="{63E435A4-7901-4CC2-81BD-4519B5E07D33}"/>
              </a:ext>
            </a:extLst>
          </p:cNvPr>
          <p:cNvSpPr/>
          <p:nvPr/>
        </p:nvSpPr>
        <p:spPr>
          <a:xfrm>
            <a:off x="7058281" y="6265528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9" name="Овал 1678">
            <a:extLst>
              <a:ext uri="{FF2B5EF4-FFF2-40B4-BE49-F238E27FC236}">
                <a16:creationId xmlns:a16="http://schemas.microsoft.com/office/drawing/2014/main" id="{23F08268-6BE4-4549-B352-24E8E9C2FC4A}"/>
              </a:ext>
            </a:extLst>
          </p:cNvPr>
          <p:cNvSpPr/>
          <p:nvPr/>
        </p:nvSpPr>
        <p:spPr>
          <a:xfrm>
            <a:off x="7278305" y="6266341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0" name="Овал 1679">
            <a:extLst>
              <a:ext uri="{FF2B5EF4-FFF2-40B4-BE49-F238E27FC236}">
                <a16:creationId xmlns:a16="http://schemas.microsoft.com/office/drawing/2014/main" id="{CE1AC604-1A53-4394-9CB1-BCD35ED37251}"/>
              </a:ext>
            </a:extLst>
          </p:cNvPr>
          <p:cNvSpPr/>
          <p:nvPr/>
        </p:nvSpPr>
        <p:spPr>
          <a:xfrm>
            <a:off x="7509033" y="6265528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1" name="Овал 1680">
            <a:extLst>
              <a:ext uri="{FF2B5EF4-FFF2-40B4-BE49-F238E27FC236}">
                <a16:creationId xmlns:a16="http://schemas.microsoft.com/office/drawing/2014/main" id="{89D06E10-23B0-4E0B-AEB6-8FE5365D1F44}"/>
              </a:ext>
            </a:extLst>
          </p:cNvPr>
          <p:cNvSpPr/>
          <p:nvPr/>
        </p:nvSpPr>
        <p:spPr>
          <a:xfrm>
            <a:off x="7729056" y="6266341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2" name="Овал 1681">
            <a:extLst>
              <a:ext uri="{FF2B5EF4-FFF2-40B4-BE49-F238E27FC236}">
                <a16:creationId xmlns:a16="http://schemas.microsoft.com/office/drawing/2014/main" id="{E43A0899-F610-4B73-973D-372F4F17539A}"/>
              </a:ext>
            </a:extLst>
          </p:cNvPr>
          <p:cNvSpPr/>
          <p:nvPr/>
        </p:nvSpPr>
        <p:spPr>
          <a:xfrm>
            <a:off x="6242816" y="6359967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3" name="Овал 1682">
            <a:extLst>
              <a:ext uri="{FF2B5EF4-FFF2-40B4-BE49-F238E27FC236}">
                <a16:creationId xmlns:a16="http://schemas.microsoft.com/office/drawing/2014/main" id="{3A3AD365-915F-48EB-AEA4-1BA343B05894}"/>
              </a:ext>
            </a:extLst>
          </p:cNvPr>
          <p:cNvSpPr/>
          <p:nvPr/>
        </p:nvSpPr>
        <p:spPr>
          <a:xfrm>
            <a:off x="6676550" y="6365579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4" name="Овал 1683">
            <a:extLst>
              <a:ext uri="{FF2B5EF4-FFF2-40B4-BE49-F238E27FC236}">
                <a16:creationId xmlns:a16="http://schemas.microsoft.com/office/drawing/2014/main" id="{BE60F309-E648-444B-A71B-B7F2F768597B}"/>
              </a:ext>
            </a:extLst>
          </p:cNvPr>
          <p:cNvSpPr/>
          <p:nvPr/>
        </p:nvSpPr>
        <p:spPr>
          <a:xfrm>
            <a:off x="6462839" y="6364766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5" name="Овал 1684">
            <a:extLst>
              <a:ext uri="{FF2B5EF4-FFF2-40B4-BE49-F238E27FC236}">
                <a16:creationId xmlns:a16="http://schemas.microsoft.com/office/drawing/2014/main" id="{46A998F7-2BFE-4955-834D-3DDEBCBE3C0B}"/>
              </a:ext>
            </a:extLst>
          </p:cNvPr>
          <p:cNvSpPr/>
          <p:nvPr/>
        </p:nvSpPr>
        <p:spPr>
          <a:xfrm>
            <a:off x="6896573" y="6364766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6" name="Овал 1685">
            <a:extLst>
              <a:ext uri="{FF2B5EF4-FFF2-40B4-BE49-F238E27FC236}">
                <a16:creationId xmlns:a16="http://schemas.microsoft.com/office/drawing/2014/main" id="{424B0954-E3C7-4834-AB11-D756EE8AB775}"/>
              </a:ext>
            </a:extLst>
          </p:cNvPr>
          <p:cNvSpPr/>
          <p:nvPr/>
        </p:nvSpPr>
        <p:spPr>
          <a:xfrm>
            <a:off x="7116597" y="6365579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7" name="Овал 1686">
            <a:extLst>
              <a:ext uri="{FF2B5EF4-FFF2-40B4-BE49-F238E27FC236}">
                <a16:creationId xmlns:a16="http://schemas.microsoft.com/office/drawing/2014/main" id="{19C0B3A7-CD20-4F64-A0DD-9348502327F6}"/>
              </a:ext>
            </a:extLst>
          </p:cNvPr>
          <p:cNvSpPr/>
          <p:nvPr/>
        </p:nvSpPr>
        <p:spPr>
          <a:xfrm>
            <a:off x="7347325" y="6364766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8" name="Овал 1687">
            <a:extLst>
              <a:ext uri="{FF2B5EF4-FFF2-40B4-BE49-F238E27FC236}">
                <a16:creationId xmlns:a16="http://schemas.microsoft.com/office/drawing/2014/main" id="{841D13D4-F228-4B52-B7F3-C6B6C3645272}"/>
              </a:ext>
            </a:extLst>
          </p:cNvPr>
          <p:cNvSpPr/>
          <p:nvPr/>
        </p:nvSpPr>
        <p:spPr>
          <a:xfrm>
            <a:off x="7567348" y="6365579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9" name="Овал 1688">
            <a:extLst>
              <a:ext uri="{FF2B5EF4-FFF2-40B4-BE49-F238E27FC236}">
                <a16:creationId xmlns:a16="http://schemas.microsoft.com/office/drawing/2014/main" id="{091AA556-52CC-441E-888B-274B67087B44}"/>
              </a:ext>
            </a:extLst>
          </p:cNvPr>
          <p:cNvSpPr/>
          <p:nvPr/>
        </p:nvSpPr>
        <p:spPr>
          <a:xfrm>
            <a:off x="6342986" y="6359967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0" name="Овал 1689">
            <a:extLst>
              <a:ext uri="{FF2B5EF4-FFF2-40B4-BE49-F238E27FC236}">
                <a16:creationId xmlns:a16="http://schemas.microsoft.com/office/drawing/2014/main" id="{60390FDA-4DC4-49B0-AE79-342B72704058}"/>
              </a:ext>
            </a:extLst>
          </p:cNvPr>
          <p:cNvSpPr/>
          <p:nvPr/>
        </p:nvSpPr>
        <p:spPr>
          <a:xfrm>
            <a:off x="6776720" y="6365579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1" name="Овал 1690">
            <a:extLst>
              <a:ext uri="{FF2B5EF4-FFF2-40B4-BE49-F238E27FC236}">
                <a16:creationId xmlns:a16="http://schemas.microsoft.com/office/drawing/2014/main" id="{01F52906-D141-4855-B064-F16308A2065D}"/>
              </a:ext>
            </a:extLst>
          </p:cNvPr>
          <p:cNvSpPr/>
          <p:nvPr/>
        </p:nvSpPr>
        <p:spPr>
          <a:xfrm>
            <a:off x="6563010" y="6364766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2" name="Овал 1691">
            <a:extLst>
              <a:ext uri="{FF2B5EF4-FFF2-40B4-BE49-F238E27FC236}">
                <a16:creationId xmlns:a16="http://schemas.microsoft.com/office/drawing/2014/main" id="{8B9F9CC7-A8B3-4D22-8A41-556A64C6B4F5}"/>
              </a:ext>
            </a:extLst>
          </p:cNvPr>
          <p:cNvSpPr/>
          <p:nvPr/>
        </p:nvSpPr>
        <p:spPr>
          <a:xfrm>
            <a:off x="6996744" y="6364766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3" name="Овал 1692">
            <a:extLst>
              <a:ext uri="{FF2B5EF4-FFF2-40B4-BE49-F238E27FC236}">
                <a16:creationId xmlns:a16="http://schemas.microsoft.com/office/drawing/2014/main" id="{AB8183B7-577A-4D43-A933-6D0C2FCC59A1}"/>
              </a:ext>
            </a:extLst>
          </p:cNvPr>
          <p:cNvSpPr/>
          <p:nvPr/>
        </p:nvSpPr>
        <p:spPr>
          <a:xfrm>
            <a:off x="7216768" y="6365579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4" name="Овал 1693">
            <a:extLst>
              <a:ext uri="{FF2B5EF4-FFF2-40B4-BE49-F238E27FC236}">
                <a16:creationId xmlns:a16="http://schemas.microsoft.com/office/drawing/2014/main" id="{67ACC8BD-5484-48F6-B497-9224DB7E419B}"/>
              </a:ext>
            </a:extLst>
          </p:cNvPr>
          <p:cNvSpPr/>
          <p:nvPr/>
        </p:nvSpPr>
        <p:spPr>
          <a:xfrm>
            <a:off x="7447495" y="6364766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5" name="Овал 1694">
            <a:extLst>
              <a:ext uri="{FF2B5EF4-FFF2-40B4-BE49-F238E27FC236}">
                <a16:creationId xmlns:a16="http://schemas.microsoft.com/office/drawing/2014/main" id="{43E920A9-54CC-4343-9B9A-4C9A3D74818B}"/>
              </a:ext>
            </a:extLst>
          </p:cNvPr>
          <p:cNvSpPr/>
          <p:nvPr/>
        </p:nvSpPr>
        <p:spPr>
          <a:xfrm>
            <a:off x="7667519" y="6365579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6" name="Овал 1695">
            <a:extLst>
              <a:ext uri="{FF2B5EF4-FFF2-40B4-BE49-F238E27FC236}">
                <a16:creationId xmlns:a16="http://schemas.microsoft.com/office/drawing/2014/main" id="{E8F80B19-258E-41D9-B8F3-BDEABA82BC08}"/>
              </a:ext>
            </a:extLst>
          </p:cNvPr>
          <p:cNvSpPr/>
          <p:nvPr/>
        </p:nvSpPr>
        <p:spPr>
          <a:xfrm>
            <a:off x="6258049" y="6255446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7" name="Овал 1696">
            <a:extLst>
              <a:ext uri="{FF2B5EF4-FFF2-40B4-BE49-F238E27FC236}">
                <a16:creationId xmlns:a16="http://schemas.microsoft.com/office/drawing/2014/main" id="{08AD4CA9-B447-4423-8919-64F2FCE2E524}"/>
              </a:ext>
            </a:extLst>
          </p:cNvPr>
          <p:cNvSpPr/>
          <p:nvPr/>
        </p:nvSpPr>
        <p:spPr>
          <a:xfrm>
            <a:off x="6691783" y="6261058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8" name="Овал 1697">
            <a:extLst>
              <a:ext uri="{FF2B5EF4-FFF2-40B4-BE49-F238E27FC236}">
                <a16:creationId xmlns:a16="http://schemas.microsoft.com/office/drawing/2014/main" id="{1C9CCAF2-A3C3-42F9-A665-8A04CA6A22AF}"/>
              </a:ext>
            </a:extLst>
          </p:cNvPr>
          <p:cNvSpPr/>
          <p:nvPr/>
        </p:nvSpPr>
        <p:spPr>
          <a:xfrm>
            <a:off x="6478073" y="6260244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9" name="Овал 1698">
            <a:extLst>
              <a:ext uri="{FF2B5EF4-FFF2-40B4-BE49-F238E27FC236}">
                <a16:creationId xmlns:a16="http://schemas.microsoft.com/office/drawing/2014/main" id="{2179851B-0A84-4C86-8918-CE86F9AC2399}"/>
              </a:ext>
            </a:extLst>
          </p:cNvPr>
          <p:cNvSpPr/>
          <p:nvPr/>
        </p:nvSpPr>
        <p:spPr>
          <a:xfrm>
            <a:off x="6911807" y="6260244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0" name="Овал 1699">
            <a:extLst>
              <a:ext uri="{FF2B5EF4-FFF2-40B4-BE49-F238E27FC236}">
                <a16:creationId xmlns:a16="http://schemas.microsoft.com/office/drawing/2014/main" id="{50923E43-EA5A-4D73-ADE0-D9CBB1BD4677}"/>
              </a:ext>
            </a:extLst>
          </p:cNvPr>
          <p:cNvSpPr/>
          <p:nvPr/>
        </p:nvSpPr>
        <p:spPr>
          <a:xfrm>
            <a:off x="7131831" y="6261058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1" name="Овал 1700">
            <a:extLst>
              <a:ext uri="{FF2B5EF4-FFF2-40B4-BE49-F238E27FC236}">
                <a16:creationId xmlns:a16="http://schemas.microsoft.com/office/drawing/2014/main" id="{A20DF301-1860-4054-BBF0-C4FAD8A26EAF}"/>
              </a:ext>
            </a:extLst>
          </p:cNvPr>
          <p:cNvSpPr/>
          <p:nvPr/>
        </p:nvSpPr>
        <p:spPr>
          <a:xfrm>
            <a:off x="7362558" y="6260244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2" name="Овал 1701">
            <a:extLst>
              <a:ext uri="{FF2B5EF4-FFF2-40B4-BE49-F238E27FC236}">
                <a16:creationId xmlns:a16="http://schemas.microsoft.com/office/drawing/2014/main" id="{73D53E8D-C52B-4802-B9E8-1FCF13CE77E9}"/>
              </a:ext>
            </a:extLst>
          </p:cNvPr>
          <p:cNvSpPr/>
          <p:nvPr/>
        </p:nvSpPr>
        <p:spPr>
          <a:xfrm>
            <a:off x="7582582" y="6261058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3" name="Овал 1702">
            <a:extLst>
              <a:ext uri="{FF2B5EF4-FFF2-40B4-BE49-F238E27FC236}">
                <a16:creationId xmlns:a16="http://schemas.microsoft.com/office/drawing/2014/main" id="{6729E1C7-545E-4CCB-9E34-633B86CBD755}"/>
              </a:ext>
            </a:extLst>
          </p:cNvPr>
          <p:cNvSpPr/>
          <p:nvPr/>
        </p:nvSpPr>
        <p:spPr>
          <a:xfrm>
            <a:off x="6358220" y="6255446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4" name="Овал 1703">
            <a:extLst>
              <a:ext uri="{FF2B5EF4-FFF2-40B4-BE49-F238E27FC236}">
                <a16:creationId xmlns:a16="http://schemas.microsoft.com/office/drawing/2014/main" id="{B54A4A2B-A6B4-455D-BE52-5F3D07F92F91}"/>
              </a:ext>
            </a:extLst>
          </p:cNvPr>
          <p:cNvSpPr/>
          <p:nvPr/>
        </p:nvSpPr>
        <p:spPr>
          <a:xfrm>
            <a:off x="6791954" y="6261058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5" name="Овал 1704">
            <a:extLst>
              <a:ext uri="{FF2B5EF4-FFF2-40B4-BE49-F238E27FC236}">
                <a16:creationId xmlns:a16="http://schemas.microsoft.com/office/drawing/2014/main" id="{3C923D73-681F-4ABF-876D-17B6B48359ED}"/>
              </a:ext>
            </a:extLst>
          </p:cNvPr>
          <p:cNvSpPr/>
          <p:nvPr/>
        </p:nvSpPr>
        <p:spPr>
          <a:xfrm>
            <a:off x="6578243" y="6260244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6" name="Овал 1705">
            <a:extLst>
              <a:ext uri="{FF2B5EF4-FFF2-40B4-BE49-F238E27FC236}">
                <a16:creationId xmlns:a16="http://schemas.microsoft.com/office/drawing/2014/main" id="{F57225F1-828B-4E18-9BFF-85E9184CFA8F}"/>
              </a:ext>
            </a:extLst>
          </p:cNvPr>
          <p:cNvSpPr/>
          <p:nvPr/>
        </p:nvSpPr>
        <p:spPr>
          <a:xfrm>
            <a:off x="7011978" y="6260244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7" name="Овал 1706">
            <a:extLst>
              <a:ext uri="{FF2B5EF4-FFF2-40B4-BE49-F238E27FC236}">
                <a16:creationId xmlns:a16="http://schemas.microsoft.com/office/drawing/2014/main" id="{7A60D35A-7E74-4060-BB2E-C527D4D82BE6}"/>
              </a:ext>
            </a:extLst>
          </p:cNvPr>
          <p:cNvSpPr/>
          <p:nvPr/>
        </p:nvSpPr>
        <p:spPr>
          <a:xfrm>
            <a:off x="7232001" y="6261058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8" name="Овал 1707">
            <a:extLst>
              <a:ext uri="{FF2B5EF4-FFF2-40B4-BE49-F238E27FC236}">
                <a16:creationId xmlns:a16="http://schemas.microsoft.com/office/drawing/2014/main" id="{B2891616-545D-402D-BE00-9DE2F9312B6E}"/>
              </a:ext>
            </a:extLst>
          </p:cNvPr>
          <p:cNvSpPr/>
          <p:nvPr/>
        </p:nvSpPr>
        <p:spPr>
          <a:xfrm>
            <a:off x="7462729" y="6260244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9" name="Овал 1708">
            <a:extLst>
              <a:ext uri="{FF2B5EF4-FFF2-40B4-BE49-F238E27FC236}">
                <a16:creationId xmlns:a16="http://schemas.microsoft.com/office/drawing/2014/main" id="{42E6BE15-6399-45B8-B95A-2DE056E5DB12}"/>
              </a:ext>
            </a:extLst>
          </p:cNvPr>
          <p:cNvSpPr/>
          <p:nvPr/>
        </p:nvSpPr>
        <p:spPr>
          <a:xfrm>
            <a:off x="7682753" y="6261058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0" name="Овал 1709">
            <a:extLst>
              <a:ext uri="{FF2B5EF4-FFF2-40B4-BE49-F238E27FC236}">
                <a16:creationId xmlns:a16="http://schemas.microsoft.com/office/drawing/2014/main" id="{D8B91558-FF9F-40FA-88D4-342E9B3B8BD8}"/>
              </a:ext>
            </a:extLst>
          </p:cNvPr>
          <p:cNvSpPr/>
          <p:nvPr/>
        </p:nvSpPr>
        <p:spPr>
          <a:xfrm>
            <a:off x="6196512" y="6354684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1" name="Овал 1710">
            <a:extLst>
              <a:ext uri="{FF2B5EF4-FFF2-40B4-BE49-F238E27FC236}">
                <a16:creationId xmlns:a16="http://schemas.microsoft.com/office/drawing/2014/main" id="{5CA6E05A-9437-4911-9362-C8C1C04D77B9}"/>
              </a:ext>
            </a:extLst>
          </p:cNvPr>
          <p:cNvSpPr/>
          <p:nvPr/>
        </p:nvSpPr>
        <p:spPr>
          <a:xfrm>
            <a:off x="6630246" y="6360295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2" name="Овал 1711">
            <a:extLst>
              <a:ext uri="{FF2B5EF4-FFF2-40B4-BE49-F238E27FC236}">
                <a16:creationId xmlns:a16="http://schemas.microsoft.com/office/drawing/2014/main" id="{26D09112-DBDE-47E7-899D-09DFC6742279}"/>
              </a:ext>
            </a:extLst>
          </p:cNvPr>
          <p:cNvSpPr/>
          <p:nvPr/>
        </p:nvSpPr>
        <p:spPr>
          <a:xfrm>
            <a:off x="6416536" y="6359482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3" name="Овал 1712">
            <a:extLst>
              <a:ext uri="{FF2B5EF4-FFF2-40B4-BE49-F238E27FC236}">
                <a16:creationId xmlns:a16="http://schemas.microsoft.com/office/drawing/2014/main" id="{4D4BF29A-D2AB-415C-ADCB-7B54FED82906}"/>
              </a:ext>
            </a:extLst>
          </p:cNvPr>
          <p:cNvSpPr/>
          <p:nvPr/>
        </p:nvSpPr>
        <p:spPr>
          <a:xfrm>
            <a:off x="6850270" y="6359482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4" name="Овал 1713">
            <a:extLst>
              <a:ext uri="{FF2B5EF4-FFF2-40B4-BE49-F238E27FC236}">
                <a16:creationId xmlns:a16="http://schemas.microsoft.com/office/drawing/2014/main" id="{238853CB-83B4-45FA-A5E6-B1BFAA51B5A3}"/>
              </a:ext>
            </a:extLst>
          </p:cNvPr>
          <p:cNvSpPr/>
          <p:nvPr/>
        </p:nvSpPr>
        <p:spPr>
          <a:xfrm>
            <a:off x="7070293" y="6360295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5" name="Овал 1714">
            <a:extLst>
              <a:ext uri="{FF2B5EF4-FFF2-40B4-BE49-F238E27FC236}">
                <a16:creationId xmlns:a16="http://schemas.microsoft.com/office/drawing/2014/main" id="{2C7742C1-5E2D-4DD8-AC8D-EA646E9D2C1F}"/>
              </a:ext>
            </a:extLst>
          </p:cNvPr>
          <p:cNvSpPr/>
          <p:nvPr/>
        </p:nvSpPr>
        <p:spPr>
          <a:xfrm>
            <a:off x="7301021" y="6359482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6" name="Овал 1715">
            <a:extLst>
              <a:ext uri="{FF2B5EF4-FFF2-40B4-BE49-F238E27FC236}">
                <a16:creationId xmlns:a16="http://schemas.microsoft.com/office/drawing/2014/main" id="{3FF0280D-988D-49FB-8500-AFCF908BECB9}"/>
              </a:ext>
            </a:extLst>
          </p:cNvPr>
          <p:cNvSpPr/>
          <p:nvPr/>
        </p:nvSpPr>
        <p:spPr>
          <a:xfrm>
            <a:off x="7521045" y="6360295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7" name="Овал 1716">
            <a:extLst>
              <a:ext uri="{FF2B5EF4-FFF2-40B4-BE49-F238E27FC236}">
                <a16:creationId xmlns:a16="http://schemas.microsoft.com/office/drawing/2014/main" id="{D8673137-CD74-489D-8B05-44F466C3645D}"/>
              </a:ext>
            </a:extLst>
          </p:cNvPr>
          <p:cNvSpPr/>
          <p:nvPr/>
        </p:nvSpPr>
        <p:spPr>
          <a:xfrm>
            <a:off x="6296683" y="6354684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8" name="Овал 1717">
            <a:extLst>
              <a:ext uri="{FF2B5EF4-FFF2-40B4-BE49-F238E27FC236}">
                <a16:creationId xmlns:a16="http://schemas.microsoft.com/office/drawing/2014/main" id="{B0F9E70B-4DF9-491A-A927-5F2D5E860FA3}"/>
              </a:ext>
            </a:extLst>
          </p:cNvPr>
          <p:cNvSpPr/>
          <p:nvPr/>
        </p:nvSpPr>
        <p:spPr>
          <a:xfrm>
            <a:off x="6730417" y="6360295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9" name="Овал 1718">
            <a:extLst>
              <a:ext uri="{FF2B5EF4-FFF2-40B4-BE49-F238E27FC236}">
                <a16:creationId xmlns:a16="http://schemas.microsoft.com/office/drawing/2014/main" id="{20F1F810-D8AC-40C6-B672-8FF425B845CA}"/>
              </a:ext>
            </a:extLst>
          </p:cNvPr>
          <p:cNvSpPr/>
          <p:nvPr/>
        </p:nvSpPr>
        <p:spPr>
          <a:xfrm>
            <a:off x="6516706" y="6359482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0" name="Овал 1719">
            <a:extLst>
              <a:ext uri="{FF2B5EF4-FFF2-40B4-BE49-F238E27FC236}">
                <a16:creationId xmlns:a16="http://schemas.microsoft.com/office/drawing/2014/main" id="{B76E45D4-8307-4393-883A-22F8E2CCEB07}"/>
              </a:ext>
            </a:extLst>
          </p:cNvPr>
          <p:cNvSpPr/>
          <p:nvPr/>
        </p:nvSpPr>
        <p:spPr>
          <a:xfrm>
            <a:off x="6950440" y="6359482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1" name="Овал 1720">
            <a:extLst>
              <a:ext uri="{FF2B5EF4-FFF2-40B4-BE49-F238E27FC236}">
                <a16:creationId xmlns:a16="http://schemas.microsoft.com/office/drawing/2014/main" id="{AE97D59F-40AF-4D1A-ADFB-42379332A3AD}"/>
              </a:ext>
            </a:extLst>
          </p:cNvPr>
          <p:cNvSpPr/>
          <p:nvPr/>
        </p:nvSpPr>
        <p:spPr>
          <a:xfrm>
            <a:off x="7170464" y="6360295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2" name="Овал 1721">
            <a:extLst>
              <a:ext uri="{FF2B5EF4-FFF2-40B4-BE49-F238E27FC236}">
                <a16:creationId xmlns:a16="http://schemas.microsoft.com/office/drawing/2014/main" id="{8C50B0A8-D980-4938-89B1-45F72283E25F}"/>
              </a:ext>
            </a:extLst>
          </p:cNvPr>
          <p:cNvSpPr/>
          <p:nvPr/>
        </p:nvSpPr>
        <p:spPr>
          <a:xfrm>
            <a:off x="7401192" y="6359482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3" name="Овал 1722">
            <a:extLst>
              <a:ext uri="{FF2B5EF4-FFF2-40B4-BE49-F238E27FC236}">
                <a16:creationId xmlns:a16="http://schemas.microsoft.com/office/drawing/2014/main" id="{2B710B33-95DB-4DF2-B6BF-9DC89B38B6D4}"/>
              </a:ext>
            </a:extLst>
          </p:cNvPr>
          <p:cNvSpPr/>
          <p:nvPr/>
        </p:nvSpPr>
        <p:spPr>
          <a:xfrm>
            <a:off x="7621215" y="6360295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2" name="Овал 1781">
            <a:extLst>
              <a:ext uri="{FF2B5EF4-FFF2-40B4-BE49-F238E27FC236}">
                <a16:creationId xmlns:a16="http://schemas.microsoft.com/office/drawing/2014/main" id="{4CB6E7C7-EDED-4DCD-A0F2-84B6F6BBB553}"/>
              </a:ext>
            </a:extLst>
          </p:cNvPr>
          <p:cNvSpPr/>
          <p:nvPr/>
        </p:nvSpPr>
        <p:spPr>
          <a:xfrm>
            <a:off x="7919660" y="6257074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3" name="Овал 1782">
            <a:extLst>
              <a:ext uri="{FF2B5EF4-FFF2-40B4-BE49-F238E27FC236}">
                <a16:creationId xmlns:a16="http://schemas.microsoft.com/office/drawing/2014/main" id="{BEE7DCC9-997E-4DB3-8A36-E09C699409DE}"/>
              </a:ext>
            </a:extLst>
          </p:cNvPr>
          <p:cNvSpPr/>
          <p:nvPr/>
        </p:nvSpPr>
        <p:spPr>
          <a:xfrm>
            <a:off x="6216215" y="6475034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4" name="Овал 1783">
            <a:extLst>
              <a:ext uri="{FF2B5EF4-FFF2-40B4-BE49-F238E27FC236}">
                <a16:creationId xmlns:a16="http://schemas.microsoft.com/office/drawing/2014/main" id="{47E8BF63-DA95-406C-B25F-BA3FDB62B764}"/>
              </a:ext>
            </a:extLst>
          </p:cNvPr>
          <p:cNvSpPr/>
          <p:nvPr/>
        </p:nvSpPr>
        <p:spPr>
          <a:xfrm>
            <a:off x="8139684" y="6261872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5" name="Овал 1784">
            <a:extLst>
              <a:ext uri="{FF2B5EF4-FFF2-40B4-BE49-F238E27FC236}">
                <a16:creationId xmlns:a16="http://schemas.microsoft.com/office/drawing/2014/main" id="{D28229C5-BB86-4552-ADED-4B5D00DDAD01}"/>
              </a:ext>
            </a:extLst>
          </p:cNvPr>
          <p:cNvSpPr/>
          <p:nvPr/>
        </p:nvSpPr>
        <p:spPr>
          <a:xfrm>
            <a:off x="6436239" y="6474221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6" name="Овал 1785">
            <a:extLst>
              <a:ext uri="{FF2B5EF4-FFF2-40B4-BE49-F238E27FC236}">
                <a16:creationId xmlns:a16="http://schemas.microsoft.com/office/drawing/2014/main" id="{DA5B3AA8-BC06-4AC8-94CF-38762CF7E371}"/>
              </a:ext>
            </a:extLst>
          </p:cNvPr>
          <p:cNvSpPr/>
          <p:nvPr/>
        </p:nvSpPr>
        <p:spPr>
          <a:xfrm>
            <a:off x="6656262" y="6475034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7" name="Овал 1786">
            <a:extLst>
              <a:ext uri="{FF2B5EF4-FFF2-40B4-BE49-F238E27FC236}">
                <a16:creationId xmlns:a16="http://schemas.microsoft.com/office/drawing/2014/main" id="{93FB4C0A-4D8A-43C9-B3AC-3BA47E3EE0DD}"/>
              </a:ext>
            </a:extLst>
          </p:cNvPr>
          <p:cNvSpPr/>
          <p:nvPr/>
        </p:nvSpPr>
        <p:spPr>
          <a:xfrm>
            <a:off x="6886990" y="6474221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8" name="Овал 1787">
            <a:extLst>
              <a:ext uri="{FF2B5EF4-FFF2-40B4-BE49-F238E27FC236}">
                <a16:creationId xmlns:a16="http://schemas.microsoft.com/office/drawing/2014/main" id="{524F154A-2398-48C7-81D1-9202DA42D536}"/>
              </a:ext>
            </a:extLst>
          </p:cNvPr>
          <p:cNvSpPr/>
          <p:nvPr/>
        </p:nvSpPr>
        <p:spPr>
          <a:xfrm>
            <a:off x="7107014" y="6475034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9" name="Овал 1788">
            <a:extLst>
              <a:ext uri="{FF2B5EF4-FFF2-40B4-BE49-F238E27FC236}">
                <a16:creationId xmlns:a16="http://schemas.microsoft.com/office/drawing/2014/main" id="{2FFA009B-C89E-484A-AF28-F0C6A4F599B1}"/>
              </a:ext>
            </a:extLst>
          </p:cNvPr>
          <p:cNvSpPr/>
          <p:nvPr/>
        </p:nvSpPr>
        <p:spPr>
          <a:xfrm>
            <a:off x="8019831" y="6257074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0" name="Овал 1789">
            <a:extLst>
              <a:ext uri="{FF2B5EF4-FFF2-40B4-BE49-F238E27FC236}">
                <a16:creationId xmlns:a16="http://schemas.microsoft.com/office/drawing/2014/main" id="{879A7B10-3742-49A3-89CB-6C99A9566947}"/>
              </a:ext>
            </a:extLst>
          </p:cNvPr>
          <p:cNvSpPr/>
          <p:nvPr/>
        </p:nvSpPr>
        <p:spPr>
          <a:xfrm>
            <a:off x="6316386" y="6475034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1" name="Овал 1790">
            <a:extLst>
              <a:ext uri="{FF2B5EF4-FFF2-40B4-BE49-F238E27FC236}">
                <a16:creationId xmlns:a16="http://schemas.microsoft.com/office/drawing/2014/main" id="{8A9EA0FF-1C07-4159-A5B5-112BD01EDDD9}"/>
              </a:ext>
            </a:extLst>
          </p:cNvPr>
          <p:cNvSpPr/>
          <p:nvPr/>
        </p:nvSpPr>
        <p:spPr>
          <a:xfrm>
            <a:off x="8239854" y="6261872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2" name="Овал 1791">
            <a:extLst>
              <a:ext uri="{FF2B5EF4-FFF2-40B4-BE49-F238E27FC236}">
                <a16:creationId xmlns:a16="http://schemas.microsoft.com/office/drawing/2014/main" id="{5F669089-13EC-4C0A-8EB0-2D656185DDD9}"/>
              </a:ext>
            </a:extLst>
          </p:cNvPr>
          <p:cNvSpPr/>
          <p:nvPr/>
        </p:nvSpPr>
        <p:spPr>
          <a:xfrm>
            <a:off x="6536409" y="6474221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3" name="Овал 1792">
            <a:extLst>
              <a:ext uri="{FF2B5EF4-FFF2-40B4-BE49-F238E27FC236}">
                <a16:creationId xmlns:a16="http://schemas.microsoft.com/office/drawing/2014/main" id="{14DA4465-580D-442F-992B-2C847B54B124}"/>
              </a:ext>
            </a:extLst>
          </p:cNvPr>
          <p:cNvSpPr/>
          <p:nvPr/>
        </p:nvSpPr>
        <p:spPr>
          <a:xfrm>
            <a:off x="6756433" y="6475034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4" name="Овал 1793">
            <a:extLst>
              <a:ext uri="{FF2B5EF4-FFF2-40B4-BE49-F238E27FC236}">
                <a16:creationId xmlns:a16="http://schemas.microsoft.com/office/drawing/2014/main" id="{41C7D117-86B3-47E5-A1A0-E5B14168538D}"/>
              </a:ext>
            </a:extLst>
          </p:cNvPr>
          <p:cNvSpPr/>
          <p:nvPr/>
        </p:nvSpPr>
        <p:spPr>
          <a:xfrm>
            <a:off x="6987161" y="6474221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5" name="Овал 1794">
            <a:extLst>
              <a:ext uri="{FF2B5EF4-FFF2-40B4-BE49-F238E27FC236}">
                <a16:creationId xmlns:a16="http://schemas.microsoft.com/office/drawing/2014/main" id="{BC039337-60B8-4A60-A22B-908E8FA30D8B}"/>
              </a:ext>
            </a:extLst>
          </p:cNvPr>
          <p:cNvSpPr/>
          <p:nvPr/>
        </p:nvSpPr>
        <p:spPr>
          <a:xfrm>
            <a:off x="7207184" y="6475034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6" name="Овал 1795">
            <a:extLst>
              <a:ext uri="{FF2B5EF4-FFF2-40B4-BE49-F238E27FC236}">
                <a16:creationId xmlns:a16="http://schemas.microsoft.com/office/drawing/2014/main" id="{FA03F16E-3F03-4EEC-8FD5-1E561C1B3DAB}"/>
              </a:ext>
            </a:extLst>
          </p:cNvPr>
          <p:cNvSpPr/>
          <p:nvPr/>
        </p:nvSpPr>
        <p:spPr>
          <a:xfrm>
            <a:off x="7858123" y="6356311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7" name="Овал 1796">
            <a:extLst>
              <a:ext uri="{FF2B5EF4-FFF2-40B4-BE49-F238E27FC236}">
                <a16:creationId xmlns:a16="http://schemas.microsoft.com/office/drawing/2014/main" id="{E1B1BA9E-9789-46EA-B68A-AA668382877E}"/>
              </a:ext>
            </a:extLst>
          </p:cNvPr>
          <p:cNvSpPr/>
          <p:nvPr/>
        </p:nvSpPr>
        <p:spPr>
          <a:xfrm>
            <a:off x="8291857" y="6361923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8" name="Овал 1797">
            <a:extLst>
              <a:ext uri="{FF2B5EF4-FFF2-40B4-BE49-F238E27FC236}">
                <a16:creationId xmlns:a16="http://schemas.microsoft.com/office/drawing/2014/main" id="{D54319E3-C094-4202-B3BD-043D86228BAD}"/>
              </a:ext>
            </a:extLst>
          </p:cNvPr>
          <p:cNvSpPr/>
          <p:nvPr/>
        </p:nvSpPr>
        <p:spPr>
          <a:xfrm>
            <a:off x="8078146" y="6361110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9" name="Овал 1798">
            <a:extLst>
              <a:ext uri="{FF2B5EF4-FFF2-40B4-BE49-F238E27FC236}">
                <a16:creationId xmlns:a16="http://schemas.microsoft.com/office/drawing/2014/main" id="{ED8CC037-678C-4AC9-91DE-2D261C29E5B0}"/>
              </a:ext>
            </a:extLst>
          </p:cNvPr>
          <p:cNvSpPr/>
          <p:nvPr/>
        </p:nvSpPr>
        <p:spPr>
          <a:xfrm>
            <a:off x="6374701" y="6573459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0" name="Овал 1799">
            <a:extLst>
              <a:ext uri="{FF2B5EF4-FFF2-40B4-BE49-F238E27FC236}">
                <a16:creationId xmlns:a16="http://schemas.microsoft.com/office/drawing/2014/main" id="{095C7063-1E59-4137-B5EA-7CF66DD48049}"/>
              </a:ext>
            </a:extLst>
          </p:cNvPr>
          <p:cNvSpPr/>
          <p:nvPr/>
        </p:nvSpPr>
        <p:spPr>
          <a:xfrm>
            <a:off x="6594725" y="6574272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1" name="Овал 1800">
            <a:extLst>
              <a:ext uri="{FF2B5EF4-FFF2-40B4-BE49-F238E27FC236}">
                <a16:creationId xmlns:a16="http://schemas.microsoft.com/office/drawing/2014/main" id="{C7AB893A-E821-4094-8B88-F4ADC19862B0}"/>
              </a:ext>
            </a:extLst>
          </p:cNvPr>
          <p:cNvSpPr/>
          <p:nvPr/>
        </p:nvSpPr>
        <p:spPr>
          <a:xfrm>
            <a:off x="6825453" y="6573459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2" name="Овал 1801">
            <a:extLst>
              <a:ext uri="{FF2B5EF4-FFF2-40B4-BE49-F238E27FC236}">
                <a16:creationId xmlns:a16="http://schemas.microsoft.com/office/drawing/2014/main" id="{8E2A2A8C-AF56-4CBD-B5CE-285991BFBF15}"/>
              </a:ext>
            </a:extLst>
          </p:cNvPr>
          <p:cNvSpPr/>
          <p:nvPr/>
        </p:nvSpPr>
        <p:spPr>
          <a:xfrm>
            <a:off x="7045476" y="6574272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3" name="Овал 1802">
            <a:extLst>
              <a:ext uri="{FF2B5EF4-FFF2-40B4-BE49-F238E27FC236}">
                <a16:creationId xmlns:a16="http://schemas.microsoft.com/office/drawing/2014/main" id="{D4B1501C-60DA-46FC-B6AE-8F453B6C17BB}"/>
              </a:ext>
            </a:extLst>
          </p:cNvPr>
          <p:cNvSpPr/>
          <p:nvPr/>
        </p:nvSpPr>
        <p:spPr>
          <a:xfrm>
            <a:off x="7958293" y="6356311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4" name="Овал 1803">
            <a:extLst>
              <a:ext uri="{FF2B5EF4-FFF2-40B4-BE49-F238E27FC236}">
                <a16:creationId xmlns:a16="http://schemas.microsoft.com/office/drawing/2014/main" id="{857310DD-3048-497C-B75B-60716FBC1158}"/>
              </a:ext>
            </a:extLst>
          </p:cNvPr>
          <p:cNvSpPr/>
          <p:nvPr/>
        </p:nvSpPr>
        <p:spPr>
          <a:xfrm>
            <a:off x="6254848" y="6574272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5" name="Овал 1804">
            <a:extLst>
              <a:ext uri="{FF2B5EF4-FFF2-40B4-BE49-F238E27FC236}">
                <a16:creationId xmlns:a16="http://schemas.microsoft.com/office/drawing/2014/main" id="{21D056A7-3F42-4596-B9FB-AD5ED87095AC}"/>
              </a:ext>
            </a:extLst>
          </p:cNvPr>
          <p:cNvSpPr/>
          <p:nvPr/>
        </p:nvSpPr>
        <p:spPr>
          <a:xfrm>
            <a:off x="8178317" y="6361110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6" name="Овал 1805">
            <a:extLst>
              <a:ext uri="{FF2B5EF4-FFF2-40B4-BE49-F238E27FC236}">
                <a16:creationId xmlns:a16="http://schemas.microsoft.com/office/drawing/2014/main" id="{1F860661-3329-4DDC-9D25-D03B670D66DC}"/>
              </a:ext>
            </a:extLst>
          </p:cNvPr>
          <p:cNvSpPr/>
          <p:nvPr/>
        </p:nvSpPr>
        <p:spPr>
          <a:xfrm>
            <a:off x="6474872" y="6573459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7" name="Овал 1806">
            <a:extLst>
              <a:ext uri="{FF2B5EF4-FFF2-40B4-BE49-F238E27FC236}">
                <a16:creationId xmlns:a16="http://schemas.microsoft.com/office/drawing/2014/main" id="{6E9AFE2B-198F-4F9A-B1F3-CF37D7D86F7B}"/>
              </a:ext>
            </a:extLst>
          </p:cNvPr>
          <p:cNvSpPr/>
          <p:nvPr/>
        </p:nvSpPr>
        <p:spPr>
          <a:xfrm>
            <a:off x="6694896" y="6574272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8" name="Овал 1807">
            <a:extLst>
              <a:ext uri="{FF2B5EF4-FFF2-40B4-BE49-F238E27FC236}">
                <a16:creationId xmlns:a16="http://schemas.microsoft.com/office/drawing/2014/main" id="{DEC77C58-9B84-4FEC-8627-9D5D08517DD9}"/>
              </a:ext>
            </a:extLst>
          </p:cNvPr>
          <p:cNvSpPr/>
          <p:nvPr/>
        </p:nvSpPr>
        <p:spPr>
          <a:xfrm>
            <a:off x="6925623" y="6573459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9" name="Овал 1808">
            <a:extLst>
              <a:ext uri="{FF2B5EF4-FFF2-40B4-BE49-F238E27FC236}">
                <a16:creationId xmlns:a16="http://schemas.microsoft.com/office/drawing/2014/main" id="{CCC6EF41-5E42-40EB-B25B-945E695500F4}"/>
              </a:ext>
            </a:extLst>
          </p:cNvPr>
          <p:cNvSpPr/>
          <p:nvPr/>
        </p:nvSpPr>
        <p:spPr>
          <a:xfrm>
            <a:off x="7145647" y="6574272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0" name="Овал 1809">
            <a:extLst>
              <a:ext uri="{FF2B5EF4-FFF2-40B4-BE49-F238E27FC236}">
                <a16:creationId xmlns:a16="http://schemas.microsoft.com/office/drawing/2014/main" id="{A8A02671-CA54-4A5D-890C-A1F42EA4CE21}"/>
              </a:ext>
            </a:extLst>
          </p:cNvPr>
          <p:cNvSpPr/>
          <p:nvPr/>
        </p:nvSpPr>
        <p:spPr>
          <a:xfrm>
            <a:off x="7873356" y="6251790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1" name="Овал 1810">
            <a:extLst>
              <a:ext uri="{FF2B5EF4-FFF2-40B4-BE49-F238E27FC236}">
                <a16:creationId xmlns:a16="http://schemas.microsoft.com/office/drawing/2014/main" id="{6CB5FA7D-1703-4EFB-B1D5-DA7E79671E38}"/>
              </a:ext>
            </a:extLst>
          </p:cNvPr>
          <p:cNvSpPr/>
          <p:nvPr/>
        </p:nvSpPr>
        <p:spPr>
          <a:xfrm>
            <a:off x="8307090" y="6257402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2" name="Овал 1811">
            <a:extLst>
              <a:ext uri="{FF2B5EF4-FFF2-40B4-BE49-F238E27FC236}">
                <a16:creationId xmlns:a16="http://schemas.microsoft.com/office/drawing/2014/main" id="{BA0FE3DD-2511-40E4-91BF-AC7A5102AD71}"/>
              </a:ext>
            </a:extLst>
          </p:cNvPr>
          <p:cNvSpPr/>
          <p:nvPr/>
        </p:nvSpPr>
        <p:spPr>
          <a:xfrm>
            <a:off x="8093380" y="6256588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3" name="Овал 1812">
            <a:extLst>
              <a:ext uri="{FF2B5EF4-FFF2-40B4-BE49-F238E27FC236}">
                <a16:creationId xmlns:a16="http://schemas.microsoft.com/office/drawing/2014/main" id="{266F0507-94D6-4CAC-BBF6-543569FCF23A}"/>
              </a:ext>
            </a:extLst>
          </p:cNvPr>
          <p:cNvSpPr/>
          <p:nvPr/>
        </p:nvSpPr>
        <p:spPr>
          <a:xfrm>
            <a:off x="6389935" y="6468937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4" name="Овал 1813">
            <a:extLst>
              <a:ext uri="{FF2B5EF4-FFF2-40B4-BE49-F238E27FC236}">
                <a16:creationId xmlns:a16="http://schemas.microsoft.com/office/drawing/2014/main" id="{7A4099DF-C8D1-41CA-9CBC-4B6824EB93E6}"/>
              </a:ext>
            </a:extLst>
          </p:cNvPr>
          <p:cNvSpPr/>
          <p:nvPr/>
        </p:nvSpPr>
        <p:spPr>
          <a:xfrm>
            <a:off x="6609959" y="6469751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5" name="Овал 1814">
            <a:extLst>
              <a:ext uri="{FF2B5EF4-FFF2-40B4-BE49-F238E27FC236}">
                <a16:creationId xmlns:a16="http://schemas.microsoft.com/office/drawing/2014/main" id="{DC954933-FBCB-438F-8B3A-608596A25568}"/>
              </a:ext>
            </a:extLst>
          </p:cNvPr>
          <p:cNvSpPr/>
          <p:nvPr/>
        </p:nvSpPr>
        <p:spPr>
          <a:xfrm>
            <a:off x="6840686" y="6468937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6" name="Овал 1815">
            <a:extLst>
              <a:ext uri="{FF2B5EF4-FFF2-40B4-BE49-F238E27FC236}">
                <a16:creationId xmlns:a16="http://schemas.microsoft.com/office/drawing/2014/main" id="{8DF196B6-ACC5-4FA8-B05B-5A7B30876E2B}"/>
              </a:ext>
            </a:extLst>
          </p:cNvPr>
          <p:cNvSpPr/>
          <p:nvPr/>
        </p:nvSpPr>
        <p:spPr>
          <a:xfrm>
            <a:off x="7060710" y="6469751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7" name="Овал 1816">
            <a:extLst>
              <a:ext uri="{FF2B5EF4-FFF2-40B4-BE49-F238E27FC236}">
                <a16:creationId xmlns:a16="http://schemas.microsoft.com/office/drawing/2014/main" id="{7D3BD266-67A3-4BCF-895F-7350A94AB340}"/>
              </a:ext>
            </a:extLst>
          </p:cNvPr>
          <p:cNvSpPr/>
          <p:nvPr/>
        </p:nvSpPr>
        <p:spPr>
          <a:xfrm>
            <a:off x="7973527" y="6251790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8" name="Овал 1817">
            <a:extLst>
              <a:ext uri="{FF2B5EF4-FFF2-40B4-BE49-F238E27FC236}">
                <a16:creationId xmlns:a16="http://schemas.microsoft.com/office/drawing/2014/main" id="{A15FD4B2-6C0B-42A0-AFE5-671756675043}"/>
              </a:ext>
            </a:extLst>
          </p:cNvPr>
          <p:cNvSpPr/>
          <p:nvPr/>
        </p:nvSpPr>
        <p:spPr>
          <a:xfrm>
            <a:off x="6270082" y="6469751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9" name="Овал 1818">
            <a:extLst>
              <a:ext uri="{FF2B5EF4-FFF2-40B4-BE49-F238E27FC236}">
                <a16:creationId xmlns:a16="http://schemas.microsoft.com/office/drawing/2014/main" id="{AFD62F77-347E-473C-8BA2-5EDA3DCE0C7A}"/>
              </a:ext>
            </a:extLst>
          </p:cNvPr>
          <p:cNvSpPr/>
          <p:nvPr/>
        </p:nvSpPr>
        <p:spPr>
          <a:xfrm>
            <a:off x="8193550" y="6256588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0" name="Овал 1819">
            <a:extLst>
              <a:ext uri="{FF2B5EF4-FFF2-40B4-BE49-F238E27FC236}">
                <a16:creationId xmlns:a16="http://schemas.microsoft.com/office/drawing/2014/main" id="{82D128F5-10DD-42A9-95DD-2FEB3F7F5F2E}"/>
              </a:ext>
            </a:extLst>
          </p:cNvPr>
          <p:cNvSpPr/>
          <p:nvPr/>
        </p:nvSpPr>
        <p:spPr>
          <a:xfrm>
            <a:off x="6490106" y="6468937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1" name="Овал 1820">
            <a:extLst>
              <a:ext uri="{FF2B5EF4-FFF2-40B4-BE49-F238E27FC236}">
                <a16:creationId xmlns:a16="http://schemas.microsoft.com/office/drawing/2014/main" id="{7E4B303D-BC98-4406-8562-7EFD3464F32B}"/>
              </a:ext>
            </a:extLst>
          </p:cNvPr>
          <p:cNvSpPr/>
          <p:nvPr/>
        </p:nvSpPr>
        <p:spPr>
          <a:xfrm>
            <a:off x="6710129" y="6469751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2" name="Овал 1821">
            <a:extLst>
              <a:ext uri="{FF2B5EF4-FFF2-40B4-BE49-F238E27FC236}">
                <a16:creationId xmlns:a16="http://schemas.microsoft.com/office/drawing/2014/main" id="{71685D05-E658-4F4E-8BCB-8E09FF952720}"/>
              </a:ext>
            </a:extLst>
          </p:cNvPr>
          <p:cNvSpPr/>
          <p:nvPr/>
        </p:nvSpPr>
        <p:spPr>
          <a:xfrm>
            <a:off x="6940857" y="6468937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3" name="Овал 1822">
            <a:extLst>
              <a:ext uri="{FF2B5EF4-FFF2-40B4-BE49-F238E27FC236}">
                <a16:creationId xmlns:a16="http://schemas.microsoft.com/office/drawing/2014/main" id="{B4DA73BF-62ED-437A-ADFB-B9BC1D7E4360}"/>
              </a:ext>
            </a:extLst>
          </p:cNvPr>
          <p:cNvSpPr/>
          <p:nvPr/>
        </p:nvSpPr>
        <p:spPr>
          <a:xfrm>
            <a:off x="7160881" y="6469751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4" name="Овал 1823">
            <a:extLst>
              <a:ext uri="{FF2B5EF4-FFF2-40B4-BE49-F238E27FC236}">
                <a16:creationId xmlns:a16="http://schemas.microsoft.com/office/drawing/2014/main" id="{2A6E2E52-0427-49CF-B5EB-8706A55E09DB}"/>
              </a:ext>
            </a:extLst>
          </p:cNvPr>
          <p:cNvSpPr/>
          <p:nvPr/>
        </p:nvSpPr>
        <p:spPr>
          <a:xfrm>
            <a:off x="7811819" y="6351028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5" name="Овал 1824">
            <a:extLst>
              <a:ext uri="{FF2B5EF4-FFF2-40B4-BE49-F238E27FC236}">
                <a16:creationId xmlns:a16="http://schemas.microsoft.com/office/drawing/2014/main" id="{7A0ED0D1-AF9B-48ED-8652-F19DB2E30DCB}"/>
              </a:ext>
            </a:extLst>
          </p:cNvPr>
          <p:cNvSpPr/>
          <p:nvPr/>
        </p:nvSpPr>
        <p:spPr>
          <a:xfrm>
            <a:off x="8245553" y="6356639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6" name="Овал 1825">
            <a:extLst>
              <a:ext uri="{FF2B5EF4-FFF2-40B4-BE49-F238E27FC236}">
                <a16:creationId xmlns:a16="http://schemas.microsoft.com/office/drawing/2014/main" id="{0423ED91-FA25-434C-8927-814201BA4D08}"/>
              </a:ext>
            </a:extLst>
          </p:cNvPr>
          <p:cNvSpPr/>
          <p:nvPr/>
        </p:nvSpPr>
        <p:spPr>
          <a:xfrm>
            <a:off x="8031843" y="6355826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7" name="Овал 1826">
            <a:extLst>
              <a:ext uri="{FF2B5EF4-FFF2-40B4-BE49-F238E27FC236}">
                <a16:creationId xmlns:a16="http://schemas.microsoft.com/office/drawing/2014/main" id="{AE937C45-F95D-4875-ABF4-CA12A8875B5B}"/>
              </a:ext>
            </a:extLst>
          </p:cNvPr>
          <p:cNvSpPr/>
          <p:nvPr/>
        </p:nvSpPr>
        <p:spPr>
          <a:xfrm>
            <a:off x="6328398" y="6568175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8" name="Овал 1827">
            <a:extLst>
              <a:ext uri="{FF2B5EF4-FFF2-40B4-BE49-F238E27FC236}">
                <a16:creationId xmlns:a16="http://schemas.microsoft.com/office/drawing/2014/main" id="{3DACAD0A-EC0A-44CA-8F34-A3BA8209E7B0}"/>
              </a:ext>
            </a:extLst>
          </p:cNvPr>
          <p:cNvSpPr/>
          <p:nvPr/>
        </p:nvSpPr>
        <p:spPr>
          <a:xfrm>
            <a:off x="6548421" y="6568988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9" name="Овал 1828">
            <a:extLst>
              <a:ext uri="{FF2B5EF4-FFF2-40B4-BE49-F238E27FC236}">
                <a16:creationId xmlns:a16="http://schemas.microsoft.com/office/drawing/2014/main" id="{9734366A-9A76-4EBA-BB43-1D4345113D99}"/>
              </a:ext>
            </a:extLst>
          </p:cNvPr>
          <p:cNvSpPr/>
          <p:nvPr/>
        </p:nvSpPr>
        <p:spPr>
          <a:xfrm>
            <a:off x="6779149" y="6568175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0" name="Овал 1829">
            <a:extLst>
              <a:ext uri="{FF2B5EF4-FFF2-40B4-BE49-F238E27FC236}">
                <a16:creationId xmlns:a16="http://schemas.microsoft.com/office/drawing/2014/main" id="{9D83DB98-75D7-4E73-9E9A-5366A4696D2E}"/>
              </a:ext>
            </a:extLst>
          </p:cNvPr>
          <p:cNvSpPr/>
          <p:nvPr/>
        </p:nvSpPr>
        <p:spPr>
          <a:xfrm>
            <a:off x="6999173" y="6568988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1" name="Овал 1830">
            <a:extLst>
              <a:ext uri="{FF2B5EF4-FFF2-40B4-BE49-F238E27FC236}">
                <a16:creationId xmlns:a16="http://schemas.microsoft.com/office/drawing/2014/main" id="{F435532C-F7D1-43EB-9743-A183221C77CD}"/>
              </a:ext>
            </a:extLst>
          </p:cNvPr>
          <p:cNvSpPr/>
          <p:nvPr/>
        </p:nvSpPr>
        <p:spPr>
          <a:xfrm>
            <a:off x="7911990" y="6351028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2" name="Овал 1831">
            <a:extLst>
              <a:ext uri="{FF2B5EF4-FFF2-40B4-BE49-F238E27FC236}">
                <a16:creationId xmlns:a16="http://schemas.microsoft.com/office/drawing/2014/main" id="{914EFAC6-06DB-4585-A851-85A324BE4F82}"/>
              </a:ext>
            </a:extLst>
          </p:cNvPr>
          <p:cNvSpPr/>
          <p:nvPr/>
        </p:nvSpPr>
        <p:spPr>
          <a:xfrm>
            <a:off x="6208545" y="6568988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3" name="Овал 1832">
            <a:extLst>
              <a:ext uri="{FF2B5EF4-FFF2-40B4-BE49-F238E27FC236}">
                <a16:creationId xmlns:a16="http://schemas.microsoft.com/office/drawing/2014/main" id="{2818DB4C-1372-4DC8-9615-A8E23357624B}"/>
              </a:ext>
            </a:extLst>
          </p:cNvPr>
          <p:cNvSpPr/>
          <p:nvPr/>
        </p:nvSpPr>
        <p:spPr>
          <a:xfrm>
            <a:off x="8132013" y="6355826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4" name="Овал 1833">
            <a:extLst>
              <a:ext uri="{FF2B5EF4-FFF2-40B4-BE49-F238E27FC236}">
                <a16:creationId xmlns:a16="http://schemas.microsoft.com/office/drawing/2014/main" id="{06D044A4-90BE-497B-9F58-FEB0792E5BCB}"/>
              </a:ext>
            </a:extLst>
          </p:cNvPr>
          <p:cNvSpPr/>
          <p:nvPr/>
        </p:nvSpPr>
        <p:spPr>
          <a:xfrm>
            <a:off x="6428568" y="6568175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5" name="Овал 1834">
            <a:extLst>
              <a:ext uri="{FF2B5EF4-FFF2-40B4-BE49-F238E27FC236}">
                <a16:creationId xmlns:a16="http://schemas.microsoft.com/office/drawing/2014/main" id="{4032AD30-8AC8-4A19-B361-46DC1FFE1E93}"/>
              </a:ext>
            </a:extLst>
          </p:cNvPr>
          <p:cNvSpPr/>
          <p:nvPr/>
        </p:nvSpPr>
        <p:spPr>
          <a:xfrm>
            <a:off x="6648592" y="6568988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6" name="Овал 1835">
            <a:extLst>
              <a:ext uri="{FF2B5EF4-FFF2-40B4-BE49-F238E27FC236}">
                <a16:creationId xmlns:a16="http://schemas.microsoft.com/office/drawing/2014/main" id="{EB48FAD5-1FBF-4F7E-B3F4-AE846FFC5AF5}"/>
              </a:ext>
            </a:extLst>
          </p:cNvPr>
          <p:cNvSpPr/>
          <p:nvPr/>
        </p:nvSpPr>
        <p:spPr>
          <a:xfrm>
            <a:off x="6879320" y="6568175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7" name="Овал 1836">
            <a:extLst>
              <a:ext uri="{FF2B5EF4-FFF2-40B4-BE49-F238E27FC236}">
                <a16:creationId xmlns:a16="http://schemas.microsoft.com/office/drawing/2014/main" id="{C755B09C-7D80-44F0-83CD-6F0A81B98311}"/>
              </a:ext>
            </a:extLst>
          </p:cNvPr>
          <p:cNvSpPr/>
          <p:nvPr/>
        </p:nvSpPr>
        <p:spPr>
          <a:xfrm>
            <a:off x="7099343" y="6568988"/>
            <a:ext cx="24225" cy="424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5" name="Овал 1894">
            <a:extLst>
              <a:ext uri="{FF2B5EF4-FFF2-40B4-BE49-F238E27FC236}">
                <a16:creationId xmlns:a16="http://schemas.microsoft.com/office/drawing/2014/main" id="{EBEFD3FA-4E66-432B-BEA3-579CCCC275EA}"/>
              </a:ext>
            </a:extLst>
          </p:cNvPr>
          <p:cNvSpPr/>
          <p:nvPr/>
        </p:nvSpPr>
        <p:spPr>
          <a:xfrm>
            <a:off x="10227731" y="853794"/>
            <a:ext cx="914400" cy="914400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6" name="Овал 1895">
            <a:extLst>
              <a:ext uri="{FF2B5EF4-FFF2-40B4-BE49-F238E27FC236}">
                <a16:creationId xmlns:a16="http://schemas.microsoft.com/office/drawing/2014/main" id="{5A90A3A6-31F1-457A-935E-9E96456E65AF}"/>
              </a:ext>
            </a:extLst>
          </p:cNvPr>
          <p:cNvSpPr/>
          <p:nvPr/>
        </p:nvSpPr>
        <p:spPr>
          <a:xfrm>
            <a:off x="6977416" y="2001807"/>
            <a:ext cx="518529" cy="518529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7" name="Овал 1896">
            <a:extLst>
              <a:ext uri="{FF2B5EF4-FFF2-40B4-BE49-F238E27FC236}">
                <a16:creationId xmlns:a16="http://schemas.microsoft.com/office/drawing/2014/main" id="{D70145D5-0E50-4687-8AC9-0BEBFD1F1F04}"/>
              </a:ext>
            </a:extLst>
          </p:cNvPr>
          <p:cNvSpPr/>
          <p:nvPr/>
        </p:nvSpPr>
        <p:spPr>
          <a:xfrm>
            <a:off x="7649911" y="2010113"/>
            <a:ext cx="518529" cy="518529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8" name="Овал 1897">
            <a:extLst>
              <a:ext uri="{FF2B5EF4-FFF2-40B4-BE49-F238E27FC236}">
                <a16:creationId xmlns:a16="http://schemas.microsoft.com/office/drawing/2014/main" id="{F9DB5DA1-E589-4F0A-B1AD-7DD105E7B77B}"/>
              </a:ext>
            </a:extLst>
          </p:cNvPr>
          <p:cNvSpPr/>
          <p:nvPr/>
        </p:nvSpPr>
        <p:spPr>
          <a:xfrm>
            <a:off x="8357019" y="2001807"/>
            <a:ext cx="518529" cy="518529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0" name="Овал 1899">
            <a:extLst>
              <a:ext uri="{FF2B5EF4-FFF2-40B4-BE49-F238E27FC236}">
                <a16:creationId xmlns:a16="http://schemas.microsoft.com/office/drawing/2014/main" id="{BAC1FEFF-CF71-43BB-A180-984478727981}"/>
              </a:ext>
            </a:extLst>
          </p:cNvPr>
          <p:cNvSpPr/>
          <p:nvPr/>
        </p:nvSpPr>
        <p:spPr>
          <a:xfrm>
            <a:off x="1686868" y="1982392"/>
            <a:ext cx="518529" cy="518529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2" name="Овал 1901">
            <a:extLst>
              <a:ext uri="{FF2B5EF4-FFF2-40B4-BE49-F238E27FC236}">
                <a16:creationId xmlns:a16="http://schemas.microsoft.com/office/drawing/2014/main" id="{70587458-8094-443D-8C2D-A3BE0739F15D}"/>
              </a:ext>
            </a:extLst>
          </p:cNvPr>
          <p:cNvSpPr/>
          <p:nvPr/>
        </p:nvSpPr>
        <p:spPr>
          <a:xfrm>
            <a:off x="2598711" y="2777459"/>
            <a:ext cx="358401" cy="358401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  <a:alpha val="10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3" name="Овал 1902">
            <a:extLst>
              <a:ext uri="{FF2B5EF4-FFF2-40B4-BE49-F238E27FC236}">
                <a16:creationId xmlns:a16="http://schemas.microsoft.com/office/drawing/2014/main" id="{1C0FECFE-F668-4EC3-9A01-5F5F0FE89552}"/>
              </a:ext>
            </a:extLst>
          </p:cNvPr>
          <p:cNvSpPr/>
          <p:nvPr/>
        </p:nvSpPr>
        <p:spPr>
          <a:xfrm>
            <a:off x="8773800" y="2770144"/>
            <a:ext cx="358401" cy="358401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  <a:alpha val="10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4" name="Овал 1903">
            <a:extLst>
              <a:ext uri="{FF2B5EF4-FFF2-40B4-BE49-F238E27FC236}">
                <a16:creationId xmlns:a16="http://schemas.microsoft.com/office/drawing/2014/main" id="{D7D62EDD-B0EC-47F5-99F2-74D49E1DCE44}"/>
              </a:ext>
            </a:extLst>
          </p:cNvPr>
          <p:cNvSpPr/>
          <p:nvPr/>
        </p:nvSpPr>
        <p:spPr>
          <a:xfrm>
            <a:off x="6598949" y="3634763"/>
            <a:ext cx="179538" cy="179538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5" name="Овал 1904">
            <a:extLst>
              <a:ext uri="{FF2B5EF4-FFF2-40B4-BE49-F238E27FC236}">
                <a16:creationId xmlns:a16="http://schemas.microsoft.com/office/drawing/2014/main" id="{851BC994-698B-4EF1-A090-2F402E0D5B98}"/>
              </a:ext>
            </a:extLst>
          </p:cNvPr>
          <p:cNvSpPr/>
          <p:nvPr/>
        </p:nvSpPr>
        <p:spPr>
          <a:xfrm>
            <a:off x="6583034" y="4035321"/>
            <a:ext cx="179538" cy="179538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6" name="Овал 1905">
            <a:extLst>
              <a:ext uri="{FF2B5EF4-FFF2-40B4-BE49-F238E27FC236}">
                <a16:creationId xmlns:a16="http://schemas.microsoft.com/office/drawing/2014/main" id="{53083FDB-C7B6-4F5E-B536-078E84A1DDD2}"/>
              </a:ext>
            </a:extLst>
          </p:cNvPr>
          <p:cNvSpPr/>
          <p:nvPr/>
        </p:nvSpPr>
        <p:spPr>
          <a:xfrm>
            <a:off x="6858006" y="3861644"/>
            <a:ext cx="179538" cy="179538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7" name="Овал 1906">
            <a:extLst>
              <a:ext uri="{FF2B5EF4-FFF2-40B4-BE49-F238E27FC236}">
                <a16:creationId xmlns:a16="http://schemas.microsoft.com/office/drawing/2014/main" id="{68A9F362-B426-4CFB-A9D8-0ADDB03E36A4}"/>
              </a:ext>
            </a:extLst>
          </p:cNvPr>
          <p:cNvSpPr/>
          <p:nvPr/>
        </p:nvSpPr>
        <p:spPr>
          <a:xfrm>
            <a:off x="6842091" y="4262202"/>
            <a:ext cx="179538" cy="179538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8" name="Овал 1907">
            <a:extLst>
              <a:ext uri="{FF2B5EF4-FFF2-40B4-BE49-F238E27FC236}">
                <a16:creationId xmlns:a16="http://schemas.microsoft.com/office/drawing/2014/main" id="{3679D9CD-6F4A-4193-81A9-59D1A940FBBE}"/>
              </a:ext>
            </a:extLst>
          </p:cNvPr>
          <p:cNvSpPr/>
          <p:nvPr/>
        </p:nvSpPr>
        <p:spPr>
          <a:xfrm>
            <a:off x="6319885" y="4087596"/>
            <a:ext cx="179538" cy="179538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9" name="Овал 1908">
            <a:extLst>
              <a:ext uri="{FF2B5EF4-FFF2-40B4-BE49-F238E27FC236}">
                <a16:creationId xmlns:a16="http://schemas.microsoft.com/office/drawing/2014/main" id="{EED0850F-AA74-4CD6-AA86-51A10D6EE15E}"/>
              </a:ext>
            </a:extLst>
          </p:cNvPr>
          <p:cNvSpPr/>
          <p:nvPr/>
        </p:nvSpPr>
        <p:spPr>
          <a:xfrm>
            <a:off x="6305190" y="4459572"/>
            <a:ext cx="179538" cy="179538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0" name="Овал 1909">
            <a:extLst>
              <a:ext uri="{FF2B5EF4-FFF2-40B4-BE49-F238E27FC236}">
                <a16:creationId xmlns:a16="http://schemas.microsoft.com/office/drawing/2014/main" id="{2A45FAE9-B4CF-4968-AF57-5E5CDC9A35BD}"/>
              </a:ext>
            </a:extLst>
          </p:cNvPr>
          <p:cNvSpPr/>
          <p:nvPr/>
        </p:nvSpPr>
        <p:spPr>
          <a:xfrm>
            <a:off x="6677056" y="4497340"/>
            <a:ext cx="179538" cy="179538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1" name="Овал 1910">
            <a:extLst>
              <a:ext uri="{FF2B5EF4-FFF2-40B4-BE49-F238E27FC236}">
                <a16:creationId xmlns:a16="http://schemas.microsoft.com/office/drawing/2014/main" id="{FC7A46CB-BE2B-4C9C-9E22-5811A5910370}"/>
              </a:ext>
            </a:extLst>
          </p:cNvPr>
          <p:cNvSpPr/>
          <p:nvPr/>
        </p:nvSpPr>
        <p:spPr>
          <a:xfrm>
            <a:off x="6765251" y="3398182"/>
            <a:ext cx="179538" cy="179538"/>
          </a:xfrm>
          <a:prstGeom prst="ellipse">
            <a:avLst/>
          </a:prstGeom>
          <a:gradFill>
            <a:gsLst>
              <a:gs pos="2000">
                <a:schemeClr val="bg1">
                  <a:lumMod val="66000"/>
                  <a:lumOff val="34000"/>
                </a:schemeClr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2" name="Овал 1911">
            <a:extLst>
              <a:ext uri="{FF2B5EF4-FFF2-40B4-BE49-F238E27FC236}">
                <a16:creationId xmlns:a16="http://schemas.microsoft.com/office/drawing/2014/main" id="{570999AB-1E9D-4C58-9859-24BB877DABF5}"/>
              </a:ext>
            </a:extLst>
          </p:cNvPr>
          <p:cNvSpPr/>
          <p:nvPr/>
        </p:nvSpPr>
        <p:spPr>
          <a:xfrm>
            <a:off x="7859972" y="3419084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3" name="Овал 1912">
            <a:extLst>
              <a:ext uri="{FF2B5EF4-FFF2-40B4-BE49-F238E27FC236}">
                <a16:creationId xmlns:a16="http://schemas.microsoft.com/office/drawing/2014/main" id="{CBCDA447-C60C-4148-A2A4-2BBE45A81A9F}"/>
              </a:ext>
            </a:extLst>
          </p:cNvPr>
          <p:cNvSpPr/>
          <p:nvPr/>
        </p:nvSpPr>
        <p:spPr>
          <a:xfrm>
            <a:off x="7978601" y="3646324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4" name="Овал 1913">
            <a:extLst>
              <a:ext uri="{FF2B5EF4-FFF2-40B4-BE49-F238E27FC236}">
                <a16:creationId xmlns:a16="http://schemas.microsoft.com/office/drawing/2014/main" id="{FE470851-93C7-4966-9E0F-FF6DF1F23C23}"/>
              </a:ext>
            </a:extLst>
          </p:cNvPr>
          <p:cNvSpPr/>
          <p:nvPr/>
        </p:nvSpPr>
        <p:spPr>
          <a:xfrm>
            <a:off x="8230391" y="3865213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5" name="Овал 1914">
            <a:extLst>
              <a:ext uri="{FF2B5EF4-FFF2-40B4-BE49-F238E27FC236}">
                <a16:creationId xmlns:a16="http://schemas.microsoft.com/office/drawing/2014/main" id="{C4663AAB-D1AA-4948-8B32-D87EF45CA8F9}"/>
              </a:ext>
            </a:extLst>
          </p:cNvPr>
          <p:cNvSpPr/>
          <p:nvPr/>
        </p:nvSpPr>
        <p:spPr>
          <a:xfrm>
            <a:off x="7978601" y="4097928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6" name="Овал 1915">
            <a:extLst>
              <a:ext uri="{FF2B5EF4-FFF2-40B4-BE49-F238E27FC236}">
                <a16:creationId xmlns:a16="http://schemas.microsoft.com/office/drawing/2014/main" id="{4E86C715-BAEF-4C4A-BB04-B29553D1C306}"/>
              </a:ext>
            </a:extLst>
          </p:cNvPr>
          <p:cNvSpPr/>
          <p:nvPr/>
        </p:nvSpPr>
        <p:spPr>
          <a:xfrm>
            <a:off x="7829578" y="3863994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7" name="Овал 1916">
            <a:extLst>
              <a:ext uri="{FF2B5EF4-FFF2-40B4-BE49-F238E27FC236}">
                <a16:creationId xmlns:a16="http://schemas.microsoft.com/office/drawing/2014/main" id="{2D272B7D-2643-4EAF-AAD9-2696531EE928}"/>
              </a:ext>
            </a:extLst>
          </p:cNvPr>
          <p:cNvSpPr/>
          <p:nvPr/>
        </p:nvSpPr>
        <p:spPr>
          <a:xfrm>
            <a:off x="8213094" y="4302530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8" name="Овал 1917">
            <a:extLst>
              <a:ext uri="{FF2B5EF4-FFF2-40B4-BE49-F238E27FC236}">
                <a16:creationId xmlns:a16="http://schemas.microsoft.com/office/drawing/2014/main" id="{4AA9D308-3D3D-4A1F-86D4-6FC8B3417531}"/>
              </a:ext>
            </a:extLst>
          </p:cNvPr>
          <p:cNvSpPr/>
          <p:nvPr/>
        </p:nvSpPr>
        <p:spPr>
          <a:xfrm>
            <a:off x="7074058" y="3391318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9" name="Овал 1918">
            <a:extLst>
              <a:ext uri="{FF2B5EF4-FFF2-40B4-BE49-F238E27FC236}">
                <a16:creationId xmlns:a16="http://schemas.microsoft.com/office/drawing/2014/main" id="{475C87AE-818A-4AF1-B888-41CC00D3F7C0}"/>
              </a:ext>
            </a:extLst>
          </p:cNvPr>
          <p:cNvSpPr/>
          <p:nvPr/>
        </p:nvSpPr>
        <p:spPr>
          <a:xfrm>
            <a:off x="7838573" y="4326211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0" name="Овал 1919">
            <a:extLst>
              <a:ext uri="{FF2B5EF4-FFF2-40B4-BE49-F238E27FC236}">
                <a16:creationId xmlns:a16="http://schemas.microsoft.com/office/drawing/2014/main" id="{04B10FE0-9975-442B-8C94-8D1FAEC7BCBC}"/>
              </a:ext>
            </a:extLst>
          </p:cNvPr>
          <p:cNvSpPr/>
          <p:nvPr/>
        </p:nvSpPr>
        <p:spPr>
          <a:xfrm>
            <a:off x="8074795" y="4535245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1" name="Овал 1920">
            <a:extLst>
              <a:ext uri="{FF2B5EF4-FFF2-40B4-BE49-F238E27FC236}">
                <a16:creationId xmlns:a16="http://schemas.microsoft.com/office/drawing/2014/main" id="{C5419725-DF0D-45BE-B517-5D42D24DA5F2}"/>
              </a:ext>
            </a:extLst>
          </p:cNvPr>
          <p:cNvSpPr/>
          <p:nvPr/>
        </p:nvSpPr>
        <p:spPr>
          <a:xfrm>
            <a:off x="8227454" y="3417282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2" name="Овал 1921">
            <a:extLst>
              <a:ext uri="{FF2B5EF4-FFF2-40B4-BE49-F238E27FC236}">
                <a16:creationId xmlns:a16="http://schemas.microsoft.com/office/drawing/2014/main" id="{4C6FB94E-B9F7-4FA4-9F16-A1914C395EF6}"/>
              </a:ext>
            </a:extLst>
          </p:cNvPr>
          <p:cNvSpPr/>
          <p:nvPr/>
        </p:nvSpPr>
        <p:spPr>
          <a:xfrm>
            <a:off x="8427562" y="4520668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3" name="Овал 1922">
            <a:extLst>
              <a:ext uri="{FF2B5EF4-FFF2-40B4-BE49-F238E27FC236}">
                <a16:creationId xmlns:a16="http://schemas.microsoft.com/office/drawing/2014/main" id="{BE208FC1-3547-4A52-A82B-E62D5AFCD31B}"/>
              </a:ext>
            </a:extLst>
          </p:cNvPr>
          <p:cNvSpPr/>
          <p:nvPr/>
        </p:nvSpPr>
        <p:spPr>
          <a:xfrm>
            <a:off x="8434364" y="3614398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  <a:alpha val="10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4" name="Овал 1923">
            <a:extLst>
              <a:ext uri="{FF2B5EF4-FFF2-40B4-BE49-F238E27FC236}">
                <a16:creationId xmlns:a16="http://schemas.microsoft.com/office/drawing/2014/main" id="{BCC6B909-FE69-4DB3-A150-63F633E695DD}"/>
              </a:ext>
            </a:extLst>
          </p:cNvPr>
          <p:cNvSpPr/>
          <p:nvPr/>
        </p:nvSpPr>
        <p:spPr>
          <a:xfrm>
            <a:off x="8442943" y="4125090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  <a:alpha val="10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5" name="Овал 1924">
            <a:extLst>
              <a:ext uri="{FF2B5EF4-FFF2-40B4-BE49-F238E27FC236}">
                <a16:creationId xmlns:a16="http://schemas.microsoft.com/office/drawing/2014/main" id="{8B6E8C8F-C439-471A-949B-677E7054B19F}"/>
              </a:ext>
            </a:extLst>
          </p:cNvPr>
          <p:cNvSpPr/>
          <p:nvPr/>
        </p:nvSpPr>
        <p:spPr>
          <a:xfrm>
            <a:off x="8725368" y="4510899"/>
            <a:ext cx="179538" cy="179538"/>
          </a:xfrm>
          <a:prstGeom prst="ellipse">
            <a:avLst/>
          </a:prstGeom>
          <a:gradFill>
            <a:gsLst>
              <a:gs pos="58000">
                <a:srgbClr val="1052A6">
                  <a:lumMod val="15000"/>
                  <a:lumOff val="85000"/>
                  <a:alpha val="10000"/>
                </a:srgbClr>
              </a:gs>
              <a:gs pos="0">
                <a:schemeClr val="accent1">
                  <a:alpha val="50000"/>
                  <a:lumMod val="0"/>
                  <a:lumOff val="100000"/>
                </a:schemeClr>
              </a:gs>
              <a:gs pos="100000">
                <a:srgbClr val="FF0000">
                  <a:lumMod val="72000"/>
                  <a:lumOff val="28000"/>
                </a:srgbClr>
              </a:gs>
            </a:gsLst>
            <a:lin ang="5400000" scaled="0"/>
          </a:gra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6" name="TextBox 1925">
            <a:extLst>
              <a:ext uri="{FF2B5EF4-FFF2-40B4-BE49-F238E27FC236}">
                <a16:creationId xmlns:a16="http://schemas.microsoft.com/office/drawing/2014/main" id="{5E8B4DA2-B431-4B03-92D9-6D06D18AB7CE}"/>
              </a:ext>
            </a:extLst>
          </p:cNvPr>
          <p:cNvSpPr txBox="1"/>
          <p:nvPr/>
        </p:nvSpPr>
        <p:spPr>
          <a:xfrm>
            <a:off x="9067825" y="5188491"/>
            <a:ext cx="3024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Компании с высокой зависимостью от госзаказа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&gt;30%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Компании со средней зависимостью от </a:t>
            </a:r>
            <a:r>
              <a:rPr kumimoji="0" lang="ru-RU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гозаказа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10-30%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Компании с низкой зависимостью от госзаказа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&lt;10%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srgbClr val="1052A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7" name="Овал 1926">
            <a:extLst>
              <a:ext uri="{FF2B5EF4-FFF2-40B4-BE49-F238E27FC236}">
                <a16:creationId xmlns:a16="http://schemas.microsoft.com/office/drawing/2014/main" id="{83F0AB16-CAB3-4590-B195-4E57C6DD44DB}"/>
              </a:ext>
            </a:extLst>
          </p:cNvPr>
          <p:cNvSpPr/>
          <p:nvPr/>
        </p:nvSpPr>
        <p:spPr>
          <a:xfrm rot="3030944">
            <a:off x="9837414" y="3428069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8" name="Овал 1927">
            <a:extLst>
              <a:ext uri="{FF2B5EF4-FFF2-40B4-BE49-F238E27FC236}">
                <a16:creationId xmlns:a16="http://schemas.microsoft.com/office/drawing/2014/main" id="{CC3973F2-CF06-4ADE-B409-87220D575BE1}"/>
              </a:ext>
            </a:extLst>
          </p:cNvPr>
          <p:cNvSpPr/>
          <p:nvPr/>
        </p:nvSpPr>
        <p:spPr>
          <a:xfrm rot="3030944">
            <a:off x="10312005" y="3429071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9" name="Овал 1928">
            <a:extLst>
              <a:ext uri="{FF2B5EF4-FFF2-40B4-BE49-F238E27FC236}">
                <a16:creationId xmlns:a16="http://schemas.microsoft.com/office/drawing/2014/main" id="{D316BFC0-2F30-453C-B901-B53DF3FAB968}"/>
              </a:ext>
            </a:extLst>
          </p:cNvPr>
          <p:cNvSpPr/>
          <p:nvPr/>
        </p:nvSpPr>
        <p:spPr>
          <a:xfrm rot="3030944">
            <a:off x="10103370" y="3614519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0" name="Овал 1929">
            <a:extLst>
              <a:ext uri="{FF2B5EF4-FFF2-40B4-BE49-F238E27FC236}">
                <a16:creationId xmlns:a16="http://schemas.microsoft.com/office/drawing/2014/main" id="{DC9E62D8-0EE6-4CEC-B063-F03F58330EE8}"/>
              </a:ext>
            </a:extLst>
          </p:cNvPr>
          <p:cNvSpPr/>
          <p:nvPr/>
        </p:nvSpPr>
        <p:spPr>
          <a:xfrm rot="3030944">
            <a:off x="10577961" y="3615521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1" name="Овал 1930">
            <a:extLst>
              <a:ext uri="{FF2B5EF4-FFF2-40B4-BE49-F238E27FC236}">
                <a16:creationId xmlns:a16="http://schemas.microsoft.com/office/drawing/2014/main" id="{DF860A59-D606-47AF-BB60-03CC79E8AB44}"/>
              </a:ext>
            </a:extLst>
          </p:cNvPr>
          <p:cNvSpPr/>
          <p:nvPr/>
        </p:nvSpPr>
        <p:spPr>
          <a:xfrm rot="3030944">
            <a:off x="9880569" y="3827498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2" name="Овал 1931">
            <a:extLst>
              <a:ext uri="{FF2B5EF4-FFF2-40B4-BE49-F238E27FC236}">
                <a16:creationId xmlns:a16="http://schemas.microsoft.com/office/drawing/2014/main" id="{03E51A58-7C17-4E30-BAED-262A2AEC611A}"/>
              </a:ext>
            </a:extLst>
          </p:cNvPr>
          <p:cNvSpPr/>
          <p:nvPr/>
        </p:nvSpPr>
        <p:spPr>
          <a:xfrm rot="3030944">
            <a:off x="10355160" y="3828500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3" name="Овал 1932">
            <a:extLst>
              <a:ext uri="{FF2B5EF4-FFF2-40B4-BE49-F238E27FC236}">
                <a16:creationId xmlns:a16="http://schemas.microsoft.com/office/drawing/2014/main" id="{6E2B9E01-467E-46C2-A41B-5CCBCFA3BB2D}"/>
              </a:ext>
            </a:extLst>
          </p:cNvPr>
          <p:cNvSpPr/>
          <p:nvPr/>
        </p:nvSpPr>
        <p:spPr>
          <a:xfrm rot="3030944">
            <a:off x="10103370" y="4066123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4" name="Овал 1933">
            <a:extLst>
              <a:ext uri="{FF2B5EF4-FFF2-40B4-BE49-F238E27FC236}">
                <a16:creationId xmlns:a16="http://schemas.microsoft.com/office/drawing/2014/main" id="{ABE50DF1-77F6-4149-B8FC-B0C3339AFE61}"/>
              </a:ext>
            </a:extLst>
          </p:cNvPr>
          <p:cNvSpPr/>
          <p:nvPr/>
        </p:nvSpPr>
        <p:spPr>
          <a:xfrm rot="3030944">
            <a:off x="10609257" y="4039706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5" name="Овал 1934">
            <a:extLst>
              <a:ext uri="{FF2B5EF4-FFF2-40B4-BE49-F238E27FC236}">
                <a16:creationId xmlns:a16="http://schemas.microsoft.com/office/drawing/2014/main" id="{661219FC-CD1A-4554-8847-1AEDFAA3FA86}"/>
              </a:ext>
            </a:extLst>
          </p:cNvPr>
          <p:cNvSpPr/>
          <p:nvPr/>
        </p:nvSpPr>
        <p:spPr>
          <a:xfrm rot="3030944">
            <a:off x="9863272" y="4264815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6" name="Овал 1935">
            <a:extLst>
              <a:ext uri="{FF2B5EF4-FFF2-40B4-BE49-F238E27FC236}">
                <a16:creationId xmlns:a16="http://schemas.microsoft.com/office/drawing/2014/main" id="{A24975F4-943B-487F-BB9E-582E13C9AD89}"/>
              </a:ext>
            </a:extLst>
          </p:cNvPr>
          <p:cNvSpPr/>
          <p:nvPr/>
        </p:nvSpPr>
        <p:spPr>
          <a:xfrm rot="3030944">
            <a:off x="10337863" y="4265817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7" name="Овал 1936">
            <a:extLst>
              <a:ext uri="{FF2B5EF4-FFF2-40B4-BE49-F238E27FC236}">
                <a16:creationId xmlns:a16="http://schemas.microsoft.com/office/drawing/2014/main" id="{1D5793C1-4515-4AD8-8BD9-686CA940CDE6}"/>
              </a:ext>
            </a:extLst>
          </p:cNvPr>
          <p:cNvSpPr/>
          <p:nvPr/>
        </p:nvSpPr>
        <p:spPr>
          <a:xfrm rot="3030944">
            <a:off x="10127373" y="4486935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8" name="Овал 1937">
            <a:extLst>
              <a:ext uri="{FF2B5EF4-FFF2-40B4-BE49-F238E27FC236}">
                <a16:creationId xmlns:a16="http://schemas.microsoft.com/office/drawing/2014/main" id="{3F893396-3BF4-4071-9FB6-FECA07FA3F61}"/>
              </a:ext>
            </a:extLst>
          </p:cNvPr>
          <p:cNvSpPr/>
          <p:nvPr/>
        </p:nvSpPr>
        <p:spPr>
          <a:xfrm rot="3030944">
            <a:off x="10601964" y="4487937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9" name="Овал 1938">
            <a:extLst>
              <a:ext uri="{FF2B5EF4-FFF2-40B4-BE49-F238E27FC236}">
                <a16:creationId xmlns:a16="http://schemas.microsoft.com/office/drawing/2014/main" id="{02EE9769-F7F6-459B-A250-485CC5130F92}"/>
              </a:ext>
            </a:extLst>
          </p:cNvPr>
          <p:cNvSpPr/>
          <p:nvPr/>
        </p:nvSpPr>
        <p:spPr>
          <a:xfrm rot="3030944">
            <a:off x="10849539" y="3457677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0" name="Овал 1939">
            <a:extLst>
              <a:ext uri="{FF2B5EF4-FFF2-40B4-BE49-F238E27FC236}">
                <a16:creationId xmlns:a16="http://schemas.microsoft.com/office/drawing/2014/main" id="{579BECD4-8D75-4FA4-A244-163F8BFCF6BE}"/>
              </a:ext>
            </a:extLst>
          </p:cNvPr>
          <p:cNvSpPr/>
          <p:nvPr/>
        </p:nvSpPr>
        <p:spPr>
          <a:xfrm rot="3030944">
            <a:off x="11324130" y="3458679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1" name="Овал 1940">
            <a:extLst>
              <a:ext uri="{FF2B5EF4-FFF2-40B4-BE49-F238E27FC236}">
                <a16:creationId xmlns:a16="http://schemas.microsoft.com/office/drawing/2014/main" id="{F6311798-8436-4B29-B26B-EA103B07BF7D}"/>
              </a:ext>
            </a:extLst>
          </p:cNvPr>
          <p:cNvSpPr/>
          <p:nvPr/>
        </p:nvSpPr>
        <p:spPr>
          <a:xfrm rot="3030944">
            <a:off x="11115495" y="3644127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2" name="Овал 1941">
            <a:extLst>
              <a:ext uri="{FF2B5EF4-FFF2-40B4-BE49-F238E27FC236}">
                <a16:creationId xmlns:a16="http://schemas.microsoft.com/office/drawing/2014/main" id="{174E3033-7E94-4B80-9102-001E41F76E5F}"/>
              </a:ext>
            </a:extLst>
          </p:cNvPr>
          <p:cNvSpPr/>
          <p:nvPr/>
        </p:nvSpPr>
        <p:spPr>
          <a:xfrm rot="3030944">
            <a:off x="11590086" y="3645129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3" name="Овал 1942">
            <a:extLst>
              <a:ext uri="{FF2B5EF4-FFF2-40B4-BE49-F238E27FC236}">
                <a16:creationId xmlns:a16="http://schemas.microsoft.com/office/drawing/2014/main" id="{65EA9F8A-75CC-4DA2-AEB2-DE0365CF1CB5}"/>
              </a:ext>
            </a:extLst>
          </p:cNvPr>
          <p:cNvSpPr/>
          <p:nvPr/>
        </p:nvSpPr>
        <p:spPr>
          <a:xfrm rot="3030944">
            <a:off x="10892694" y="3857106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4" name="Овал 1943">
            <a:extLst>
              <a:ext uri="{FF2B5EF4-FFF2-40B4-BE49-F238E27FC236}">
                <a16:creationId xmlns:a16="http://schemas.microsoft.com/office/drawing/2014/main" id="{ACA47FC5-C827-481C-9395-6A7F7D3FA087}"/>
              </a:ext>
            </a:extLst>
          </p:cNvPr>
          <p:cNvSpPr/>
          <p:nvPr/>
        </p:nvSpPr>
        <p:spPr>
          <a:xfrm rot="3030944">
            <a:off x="11367285" y="3858108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5" name="Овал 1944">
            <a:extLst>
              <a:ext uri="{FF2B5EF4-FFF2-40B4-BE49-F238E27FC236}">
                <a16:creationId xmlns:a16="http://schemas.microsoft.com/office/drawing/2014/main" id="{57F13880-B05A-4CA9-9A05-0B03A01389FE}"/>
              </a:ext>
            </a:extLst>
          </p:cNvPr>
          <p:cNvSpPr/>
          <p:nvPr/>
        </p:nvSpPr>
        <p:spPr>
          <a:xfrm rot="3030944">
            <a:off x="11115495" y="4095731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6" name="Овал 1945">
            <a:extLst>
              <a:ext uri="{FF2B5EF4-FFF2-40B4-BE49-F238E27FC236}">
                <a16:creationId xmlns:a16="http://schemas.microsoft.com/office/drawing/2014/main" id="{6FCC6787-389D-40F8-B6F3-92100EB6BD4D}"/>
              </a:ext>
            </a:extLst>
          </p:cNvPr>
          <p:cNvSpPr/>
          <p:nvPr/>
        </p:nvSpPr>
        <p:spPr>
          <a:xfrm rot="3030944">
            <a:off x="11621382" y="4069314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7" name="Овал 1946">
            <a:extLst>
              <a:ext uri="{FF2B5EF4-FFF2-40B4-BE49-F238E27FC236}">
                <a16:creationId xmlns:a16="http://schemas.microsoft.com/office/drawing/2014/main" id="{01232539-2FA0-4456-8067-D335F447AB5C}"/>
              </a:ext>
            </a:extLst>
          </p:cNvPr>
          <p:cNvSpPr/>
          <p:nvPr/>
        </p:nvSpPr>
        <p:spPr>
          <a:xfrm rot="3030944">
            <a:off x="10875397" y="4294423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8" name="Овал 1947">
            <a:extLst>
              <a:ext uri="{FF2B5EF4-FFF2-40B4-BE49-F238E27FC236}">
                <a16:creationId xmlns:a16="http://schemas.microsoft.com/office/drawing/2014/main" id="{A6CEF6B5-7199-446E-9E97-67D34BBA8A11}"/>
              </a:ext>
            </a:extLst>
          </p:cNvPr>
          <p:cNvSpPr/>
          <p:nvPr/>
        </p:nvSpPr>
        <p:spPr>
          <a:xfrm rot="3030944">
            <a:off x="11349988" y="4295425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9" name="Овал 1948">
            <a:extLst>
              <a:ext uri="{FF2B5EF4-FFF2-40B4-BE49-F238E27FC236}">
                <a16:creationId xmlns:a16="http://schemas.microsoft.com/office/drawing/2014/main" id="{25C1C139-148F-46CE-97F2-5CAEDB71439A}"/>
              </a:ext>
            </a:extLst>
          </p:cNvPr>
          <p:cNvSpPr/>
          <p:nvPr/>
        </p:nvSpPr>
        <p:spPr>
          <a:xfrm rot="3030944">
            <a:off x="11139498" y="4516543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0" name="Овал 1949">
            <a:extLst>
              <a:ext uri="{FF2B5EF4-FFF2-40B4-BE49-F238E27FC236}">
                <a16:creationId xmlns:a16="http://schemas.microsoft.com/office/drawing/2014/main" id="{63AB2E8F-5E1B-4FBF-AA3B-98A4AED74531}"/>
              </a:ext>
            </a:extLst>
          </p:cNvPr>
          <p:cNvSpPr/>
          <p:nvPr/>
        </p:nvSpPr>
        <p:spPr>
          <a:xfrm rot="3030944">
            <a:off x="11614089" y="4517545"/>
            <a:ext cx="179538" cy="179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1" name="Овал 1950">
            <a:extLst>
              <a:ext uri="{FF2B5EF4-FFF2-40B4-BE49-F238E27FC236}">
                <a16:creationId xmlns:a16="http://schemas.microsoft.com/office/drawing/2014/main" id="{D9B7E781-A091-4DB1-87D8-2325BFDE6C8C}"/>
              </a:ext>
            </a:extLst>
          </p:cNvPr>
          <p:cNvSpPr/>
          <p:nvPr/>
        </p:nvSpPr>
        <p:spPr>
          <a:xfrm>
            <a:off x="9769865" y="2769888"/>
            <a:ext cx="358401" cy="358401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2" name="Овал 1951">
            <a:extLst>
              <a:ext uri="{FF2B5EF4-FFF2-40B4-BE49-F238E27FC236}">
                <a16:creationId xmlns:a16="http://schemas.microsoft.com/office/drawing/2014/main" id="{3C8CBB53-22B9-4947-845D-A631C40EDB09}"/>
              </a:ext>
            </a:extLst>
          </p:cNvPr>
          <p:cNvSpPr/>
          <p:nvPr/>
        </p:nvSpPr>
        <p:spPr>
          <a:xfrm>
            <a:off x="10250629" y="2769887"/>
            <a:ext cx="358401" cy="358401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3" name="TextBox 1952">
            <a:extLst>
              <a:ext uri="{FF2B5EF4-FFF2-40B4-BE49-F238E27FC236}">
                <a16:creationId xmlns:a16="http://schemas.microsoft.com/office/drawing/2014/main" id="{B94211FD-D765-41DC-ACCF-1C13875B3448}"/>
              </a:ext>
            </a:extLst>
          </p:cNvPr>
          <p:cNvSpPr txBox="1"/>
          <p:nvPr/>
        </p:nvSpPr>
        <p:spPr>
          <a:xfrm>
            <a:off x="5254578" y="293687"/>
            <a:ext cx="457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2030 Прогноз на основе мнения респондентов (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~58%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RSE &lt;15%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56" name="Прямая соединительная линия 1955">
            <a:extLst>
              <a:ext uri="{FF2B5EF4-FFF2-40B4-BE49-F238E27FC236}">
                <a16:creationId xmlns:a16="http://schemas.microsoft.com/office/drawing/2014/main" id="{92310263-13FB-4F3F-BFB1-1F711BE26ED7}"/>
              </a:ext>
            </a:extLst>
          </p:cNvPr>
          <p:cNvCxnSpPr>
            <a:cxnSpLocks/>
          </p:cNvCxnSpPr>
          <p:nvPr/>
        </p:nvCxnSpPr>
        <p:spPr>
          <a:xfrm>
            <a:off x="514969" y="1869526"/>
            <a:ext cx="1071405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0" name="Прямая соединительная линия 1959">
            <a:extLst>
              <a:ext uri="{FF2B5EF4-FFF2-40B4-BE49-F238E27FC236}">
                <a16:creationId xmlns:a16="http://schemas.microsoft.com/office/drawing/2014/main" id="{1D178949-CB70-4449-984F-FDFE0D3F813E}"/>
              </a:ext>
            </a:extLst>
          </p:cNvPr>
          <p:cNvCxnSpPr>
            <a:cxnSpLocks/>
          </p:cNvCxnSpPr>
          <p:nvPr/>
        </p:nvCxnSpPr>
        <p:spPr>
          <a:xfrm>
            <a:off x="487575" y="2691281"/>
            <a:ext cx="1071405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1" name="Прямая соединительная линия 1960">
            <a:extLst>
              <a:ext uri="{FF2B5EF4-FFF2-40B4-BE49-F238E27FC236}">
                <a16:creationId xmlns:a16="http://schemas.microsoft.com/office/drawing/2014/main" id="{6749FFB4-86FF-4850-9D5F-5265AB9C7AB9}"/>
              </a:ext>
            </a:extLst>
          </p:cNvPr>
          <p:cNvCxnSpPr>
            <a:cxnSpLocks/>
          </p:cNvCxnSpPr>
          <p:nvPr/>
        </p:nvCxnSpPr>
        <p:spPr>
          <a:xfrm>
            <a:off x="487815" y="3244025"/>
            <a:ext cx="1071405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2" name="Прямая соединительная линия 1961">
            <a:extLst>
              <a:ext uri="{FF2B5EF4-FFF2-40B4-BE49-F238E27FC236}">
                <a16:creationId xmlns:a16="http://schemas.microsoft.com/office/drawing/2014/main" id="{DD78B788-6A4A-4C0A-B304-2D54BA10AE63}"/>
              </a:ext>
            </a:extLst>
          </p:cNvPr>
          <p:cNvCxnSpPr>
            <a:cxnSpLocks/>
          </p:cNvCxnSpPr>
          <p:nvPr/>
        </p:nvCxnSpPr>
        <p:spPr>
          <a:xfrm>
            <a:off x="573476" y="4910947"/>
            <a:ext cx="1071405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3" name="Прямая соединительная линия 1962">
            <a:extLst>
              <a:ext uri="{FF2B5EF4-FFF2-40B4-BE49-F238E27FC236}">
                <a16:creationId xmlns:a16="http://schemas.microsoft.com/office/drawing/2014/main" id="{749AD51B-4579-4308-BEDD-7AD50CE4C829}"/>
              </a:ext>
            </a:extLst>
          </p:cNvPr>
          <p:cNvCxnSpPr>
            <a:cxnSpLocks/>
          </p:cNvCxnSpPr>
          <p:nvPr/>
        </p:nvCxnSpPr>
        <p:spPr>
          <a:xfrm>
            <a:off x="592729" y="5496599"/>
            <a:ext cx="82420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5" name="Прямая соединительная линия 1964">
            <a:extLst>
              <a:ext uri="{FF2B5EF4-FFF2-40B4-BE49-F238E27FC236}">
                <a16:creationId xmlns:a16="http://schemas.microsoft.com/office/drawing/2014/main" id="{EA91F67E-E140-4268-BEF6-E09179A8E4B9}"/>
              </a:ext>
            </a:extLst>
          </p:cNvPr>
          <p:cNvCxnSpPr>
            <a:cxnSpLocks/>
          </p:cNvCxnSpPr>
          <p:nvPr/>
        </p:nvCxnSpPr>
        <p:spPr>
          <a:xfrm>
            <a:off x="585948" y="6181083"/>
            <a:ext cx="780668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7" name="Прямая соединительная линия 1966">
            <a:extLst>
              <a:ext uri="{FF2B5EF4-FFF2-40B4-BE49-F238E27FC236}">
                <a16:creationId xmlns:a16="http://schemas.microsoft.com/office/drawing/2014/main" id="{1D1673C5-F478-4956-9FD1-B338326851DE}"/>
              </a:ext>
            </a:extLst>
          </p:cNvPr>
          <p:cNvCxnSpPr>
            <a:cxnSpLocks/>
          </p:cNvCxnSpPr>
          <p:nvPr/>
        </p:nvCxnSpPr>
        <p:spPr>
          <a:xfrm flipV="1">
            <a:off x="5669113" y="1049155"/>
            <a:ext cx="19418" cy="53395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B113C29-12E5-40DD-B0D1-B71E8A58DA32}"/>
              </a:ext>
            </a:extLst>
          </p:cNvPr>
          <p:cNvCxnSpPr/>
          <p:nvPr/>
        </p:nvCxnSpPr>
        <p:spPr>
          <a:xfrm flipV="1">
            <a:off x="5307700" y="1491746"/>
            <a:ext cx="738554" cy="777631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5" name="Прямая со стрелкой 764">
            <a:extLst>
              <a:ext uri="{FF2B5EF4-FFF2-40B4-BE49-F238E27FC236}">
                <a16:creationId xmlns:a16="http://schemas.microsoft.com/office/drawing/2014/main" id="{4C456B79-E0F0-4D53-8910-4E27536391B1}"/>
              </a:ext>
            </a:extLst>
          </p:cNvPr>
          <p:cNvCxnSpPr/>
          <p:nvPr/>
        </p:nvCxnSpPr>
        <p:spPr>
          <a:xfrm flipV="1">
            <a:off x="5299729" y="2323705"/>
            <a:ext cx="738554" cy="777631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6" name="Прямая со стрелкой 765">
            <a:extLst>
              <a:ext uri="{FF2B5EF4-FFF2-40B4-BE49-F238E27FC236}">
                <a16:creationId xmlns:a16="http://schemas.microsoft.com/office/drawing/2014/main" id="{AEC1F26E-CC8E-4759-AD75-486FE57A8AAF}"/>
              </a:ext>
            </a:extLst>
          </p:cNvPr>
          <p:cNvCxnSpPr/>
          <p:nvPr/>
        </p:nvCxnSpPr>
        <p:spPr>
          <a:xfrm flipV="1">
            <a:off x="5323122" y="4522009"/>
            <a:ext cx="738554" cy="777631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7" name="Прямая со стрелкой 766">
            <a:extLst>
              <a:ext uri="{FF2B5EF4-FFF2-40B4-BE49-F238E27FC236}">
                <a16:creationId xmlns:a16="http://schemas.microsoft.com/office/drawing/2014/main" id="{FE9BCF76-F9F2-41A0-99E3-411845BEF1B7}"/>
              </a:ext>
            </a:extLst>
          </p:cNvPr>
          <p:cNvCxnSpPr/>
          <p:nvPr/>
        </p:nvCxnSpPr>
        <p:spPr>
          <a:xfrm flipV="1">
            <a:off x="5313916" y="2852295"/>
            <a:ext cx="738554" cy="777631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8" name="Прямая со стрелкой 767">
            <a:extLst>
              <a:ext uri="{FF2B5EF4-FFF2-40B4-BE49-F238E27FC236}">
                <a16:creationId xmlns:a16="http://schemas.microsoft.com/office/drawing/2014/main" id="{C38243EC-D620-43D3-9B3A-8632A60769FE}"/>
              </a:ext>
            </a:extLst>
          </p:cNvPr>
          <p:cNvCxnSpPr/>
          <p:nvPr/>
        </p:nvCxnSpPr>
        <p:spPr>
          <a:xfrm flipV="1">
            <a:off x="5319013" y="5106775"/>
            <a:ext cx="738554" cy="777631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Прямая со стрелкой 770">
            <a:extLst>
              <a:ext uri="{FF2B5EF4-FFF2-40B4-BE49-F238E27FC236}">
                <a16:creationId xmlns:a16="http://schemas.microsoft.com/office/drawing/2014/main" id="{2209A7B8-D3EE-498E-AAD8-0EAE95C80C12}"/>
              </a:ext>
            </a:extLst>
          </p:cNvPr>
          <p:cNvCxnSpPr/>
          <p:nvPr/>
        </p:nvCxnSpPr>
        <p:spPr>
          <a:xfrm flipV="1">
            <a:off x="5291201" y="5810493"/>
            <a:ext cx="738554" cy="777631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ый треугольник 19">
            <a:extLst>
              <a:ext uri="{FF2B5EF4-FFF2-40B4-BE49-F238E27FC236}">
                <a16:creationId xmlns:a16="http://schemas.microsoft.com/office/drawing/2014/main" id="{CA5E99B5-C24A-4206-9E76-1B7B53C8E4E2}"/>
              </a:ext>
            </a:extLst>
          </p:cNvPr>
          <p:cNvSpPr/>
          <p:nvPr/>
        </p:nvSpPr>
        <p:spPr>
          <a:xfrm flipH="1">
            <a:off x="2301768" y="2632334"/>
            <a:ext cx="2272077" cy="4101022"/>
          </a:xfrm>
          <a:prstGeom prst="rtTriangle">
            <a:avLst/>
          </a:prstGeom>
          <a:gradFill>
            <a:gsLst>
              <a:gs pos="2000">
                <a:schemeClr val="bg1">
                  <a:lumMod val="66000"/>
                  <a:lumOff val="34000"/>
                  <a:alpha val="2000"/>
                </a:schemeClr>
              </a:gs>
              <a:gs pos="100000">
                <a:srgbClr val="FFFF00">
                  <a:alpha val="8000"/>
                </a:srgbClr>
              </a:gs>
            </a:gsLst>
            <a:lin ang="5400000" scaled="1"/>
          </a:gra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0" name="Рисунок 769">
            <a:extLst>
              <a:ext uri="{FF2B5EF4-FFF2-40B4-BE49-F238E27FC236}">
                <a16:creationId xmlns:a16="http://schemas.microsoft.com/office/drawing/2014/main" id="{F245C248-FAB9-49CC-9F7E-CD2DC1DBA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48" y="-45131"/>
            <a:ext cx="1983152" cy="679453"/>
          </a:xfrm>
          <a:prstGeom prst="rect">
            <a:avLst/>
          </a:prstGeom>
        </p:spPr>
      </p:pic>
      <p:pic>
        <p:nvPicPr>
          <p:cNvPr id="772" name="Рисунок 771">
            <a:extLst>
              <a:ext uri="{FF2B5EF4-FFF2-40B4-BE49-F238E27FC236}">
                <a16:creationId xmlns:a16="http://schemas.microsoft.com/office/drawing/2014/main" id="{15A32AEA-9CE5-4CB7-8A76-3943B02DE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73" y="6154942"/>
            <a:ext cx="685491" cy="668354"/>
          </a:xfrm>
          <a:prstGeom prst="rect">
            <a:avLst/>
          </a:prstGeom>
        </p:spPr>
      </p:pic>
      <p:sp>
        <p:nvSpPr>
          <p:cNvPr id="773" name="TextBox 772">
            <a:extLst>
              <a:ext uri="{FF2B5EF4-FFF2-40B4-BE49-F238E27FC236}">
                <a16:creationId xmlns:a16="http://schemas.microsoft.com/office/drawing/2014/main" id="{05D692E4-428B-4292-976F-AC385DE79271}"/>
              </a:ext>
            </a:extLst>
          </p:cNvPr>
          <p:cNvSpPr txBox="1"/>
          <p:nvPr/>
        </p:nvSpPr>
        <p:spPr>
          <a:xfrm>
            <a:off x="11564542" y="6227509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541182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4275810-95BF-4642-A8EF-0BA95569F81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238989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r:id="rId3" imgW="30003484" imgH="16608733" progId="">
                  <p:embed/>
                </p:oleObj>
              </mc:Choice>
              <mc:Fallback>
                <p:oleObj r:id="rId3" imgW="30003484" imgH="16608733" progId="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04275810-95BF-4642-A8EF-0BA95569F8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389894" cy="685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E63F17C-80DD-4EFC-AC6B-A47266CE771E}"/>
              </a:ext>
            </a:extLst>
          </p:cNvPr>
          <p:cNvSpPr txBox="1"/>
          <p:nvPr/>
        </p:nvSpPr>
        <p:spPr>
          <a:xfrm>
            <a:off x="5635357" y="2035389"/>
            <a:ext cx="144206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E4BF5D-8EE2-4033-AC82-3F0068D3FEF0}"/>
              </a:ext>
            </a:extLst>
          </p:cNvPr>
          <p:cNvSpPr/>
          <p:nvPr/>
        </p:nvSpPr>
        <p:spPr>
          <a:xfrm>
            <a:off x="-1" y="-26930"/>
            <a:ext cx="12389895" cy="3482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ondo Corp" panose="020F050302020202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0FEBE8-DD94-4C31-BE3F-1CA0E828C23E}"/>
              </a:ext>
            </a:extLst>
          </p:cNvPr>
          <p:cNvSpPr/>
          <p:nvPr/>
        </p:nvSpPr>
        <p:spPr>
          <a:xfrm>
            <a:off x="0" y="0"/>
            <a:ext cx="132262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ГОСУДАРСТВЕННАЯ ПОДДЕРЖКА ОТРАСЛИ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9EDD68-DA26-4C05-8244-8D31748D715E}"/>
              </a:ext>
            </a:extLst>
          </p:cNvPr>
          <p:cNvSpPr txBox="1"/>
          <p:nvPr/>
        </p:nvSpPr>
        <p:spPr>
          <a:xfrm>
            <a:off x="858508" y="5952678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A57CCA1-6790-42F4-A484-2CFA46CC08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919964"/>
              </p:ext>
            </p:extLst>
          </p:nvPr>
        </p:nvGraphicFramePr>
        <p:xfrm>
          <a:off x="7414235" y="351225"/>
          <a:ext cx="5985015" cy="433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67354C4-6780-48D6-87E7-32AA9E7334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011166"/>
              </p:ext>
            </p:extLst>
          </p:nvPr>
        </p:nvGraphicFramePr>
        <p:xfrm>
          <a:off x="3756571" y="938895"/>
          <a:ext cx="5038776" cy="327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107A8BC-A16E-4F0E-B4A9-E9AE5A5BAE75}"/>
              </a:ext>
            </a:extLst>
          </p:cNvPr>
          <p:cNvSpPr/>
          <p:nvPr/>
        </p:nvSpPr>
        <p:spPr>
          <a:xfrm>
            <a:off x="4943329" y="818476"/>
            <a:ext cx="4802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МНЕНИЕ РЫНКА. КАК ВЫ ОЦЕНИВАЕТЕ РОЛЬ ГОСУДАРСТВЕННОЙ ПОДДЕРЖКИ ОТРАСЛИ?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E993BC-DEF4-458E-ADBD-92A3BD5E022E}"/>
              </a:ext>
            </a:extLst>
          </p:cNvPr>
          <p:cNvSpPr txBox="1"/>
          <p:nvPr/>
        </p:nvSpPr>
        <p:spPr>
          <a:xfrm>
            <a:off x="10003426" y="225852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52DCDD4-FB52-43C8-A53C-9BEB4587B13F}"/>
              </a:ext>
            </a:extLst>
          </p:cNvPr>
          <p:cNvSpPr/>
          <p:nvPr/>
        </p:nvSpPr>
        <p:spPr>
          <a:xfrm>
            <a:off x="222562" y="996887"/>
            <a:ext cx="1961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вендоров считают меры поддержки экзистенциальными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4851458-4C49-4A26-AC7F-AF473753F5B6}"/>
              </a:ext>
            </a:extLst>
          </p:cNvPr>
          <p:cNvSpPr/>
          <p:nvPr/>
        </p:nvSpPr>
        <p:spPr>
          <a:xfrm>
            <a:off x="994593" y="575211"/>
            <a:ext cx="54151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F807A7-AF81-4BFB-A6DC-1BD5B8EF8A2A}"/>
              </a:ext>
            </a:extLst>
          </p:cNvPr>
          <p:cNvSpPr txBox="1"/>
          <p:nvPr/>
        </p:nvSpPr>
        <p:spPr>
          <a:xfrm>
            <a:off x="7534298" y="4398406"/>
            <a:ext cx="46728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Государственная поддержка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трансформируется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Тренд на сокращение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Реакция на запросы рынка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1052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Формирование механизмов оценки эффективности мер поддержки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Усиление регуляторного контроля при сохранении гибкости.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7179DE-325B-4142-9171-47D612086ED1}"/>
              </a:ext>
            </a:extLst>
          </p:cNvPr>
          <p:cNvSpPr txBox="1"/>
          <p:nvPr/>
        </p:nvSpPr>
        <p:spPr>
          <a:xfrm>
            <a:off x="2273741" y="5960393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D4E7DD8-6DD5-4012-80A9-C2DEDAD6536D}"/>
              </a:ext>
            </a:extLst>
          </p:cNvPr>
          <p:cNvSpPr/>
          <p:nvPr/>
        </p:nvSpPr>
        <p:spPr>
          <a:xfrm>
            <a:off x="161197" y="5752308"/>
            <a:ext cx="24717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Поддержка  бизнеса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E170A8-F34B-41B0-A7A8-8E76E1642E76}"/>
              </a:ext>
            </a:extLst>
          </p:cNvPr>
          <p:cNvSpPr/>
          <p:nvPr/>
        </p:nvSpPr>
        <p:spPr>
          <a:xfrm>
            <a:off x="1130191" y="5506470"/>
            <a:ext cx="30055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Стимулирование технологий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C45608-FDD8-4BD4-A8DF-D43A26DC0719}"/>
              </a:ext>
            </a:extLst>
          </p:cNvPr>
          <p:cNvSpPr txBox="1"/>
          <p:nvPr/>
        </p:nvSpPr>
        <p:spPr>
          <a:xfrm>
            <a:off x="3583462" y="5963904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609E62-A3A4-495D-9BED-88085E633CC7}"/>
              </a:ext>
            </a:extLst>
          </p:cNvPr>
          <p:cNvSpPr txBox="1"/>
          <p:nvPr/>
        </p:nvSpPr>
        <p:spPr>
          <a:xfrm>
            <a:off x="4942693" y="5960393"/>
            <a:ext cx="915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2026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20D8A37-2E39-4F8C-B6B5-DDFF1DBE6932}"/>
              </a:ext>
            </a:extLst>
          </p:cNvPr>
          <p:cNvSpPr/>
          <p:nvPr/>
        </p:nvSpPr>
        <p:spPr>
          <a:xfrm>
            <a:off x="3090445" y="5310557"/>
            <a:ext cx="30055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Стимулирование спроса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744916B0-A82E-432F-B6BB-64E3CE5EB187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27566" y="6214288"/>
            <a:ext cx="430942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7EFD3871-6958-4D7B-885A-7A0083BC824F}"/>
              </a:ext>
            </a:extLst>
          </p:cNvPr>
          <p:cNvCxnSpPr>
            <a:cxnSpLocks/>
            <a:stCxn id="6" idx="3"/>
            <a:endCxn id="17" idx="1"/>
          </p:cNvCxnSpPr>
          <p:nvPr/>
        </p:nvCxnSpPr>
        <p:spPr>
          <a:xfrm>
            <a:off x="1774143" y="6214288"/>
            <a:ext cx="499598" cy="771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AC671B27-DC50-4F24-BE8F-1B6AC8C156DE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>
            <a:off x="3189376" y="6222003"/>
            <a:ext cx="394086" cy="35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D1DD8F76-0232-40E7-BE47-AD77B3A0BC31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4499097" y="6222003"/>
            <a:ext cx="443596" cy="35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B24EDE0-A908-4826-9CAD-DB7D7DA93052}"/>
              </a:ext>
            </a:extLst>
          </p:cNvPr>
          <p:cNvSpPr/>
          <p:nvPr/>
        </p:nvSpPr>
        <p:spPr>
          <a:xfrm>
            <a:off x="222562" y="538315"/>
            <a:ext cx="2184267" cy="1289569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1F3C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3EE9BA-AE79-4141-B017-5BA9761F01C5}"/>
              </a:ext>
            </a:extLst>
          </p:cNvPr>
          <p:cNvSpPr txBox="1"/>
          <p:nvPr/>
        </p:nvSpPr>
        <p:spPr>
          <a:xfrm>
            <a:off x="327259" y="35132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4A67E5-0412-425E-8509-6E9C00D3DC73}"/>
              </a:ext>
            </a:extLst>
          </p:cNvPr>
          <p:cNvSpPr txBox="1"/>
          <p:nvPr/>
        </p:nvSpPr>
        <p:spPr>
          <a:xfrm>
            <a:off x="536775" y="38825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B88F29-1F78-402D-8584-80D3E4D6D63E}"/>
              </a:ext>
            </a:extLst>
          </p:cNvPr>
          <p:cNvSpPr txBox="1"/>
          <p:nvPr/>
        </p:nvSpPr>
        <p:spPr>
          <a:xfrm>
            <a:off x="39005" y="392110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3B462BCD-7411-4BF0-894B-C2C0693D128E}"/>
              </a:ext>
            </a:extLst>
          </p:cNvPr>
          <p:cNvSpPr/>
          <p:nvPr/>
        </p:nvSpPr>
        <p:spPr>
          <a:xfrm>
            <a:off x="7494087" y="4368643"/>
            <a:ext cx="4730015" cy="1920590"/>
          </a:xfrm>
          <a:prstGeom prst="roundRect">
            <a:avLst/>
          </a:prstGeom>
          <a:noFill/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1F3C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6F87B12-F38C-4CA4-A3BC-22FBABF162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743" y="-31141"/>
            <a:ext cx="1983152" cy="67945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AA61FCB-9741-42BE-B71D-FAC629F1D7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73" y="6154942"/>
            <a:ext cx="685491" cy="66835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6078699-20F1-47B6-BC9A-D7DB28830D4A}"/>
              </a:ext>
            </a:extLst>
          </p:cNvPr>
          <p:cNvSpPr txBox="1"/>
          <p:nvPr/>
        </p:nvSpPr>
        <p:spPr>
          <a:xfrm>
            <a:off x="11564542" y="6227509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16455911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1942</Words>
  <Application>Microsoft Office PowerPoint</Application>
  <PresentationFormat>Широкоэкранный</PresentationFormat>
  <Paragraphs>405</Paragraphs>
  <Slides>25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Fira Sans</vt:lpstr>
      <vt:lpstr>quote-cjk-patch</vt:lpstr>
      <vt:lpstr>Times New Roman</vt:lpstr>
      <vt:lpstr>Tondo Corp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Осьминин Евгений Петрович</dc:creator>
  <cp:lastModifiedBy>Осьминин Евгений Петрович</cp:lastModifiedBy>
  <cp:revision>60</cp:revision>
  <dcterms:created xsi:type="dcterms:W3CDTF">2026-07-16T08:03:26Z</dcterms:created>
  <dcterms:modified xsi:type="dcterms:W3CDTF">2026-07-20T15:56:32Z</dcterms:modified>
</cp:coreProperties>
</file>