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1" r:id="rId5"/>
    <p:sldId id="259" r:id="rId6"/>
    <p:sldId id="260" r:id="rId7"/>
    <p:sldId id="264" r:id="rId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4"/>
  </p:normalViewPr>
  <p:slideViewPr>
    <p:cSldViewPr snapToGrid="0" snapToObjects="1">
      <p:cViewPr varScale="1">
        <p:scale>
          <a:sx n="108" d="100"/>
          <a:sy n="108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/>
            </a:lvl1pPr>
            <a:lvl2pPr marL="0" indent="0">
              <a:buSzTx/>
              <a:buFontTx/>
              <a:buNone/>
              <a:defRPr sz="2400"/>
            </a:lvl2pPr>
            <a:lvl3pPr marL="0" indent="0">
              <a:buSzTx/>
              <a:buFontTx/>
              <a:buNone/>
              <a:defRPr sz="2400"/>
            </a:lvl3pPr>
            <a:lvl4pPr marL="0" indent="0">
              <a:buSzTx/>
              <a:buFontTx/>
              <a:buNone/>
              <a:defRPr sz="2400"/>
            </a:lvl4pPr>
            <a:lvl5pPr marL="0" indent="0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81" y="6414762"/>
            <a:ext cx="258620" cy="24830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" y="0"/>
            <a:ext cx="12191697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Рисунок 2" descr="Рисунок 2"/>
          <p:cNvPicPr>
            <a:picLocks noChangeAspect="1"/>
          </p:cNvPicPr>
          <p:nvPr/>
        </p:nvPicPr>
        <p:blipFill>
          <a:blip r:embed="rId3">
            <a:extLst/>
          </a:blip>
          <a:srcRect l="17457" t="26245" r="11207" b="29694"/>
          <a:stretch>
            <a:fillRect/>
          </a:stretch>
        </p:blipFill>
        <p:spPr>
          <a:xfrm>
            <a:off x="571499" y="2775857"/>
            <a:ext cx="6015732" cy="20900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Номер слайда 2"/>
          <p:cNvSpPr txBox="1">
            <a:spLocks noGrp="1"/>
          </p:cNvSpPr>
          <p:nvPr>
            <p:ph type="sldNum" sz="quarter" idx="2"/>
          </p:nvPr>
        </p:nvSpPr>
        <p:spPr>
          <a:xfrm>
            <a:off x="11172423" y="6414762"/>
            <a:ext cx="181379" cy="24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pic>
        <p:nvPicPr>
          <p:cNvPr id="98" name="2.png" descr="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4" y="-1"/>
            <a:ext cx="12186712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Рисунок 2" descr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" y="0"/>
            <a:ext cx="12191697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Рисунок 2" descr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" y="0"/>
            <a:ext cx="12191697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4.png" descr="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Рисунок 2" descr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" y="0"/>
            <a:ext cx="12191697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Рисунок 2" descr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5" y="0"/>
            <a:ext cx="1218819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Macintosh PowerPoint</Application>
  <PresentationFormat>Широкоэкранный</PresentationFormat>
  <Paragraphs>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 Microsoft Office</cp:lastModifiedBy>
  <cp:revision>1</cp:revision>
  <dcterms:modified xsi:type="dcterms:W3CDTF">2021-09-15T15:30:45Z</dcterms:modified>
</cp:coreProperties>
</file>