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14"/>
  </p:notesMasterIdLst>
  <p:handoutMasterIdLst>
    <p:handoutMasterId r:id="rId15"/>
  </p:handoutMasterIdLst>
  <p:sldIdLst>
    <p:sldId id="390" r:id="rId2"/>
    <p:sldId id="392" r:id="rId3"/>
    <p:sldId id="342" r:id="rId4"/>
    <p:sldId id="373" r:id="rId5"/>
    <p:sldId id="346" r:id="rId6"/>
    <p:sldId id="341" r:id="rId7"/>
    <p:sldId id="323" r:id="rId8"/>
    <p:sldId id="353" r:id="rId9"/>
    <p:sldId id="389" r:id="rId10"/>
    <p:sldId id="387" r:id="rId11"/>
    <p:sldId id="324" r:id="rId12"/>
    <p:sldId id="385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ts" id="{DB4EE011-F8CE-49EE-AADD-7C902F8BBF21}">
          <p14:sldIdLst>
            <p14:sldId id="390"/>
            <p14:sldId id="392"/>
          </p14:sldIdLst>
        </p14:section>
        <p14:section name="Cover Slide" id="{EAEED41A-DC41-4E7A-B794-83819DBB3E5D}">
          <p14:sldIdLst>
            <p14:sldId id="342"/>
            <p14:sldId id="373"/>
            <p14:sldId id="346"/>
            <p14:sldId id="341"/>
            <p14:sldId id="323"/>
            <p14:sldId id="353"/>
            <p14:sldId id="389"/>
            <p14:sldId id="387"/>
            <p14:sldId id="324"/>
            <p14:sldId id="3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wan" initials="E" lastIdx="1" clrIdx="0">
    <p:extLst>
      <p:ext uri="{19B8F6BF-5375-455C-9EA6-DF929625EA0E}">
        <p15:presenceInfo xmlns:p15="http://schemas.microsoft.com/office/powerpoint/2012/main" userId="Erwan" providerId="None"/>
      </p:ext>
    </p:extLst>
  </p:cmAuthor>
  <p:cmAuthor id="2" name="Jerome BESTEL" initials="JB" lastIdx="2" clrIdx="1">
    <p:extLst>
      <p:ext uri="{19B8F6BF-5375-455C-9EA6-DF929625EA0E}">
        <p15:presenceInfo xmlns:p15="http://schemas.microsoft.com/office/powerpoint/2012/main" userId="16478a9b5c87d1b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A065"/>
    <a:srgbClr val="3F9511"/>
    <a:srgbClr val="A90293"/>
    <a:srgbClr val="000000"/>
    <a:srgbClr val="111111"/>
    <a:srgbClr val="4336F4"/>
    <a:srgbClr val="F2F2F2"/>
    <a:srgbClr val="FFFFFF"/>
    <a:srgbClr val="262626"/>
    <a:srgbClr val="0609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17" autoAdjust="0"/>
    <p:restoredTop sz="97362" autoAdjust="0"/>
  </p:normalViewPr>
  <p:slideViewPr>
    <p:cSldViewPr snapToGrid="0" showGuides="1">
      <p:cViewPr varScale="1">
        <p:scale>
          <a:sx n="110" d="100"/>
          <a:sy n="110" d="100"/>
        </p:scale>
        <p:origin x="54" y="24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0FA60-E37F-4ABB-8EBC-286994C3BFD6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1C996-278A-468E-B88A-D1F14F030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595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BC1A981-7AA1-4167-8CEC-3C4435E29740}" type="datetimeFigureOut">
              <a:rPr lang="fr-FR" smtClean="0"/>
              <a:pPr/>
              <a:t>23/09/2021</a:t>
            </a:fld>
            <a:endParaRPr lang="fr-F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6420C69-8C73-4047-85CC-F5445B7DF61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0599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20C69-8C73-4047-85CC-F5445B7DF61C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1093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20C69-8C73-4047-85CC-F5445B7DF61C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0111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20C69-8C73-4047-85CC-F5445B7DF61C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1145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20C69-8C73-4047-85CC-F5445B7DF61C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4901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or.fr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5B84A04-AE08-4F2A-8FCB-24ED92EA0C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06222" y="857250"/>
            <a:ext cx="2376488" cy="5143500"/>
          </a:xfrm>
          <a:custGeom>
            <a:avLst/>
            <a:gdLst>
              <a:gd name="connsiteX0" fmla="*/ 203664 w 2376488"/>
              <a:gd name="connsiteY0" fmla="*/ 0 h 5143500"/>
              <a:gd name="connsiteX1" fmla="*/ 2173188 w 2376488"/>
              <a:gd name="connsiteY1" fmla="*/ 0 h 5143500"/>
              <a:gd name="connsiteX2" fmla="*/ 2251253 w 2376488"/>
              <a:gd name="connsiteY2" fmla="*/ 15761 h 5143500"/>
              <a:gd name="connsiteX3" fmla="*/ 2372673 w 2376488"/>
              <a:gd name="connsiteY3" fmla="*/ 163800 h 5143500"/>
              <a:gd name="connsiteX4" fmla="*/ 2376488 w 2376488"/>
              <a:gd name="connsiteY4" fmla="*/ 201644 h 5143500"/>
              <a:gd name="connsiteX5" fmla="*/ 2376488 w 2376488"/>
              <a:gd name="connsiteY5" fmla="*/ 4952244 h 5143500"/>
              <a:gd name="connsiteX6" fmla="*/ 2372673 w 2376488"/>
              <a:gd name="connsiteY6" fmla="*/ 4990088 h 5143500"/>
              <a:gd name="connsiteX7" fmla="*/ 2251253 w 2376488"/>
              <a:gd name="connsiteY7" fmla="*/ 5138128 h 5143500"/>
              <a:gd name="connsiteX8" fmla="*/ 2224641 w 2376488"/>
              <a:gd name="connsiteY8" fmla="*/ 5143500 h 5143500"/>
              <a:gd name="connsiteX9" fmla="*/ 152210 w 2376488"/>
              <a:gd name="connsiteY9" fmla="*/ 5143500 h 5143500"/>
              <a:gd name="connsiteX10" fmla="*/ 125599 w 2376488"/>
              <a:gd name="connsiteY10" fmla="*/ 5138128 h 5143500"/>
              <a:gd name="connsiteX11" fmla="*/ 0 w 2376488"/>
              <a:gd name="connsiteY11" fmla="*/ 4948643 h 5143500"/>
              <a:gd name="connsiteX12" fmla="*/ 0 w 2376488"/>
              <a:gd name="connsiteY12" fmla="*/ 205245 h 5143500"/>
              <a:gd name="connsiteX13" fmla="*/ 125599 w 2376488"/>
              <a:gd name="connsiteY13" fmla="*/ 1576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6488" h="5143500">
                <a:moveTo>
                  <a:pt x="203664" y="0"/>
                </a:moveTo>
                <a:lnTo>
                  <a:pt x="2173188" y="0"/>
                </a:lnTo>
                <a:lnTo>
                  <a:pt x="2251253" y="15761"/>
                </a:lnTo>
                <a:cubicBezTo>
                  <a:pt x="2312760" y="41776"/>
                  <a:pt x="2358976" y="96865"/>
                  <a:pt x="2372673" y="163800"/>
                </a:cubicBezTo>
                <a:lnTo>
                  <a:pt x="2376488" y="201644"/>
                </a:lnTo>
                <a:lnTo>
                  <a:pt x="2376488" y="4952244"/>
                </a:lnTo>
                <a:lnTo>
                  <a:pt x="2372673" y="4990088"/>
                </a:lnTo>
                <a:cubicBezTo>
                  <a:pt x="2358976" y="5057023"/>
                  <a:pt x="2312760" y="5112112"/>
                  <a:pt x="2251253" y="5138128"/>
                </a:cubicBezTo>
                <a:lnTo>
                  <a:pt x="2224641" y="5143500"/>
                </a:lnTo>
                <a:lnTo>
                  <a:pt x="152210" y="5143500"/>
                </a:lnTo>
                <a:lnTo>
                  <a:pt x="125599" y="5138128"/>
                </a:lnTo>
                <a:cubicBezTo>
                  <a:pt x="51789" y="5106909"/>
                  <a:pt x="0" y="5033824"/>
                  <a:pt x="0" y="4948643"/>
                </a:cubicBezTo>
                <a:lnTo>
                  <a:pt x="0" y="205245"/>
                </a:lnTo>
                <a:cubicBezTo>
                  <a:pt x="0" y="120064"/>
                  <a:pt x="51789" y="46979"/>
                  <a:pt x="125599" y="1576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293DB316-8BB8-4E5B-A3DE-E9BE6CC1D4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1176" y="2233613"/>
            <a:ext cx="754661" cy="220662"/>
          </a:xfrm>
          <a:prstGeom prst="roundRect">
            <a:avLst/>
          </a:prstGeom>
          <a:solidFill>
            <a:schemeClr val="accent1"/>
          </a:solidFill>
        </p:spPr>
        <p:txBody>
          <a:bodyPr wrap="square" lIns="0" tIns="36000" rIns="0" bIns="0" anchor="t">
            <a:noAutofit/>
          </a:bodyPr>
          <a:lstStyle>
            <a:lvl1pPr marL="0" indent="0" algn="ctr">
              <a:buNone/>
              <a:defRPr sz="10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498886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D Mockup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FDA1EE-08F5-479E-A89D-494C2E221A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18720000">
            <a:off x="3699914" y="1599223"/>
            <a:ext cx="1877566" cy="7383780"/>
          </a:xfrm>
          <a:custGeom>
            <a:avLst/>
            <a:gdLst>
              <a:gd name="connsiteX0" fmla="*/ 249440 w 2528169"/>
              <a:gd name="connsiteY0" fmla="*/ 0 h 5511451"/>
              <a:gd name="connsiteX1" fmla="*/ 2276641 w 2528169"/>
              <a:gd name="connsiteY1" fmla="*/ 0 h 5511451"/>
              <a:gd name="connsiteX2" fmla="*/ 2374544 w 2528169"/>
              <a:gd name="connsiteY2" fmla="*/ 19766 h 5511451"/>
              <a:gd name="connsiteX3" fmla="*/ 2528169 w 2528169"/>
              <a:gd name="connsiteY3" fmla="*/ 251532 h 5511451"/>
              <a:gd name="connsiteX4" fmla="*/ 2528169 w 2528169"/>
              <a:gd name="connsiteY4" fmla="*/ 5259918 h 5511451"/>
              <a:gd name="connsiteX5" fmla="*/ 2276636 w 2528169"/>
              <a:gd name="connsiteY5" fmla="*/ 5511451 h 5511451"/>
              <a:gd name="connsiteX6" fmla="*/ 249445 w 2528169"/>
              <a:gd name="connsiteY6" fmla="*/ 5511451 h 5511451"/>
              <a:gd name="connsiteX7" fmla="*/ 3023 w 2528169"/>
              <a:gd name="connsiteY7" fmla="*/ 5310611 h 5511451"/>
              <a:gd name="connsiteX8" fmla="*/ 0 w 2528169"/>
              <a:gd name="connsiteY8" fmla="*/ 5280631 h 5511451"/>
              <a:gd name="connsiteX9" fmla="*/ 0 w 2528169"/>
              <a:gd name="connsiteY9" fmla="*/ 230820 h 5511451"/>
              <a:gd name="connsiteX10" fmla="*/ 3023 w 2528169"/>
              <a:gd name="connsiteY10" fmla="*/ 200839 h 5511451"/>
              <a:gd name="connsiteX11" fmla="*/ 151537 w 2528169"/>
              <a:gd name="connsiteY11" fmla="*/ 19766 h 551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8169" h="5511451">
                <a:moveTo>
                  <a:pt x="249440" y="0"/>
                </a:moveTo>
                <a:lnTo>
                  <a:pt x="2276641" y="0"/>
                </a:lnTo>
                <a:lnTo>
                  <a:pt x="2374544" y="19766"/>
                </a:lnTo>
                <a:cubicBezTo>
                  <a:pt x="2464823" y="57951"/>
                  <a:pt x="2528169" y="147344"/>
                  <a:pt x="2528169" y="251532"/>
                </a:cubicBezTo>
                <a:lnTo>
                  <a:pt x="2528169" y="5259918"/>
                </a:lnTo>
                <a:cubicBezTo>
                  <a:pt x="2528169" y="5398836"/>
                  <a:pt x="2415554" y="5511451"/>
                  <a:pt x="2276636" y="5511451"/>
                </a:cubicBezTo>
                <a:lnTo>
                  <a:pt x="249445" y="5511451"/>
                </a:lnTo>
                <a:cubicBezTo>
                  <a:pt x="127892" y="5511451"/>
                  <a:pt x="26477" y="5425230"/>
                  <a:pt x="3023" y="5310611"/>
                </a:cubicBezTo>
                <a:lnTo>
                  <a:pt x="0" y="5280631"/>
                </a:lnTo>
                <a:lnTo>
                  <a:pt x="0" y="230820"/>
                </a:lnTo>
                <a:lnTo>
                  <a:pt x="3023" y="200839"/>
                </a:lnTo>
                <a:cubicBezTo>
                  <a:pt x="19776" y="118968"/>
                  <a:pt x="76305" y="51586"/>
                  <a:pt x="151537" y="19766"/>
                </a:cubicBezTo>
                <a:close/>
              </a:path>
            </a:pathLst>
          </a:custGeom>
          <a:solidFill>
            <a:schemeClr val="accent1"/>
          </a:solidFill>
          <a:scene3d>
            <a:camera prst="perspectiveFront" fov="3000000">
              <a:rot lat="0" lon="18600000" rev="0"/>
            </a:camera>
            <a:lightRig rig="soft" dir="t"/>
          </a:scene3d>
        </p:spPr>
        <p:txBody>
          <a:bodyPr lIns="0" tIns="540000" rIns="0" bIns="0" anchor="t">
            <a:normAutofit/>
          </a:bodyPr>
          <a:lstStyle>
            <a:lvl1pPr>
              <a:defRPr lang="fr-FR" sz="1100" dirty="0">
                <a:solidFill>
                  <a:schemeClr val="tx1"/>
                </a:solidFill>
                <a:latin typeface="Arial" panose="020B0604020202020204" pitchFamily="34" charset="0"/>
                <a:cs typeface="Segoe UI Semibold" panose="020B0702040204020203" pitchFamily="34" charset="0"/>
              </a:defRPr>
            </a:lvl1pPr>
          </a:lstStyle>
          <a:p>
            <a:pPr marL="0" lvl="0" indent="0" algn="ctr">
              <a:lnSpc>
                <a:spcPct val="50000"/>
              </a:lnSpc>
              <a:buNone/>
            </a:pPr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2300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0">
            <a:extLst>
              <a:ext uri="{FF2B5EF4-FFF2-40B4-BE49-F238E27FC236}">
                <a16:creationId xmlns:a16="http://schemas.microsoft.com/office/drawing/2014/main" id="{19537088-2C08-40DD-8327-B0748A9B394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02215" y="2083163"/>
            <a:ext cx="1537710" cy="3252616"/>
          </a:xfrm>
          <a:custGeom>
            <a:avLst/>
            <a:gdLst>
              <a:gd name="connsiteX0" fmla="*/ 1784276 w 2014020"/>
              <a:gd name="connsiteY0" fmla="*/ 93715 h 4243212"/>
              <a:gd name="connsiteX1" fmla="*/ 1719811 w 2014020"/>
              <a:gd name="connsiteY1" fmla="*/ 158180 h 4243212"/>
              <a:gd name="connsiteX2" fmla="*/ 1784276 w 2014020"/>
              <a:gd name="connsiteY2" fmla="*/ 222645 h 4243212"/>
              <a:gd name="connsiteX3" fmla="*/ 1848741 w 2014020"/>
              <a:gd name="connsiteY3" fmla="*/ 158180 h 4243212"/>
              <a:gd name="connsiteX4" fmla="*/ 1784276 w 2014020"/>
              <a:gd name="connsiteY4" fmla="*/ 93715 h 4243212"/>
              <a:gd name="connsiteX5" fmla="*/ 208048 w 2014020"/>
              <a:gd name="connsiteY5" fmla="*/ 0 h 4243212"/>
              <a:gd name="connsiteX6" fmla="*/ 1805972 w 2014020"/>
              <a:gd name="connsiteY6" fmla="*/ 0 h 4243212"/>
              <a:gd name="connsiteX7" fmla="*/ 2014020 w 2014020"/>
              <a:gd name="connsiteY7" fmla="*/ 208048 h 4243212"/>
              <a:gd name="connsiteX8" fmla="*/ 2014020 w 2014020"/>
              <a:gd name="connsiteY8" fmla="*/ 4035164 h 4243212"/>
              <a:gd name="connsiteX9" fmla="*/ 1805972 w 2014020"/>
              <a:gd name="connsiteY9" fmla="*/ 4243212 h 4243212"/>
              <a:gd name="connsiteX10" fmla="*/ 208048 w 2014020"/>
              <a:gd name="connsiteY10" fmla="*/ 4243212 h 4243212"/>
              <a:gd name="connsiteX11" fmla="*/ 0 w 2014020"/>
              <a:gd name="connsiteY11" fmla="*/ 4035164 h 4243212"/>
              <a:gd name="connsiteX12" fmla="*/ 0 w 2014020"/>
              <a:gd name="connsiteY12" fmla="*/ 208048 h 4243212"/>
              <a:gd name="connsiteX13" fmla="*/ 208048 w 2014020"/>
              <a:gd name="connsiteY13" fmla="*/ 0 h 42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14020" h="4243212">
                <a:moveTo>
                  <a:pt x="1784276" y="93715"/>
                </a:moveTo>
                <a:cubicBezTo>
                  <a:pt x="1748673" y="93715"/>
                  <a:pt x="1719811" y="122577"/>
                  <a:pt x="1719811" y="158180"/>
                </a:cubicBezTo>
                <a:cubicBezTo>
                  <a:pt x="1719811" y="193783"/>
                  <a:pt x="1748673" y="222645"/>
                  <a:pt x="1784276" y="222645"/>
                </a:cubicBezTo>
                <a:cubicBezTo>
                  <a:pt x="1819879" y="222645"/>
                  <a:pt x="1848741" y="193783"/>
                  <a:pt x="1848741" y="158180"/>
                </a:cubicBezTo>
                <a:cubicBezTo>
                  <a:pt x="1848741" y="122577"/>
                  <a:pt x="1819879" y="93715"/>
                  <a:pt x="1784276" y="93715"/>
                </a:cubicBezTo>
                <a:close/>
                <a:moveTo>
                  <a:pt x="208048" y="0"/>
                </a:moveTo>
                <a:lnTo>
                  <a:pt x="1805972" y="0"/>
                </a:lnTo>
                <a:cubicBezTo>
                  <a:pt x="1920874" y="0"/>
                  <a:pt x="2014020" y="93146"/>
                  <a:pt x="2014020" y="208048"/>
                </a:cubicBezTo>
                <a:lnTo>
                  <a:pt x="2014020" y="4035164"/>
                </a:lnTo>
                <a:cubicBezTo>
                  <a:pt x="2014020" y="4150066"/>
                  <a:pt x="1920874" y="4243212"/>
                  <a:pt x="1805972" y="4243212"/>
                </a:cubicBezTo>
                <a:lnTo>
                  <a:pt x="208048" y="4243212"/>
                </a:lnTo>
                <a:cubicBezTo>
                  <a:pt x="93146" y="4243212"/>
                  <a:pt x="0" y="4150066"/>
                  <a:pt x="0" y="4035164"/>
                </a:cubicBezTo>
                <a:lnTo>
                  <a:pt x="0" y="208048"/>
                </a:lnTo>
                <a:cubicBezTo>
                  <a:pt x="0" y="93146"/>
                  <a:pt x="93146" y="0"/>
                  <a:pt x="20804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5200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4" name="Picture Placeholder 52">
            <a:extLst>
              <a:ext uri="{FF2B5EF4-FFF2-40B4-BE49-F238E27FC236}">
                <a16:creationId xmlns:a16="http://schemas.microsoft.com/office/drawing/2014/main" id="{EF5342BF-7B84-4F5A-BBF6-8E0D19A135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06694" y="2093829"/>
            <a:ext cx="1558602" cy="3293838"/>
          </a:xfrm>
          <a:custGeom>
            <a:avLst/>
            <a:gdLst>
              <a:gd name="connsiteX0" fmla="*/ 1658827 w 2019989"/>
              <a:gd name="connsiteY0" fmla="*/ 77676 h 4271535"/>
              <a:gd name="connsiteX1" fmla="*/ 1591416 w 2019989"/>
              <a:gd name="connsiteY1" fmla="*/ 122359 h 4271535"/>
              <a:gd name="connsiteX2" fmla="*/ 1585667 w 2019989"/>
              <a:gd name="connsiteY2" fmla="*/ 150836 h 4271535"/>
              <a:gd name="connsiteX3" fmla="*/ 1585667 w 2019989"/>
              <a:gd name="connsiteY3" fmla="*/ 150835 h 4271535"/>
              <a:gd name="connsiteX4" fmla="*/ 1585667 w 2019989"/>
              <a:gd name="connsiteY4" fmla="*/ 150836 h 4271535"/>
              <a:gd name="connsiteX5" fmla="*/ 1585667 w 2019989"/>
              <a:gd name="connsiteY5" fmla="*/ 150836 h 4271535"/>
              <a:gd name="connsiteX6" fmla="*/ 1591416 w 2019989"/>
              <a:gd name="connsiteY6" fmla="*/ 179312 h 4271535"/>
              <a:gd name="connsiteX7" fmla="*/ 1658827 w 2019989"/>
              <a:gd name="connsiteY7" fmla="*/ 223995 h 4271535"/>
              <a:gd name="connsiteX8" fmla="*/ 1789238 w 2019989"/>
              <a:gd name="connsiteY8" fmla="*/ 223996 h 4271535"/>
              <a:gd name="connsiteX9" fmla="*/ 1789564 w 2019989"/>
              <a:gd name="connsiteY9" fmla="*/ 224131 h 4271535"/>
              <a:gd name="connsiteX10" fmla="*/ 1789890 w 2019989"/>
              <a:gd name="connsiteY10" fmla="*/ 223996 h 4271535"/>
              <a:gd name="connsiteX11" fmla="*/ 1850167 w 2019989"/>
              <a:gd name="connsiteY11" fmla="*/ 223996 h 4271535"/>
              <a:gd name="connsiteX12" fmla="*/ 1923327 w 2019989"/>
              <a:gd name="connsiteY12" fmla="*/ 150836 h 4271535"/>
              <a:gd name="connsiteX13" fmla="*/ 1923328 w 2019989"/>
              <a:gd name="connsiteY13" fmla="*/ 150836 h 4271535"/>
              <a:gd name="connsiteX14" fmla="*/ 1850168 w 2019989"/>
              <a:gd name="connsiteY14" fmla="*/ 77676 h 4271535"/>
              <a:gd name="connsiteX15" fmla="*/ 208665 w 2019989"/>
              <a:gd name="connsiteY15" fmla="*/ 0 h 4271535"/>
              <a:gd name="connsiteX16" fmla="*/ 1811324 w 2019989"/>
              <a:gd name="connsiteY16" fmla="*/ 0 h 4271535"/>
              <a:gd name="connsiteX17" fmla="*/ 2019989 w 2019989"/>
              <a:gd name="connsiteY17" fmla="*/ 209437 h 4271535"/>
              <a:gd name="connsiteX18" fmla="*/ 2019989 w 2019989"/>
              <a:gd name="connsiteY18" fmla="*/ 4062098 h 4271535"/>
              <a:gd name="connsiteX19" fmla="*/ 1811324 w 2019989"/>
              <a:gd name="connsiteY19" fmla="*/ 4271535 h 4271535"/>
              <a:gd name="connsiteX20" fmla="*/ 208665 w 2019989"/>
              <a:gd name="connsiteY20" fmla="*/ 4271535 h 4271535"/>
              <a:gd name="connsiteX21" fmla="*/ 0 w 2019989"/>
              <a:gd name="connsiteY21" fmla="*/ 4062098 h 4271535"/>
              <a:gd name="connsiteX22" fmla="*/ 0 w 2019989"/>
              <a:gd name="connsiteY22" fmla="*/ 209437 h 4271535"/>
              <a:gd name="connsiteX23" fmla="*/ 208665 w 2019989"/>
              <a:gd name="connsiteY23" fmla="*/ 0 h 427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19989" h="4271535">
                <a:moveTo>
                  <a:pt x="1658827" y="77676"/>
                </a:moveTo>
                <a:cubicBezTo>
                  <a:pt x="1628523" y="77676"/>
                  <a:pt x="1602523" y="96101"/>
                  <a:pt x="1591416" y="122359"/>
                </a:cubicBezTo>
                <a:lnTo>
                  <a:pt x="1585667" y="150836"/>
                </a:lnTo>
                <a:lnTo>
                  <a:pt x="1585667" y="150835"/>
                </a:lnTo>
                <a:lnTo>
                  <a:pt x="1585667" y="150836"/>
                </a:lnTo>
                <a:lnTo>
                  <a:pt x="1585667" y="150836"/>
                </a:lnTo>
                <a:lnTo>
                  <a:pt x="1591416" y="179312"/>
                </a:lnTo>
                <a:cubicBezTo>
                  <a:pt x="1602523" y="205570"/>
                  <a:pt x="1628523" y="223995"/>
                  <a:pt x="1658827" y="223995"/>
                </a:cubicBezTo>
                <a:lnTo>
                  <a:pt x="1789238" y="223996"/>
                </a:lnTo>
                <a:lnTo>
                  <a:pt x="1789564" y="224131"/>
                </a:lnTo>
                <a:lnTo>
                  <a:pt x="1789890" y="223996"/>
                </a:lnTo>
                <a:lnTo>
                  <a:pt x="1850167" y="223996"/>
                </a:lnTo>
                <a:cubicBezTo>
                  <a:pt x="1890572" y="223996"/>
                  <a:pt x="1923327" y="191241"/>
                  <a:pt x="1923327" y="150836"/>
                </a:cubicBezTo>
                <a:lnTo>
                  <a:pt x="1923328" y="150836"/>
                </a:lnTo>
                <a:cubicBezTo>
                  <a:pt x="1923328" y="110431"/>
                  <a:pt x="1890573" y="77676"/>
                  <a:pt x="1850168" y="77676"/>
                </a:cubicBezTo>
                <a:close/>
                <a:moveTo>
                  <a:pt x="208665" y="0"/>
                </a:moveTo>
                <a:lnTo>
                  <a:pt x="1811324" y="0"/>
                </a:lnTo>
                <a:cubicBezTo>
                  <a:pt x="1926567" y="0"/>
                  <a:pt x="2019989" y="93768"/>
                  <a:pt x="2019989" y="209437"/>
                </a:cubicBezTo>
                <a:lnTo>
                  <a:pt x="2019989" y="4062098"/>
                </a:lnTo>
                <a:cubicBezTo>
                  <a:pt x="2019989" y="4177767"/>
                  <a:pt x="1926567" y="4271535"/>
                  <a:pt x="1811324" y="4271535"/>
                </a:cubicBezTo>
                <a:lnTo>
                  <a:pt x="208665" y="4271535"/>
                </a:lnTo>
                <a:cubicBezTo>
                  <a:pt x="93422" y="4271535"/>
                  <a:pt x="0" y="4177767"/>
                  <a:pt x="0" y="4062098"/>
                </a:cubicBezTo>
                <a:lnTo>
                  <a:pt x="0" y="209437"/>
                </a:lnTo>
                <a:cubicBezTo>
                  <a:pt x="0" y="93768"/>
                  <a:pt x="93422" y="0"/>
                  <a:pt x="20866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tIns="25200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5" name="Picture Placeholder 54">
            <a:extLst>
              <a:ext uri="{FF2B5EF4-FFF2-40B4-BE49-F238E27FC236}">
                <a16:creationId xmlns:a16="http://schemas.microsoft.com/office/drawing/2014/main" id="{47E36813-127F-474C-990F-A2EF2ADA7D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08450" y="2447925"/>
            <a:ext cx="1446678" cy="2586136"/>
          </a:xfrm>
          <a:prstGeom prst="rect">
            <a:avLst/>
          </a:prstGeom>
          <a:solidFill>
            <a:schemeClr val="accent1"/>
          </a:solidFill>
        </p:spPr>
        <p:txBody>
          <a:bodyPr tIns="252000"/>
          <a:lstStyle>
            <a:lvl1pPr marL="0" indent="0" algn="ctr">
              <a:buNone/>
              <a:defRPr sz="18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6" name="Picture Placeholder 56">
            <a:extLst>
              <a:ext uri="{FF2B5EF4-FFF2-40B4-BE49-F238E27FC236}">
                <a16:creationId xmlns:a16="http://schemas.microsoft.com/office/drawing/2014/main" id="{7A57136A-8576-442D-B332-7F0D79900E0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624151" y="2136515"/>
            <a:ext cx="1382758" cy="3145152"/>
          </a:xfrm>
          <a:custGeom>
            <a:avLst/>
            <a:gdLst>
              <a:gd name="connsiteX0" fmla="*/ 0 w 2366010"/>
              <a:gd name="connsiteY0" fmla="*/ 244787 h 5124450"/>
              <a:gd name="connsiteX1" fmla="*/ 244787 w 2366010"/>
              <a:gd name="connsiteY1" fmla="*/ 0 h 5124450"/>
              <a:gd name="connsiteX2" fmla="*/ 2121223 w 2366010"/>
              <a:gd name="connsiteY2" fmla="*/ 0 h 5124450"/>
              <a:gd name="connsiteX3" fmla="*/ 2366010 w 2366010"/>
              <a:gd name="connsiteY3" fmla="*/ 244787 h 5124450"/>
              <a:gd name="connsiteX4" fmla="*/ 2366010 w 2366010"/>
              <a:gd name="connsiteY4" fmla="*/ 4879663 h 5124450"/>
              <a:gd name="connsiteX5" fmla="*/ 2121223 w 2366010"/>
              <a:gd name="connsiteY5" fmla="*/ 5124450 h 5124450"/>
              <a:gd name="connsiteX6" fmla="*/ 244787 w 2366010"/>
              <a:gd name="connsiteY6" fmla="*/ 5124450 h 5124450"/>
              <a:gd name="connsiteX7" fmla="*/ 0 w 2366010"/>
              <a:gd name="connsiteY7" fmla="*/ 4879663 h 5124450"/>
              <a:gd name="connsiteX8" fmla="*/ 0 w 2366010"/>
              <a:gd name="connsiteY8" fmla="*/ 244787 h 5124450"/>
              <a:gd name="connsiteX0" fmla="*/ 0 w 2366010"/>
              <a:gd name="connsiteY0" fmla="*/ 244793 h 5124456"/>
              <a:gd name="connsiteX1" fmla="*/ 244787 w 2366010"/>
              <a:gd name="connsiteY1" fmla="*/ 6 h 5124456"/>
              <a:gd name="connsiteX2" fmla="*/ 659130 w 2366010"/>
              <a:gd name="connsiteY2" fmla="*/ 186696 h 5124456"/>
              <a:gd name="connsiteX3" fmla="*/ 2121223 w 2366010"/>
              <a:gd name="connsiteY3" fmla="*/ 6 h 5124456"/>
              <a:gd name="connsiteX4" fmla="*/ 2366010 w 2366010"/>
              <a:gd name="connsiteY4" fmla="*/ 244793 h 5124456"/>
              <a:gd name="connsiteX5" fmla="*/ 2366010 w 2366010"/>
              <a:gd name="connsiteY5" fmla="*/ 4879669 h 5124456"/>
              <a:gd name="connsiteX6" fmla="*/ 2121223 w 2366010"/>
              <a:gd name="connsiteY6" fmla="*/ 5124456 h 5124456"/>
              <a:gd name="connsiteX7" fmla="*/ 244787 w 2366010"/>
              <a:gd name="connsiteY7" fmla="*/ 5124456 h 5124456"/>
              <a:gd name="connsiteX8" fmla="*/ 0 w 2366010"/>
              <a:gd name="connsiteY8" fmla="*/ 4879669 h 5124456"/>
              <a:gd name="connsiteX9" fmla="*/ 0 w 2366010"/>
              <a:gd name="connsiteY9" fmla="*/ 244793 h 5124456"/>
              <a:gd name="connsiteX0" fmla="*/ 0 w 2366010"/>
              <a:gd name="connsiteY0" fmla="*/ 244794 h 5124457"/>
              <a:gd name="connsiteX1" fmla="*/ 244787 w 2366010"/>
              <a:gd name="connsiteY1" fmla="*/ 7 h 5124457"/>
              <a:gd name="connsiteX2" fmla="*/ 659130 w 2366010"/>
              <a:gd name="connsiteY2" fmla="*/ 186697 h 5124457"/>
              <a:gd name="connsiteX3" fmla="*/ 2121223 w 2366010"/>
              <a:gd name="connsiteY3" fmla="*/ 7 h 5124457"/>
              <a:gd name="connsiteX4" fmla="*/ 2366010 w 2366010"/>
              <a:gd name="connsiteY4" fmla="*/ 244794 h 5124457"/>
              <a:gd name="connsiteX5" fmla="*/ 2366010 w 2366010"/>
              <a:gd name="connsiteY5" fmla="*/ 4879670 h 5124457"/>
              <a:gd name="connsiteX6" fmla="*/ 2121223 w 2366010"/>
              <a:gd name="connsiteY6" fmla="*/ 5124457 h 5124457"/>
              <a:gd name="connsiteX7" fmla="*/ 244787 w 2366010"/>
              <a:gd name="connsiteY7" fmla="*/ 5124457 h 5124457"/>
              <a:gd name="connsiteX8" fmla="*/ 0 w 2366010"/>
              <a:gd name="connsiteY8" fmla="*/ 4879670 h 5124457"/>
              <a:gd name="connsiteX9" fmla="*/ 0 w 2366010"/>
              <a:gd name="connsiteY9" fmla="*/ 244794 h 5124457"/>
              <a:gd name="connsiteX0" fmla="*/ 0 w 2366010"/>
              <a:gd name="connsiteY0" fmla="*/ 253683 h 5133346"/>
              <a:gd name="connsiteX1" fmla="*/ 244787 w 2366010"/>
              <a:gd name="connsiteY1" fmla="*/ 8896 h 5133346"/>
              <a:gd name="connsiteX2" fmla="*/ 502920 w 2366010"/>
              <a:gd name="connsiteY2" fmla="*/ 50807 h 5133346"/>
              <a:gd name="connsiteX3" fmla="*/ 659130 w 2366010"/>
              <a:gd name="connsiteY3" fmla="*/ 195586 h 5133346"/>
              <a:gd name="connsiteX4" fmla="*/ 2121223 w 2366010"/>
              <a:gd name="connsiteY4" fmla="*/ 8896 h 5133346"/>
              <a:gd name="connsiteX5" fmla="*/ 2366010 w 2366010"/>
              <a:gd name="connsiteY5" fmla="*/ 253683 h 5133346"/>
              <a:gd name="connsiteX6" fmla="*/ 2366010 w 2366010"/>
              <a:gd name="connsiteY6" fmla="*/ 4888559 h 5133346"/>
              <a:gd name="connsiteX7" fmla="*/ 2121223 w 2366010"/>
              <a:gd name="connsiteY7" fmla="*/ 5133346 h 5133346"/>
              <a:gd name="connsiteX8" fmla="*/ 244787 w 2366010"/>
              <a:gd name="connsiteY8" fmla="*/ 5133346 h 5133346"/>
              <a:gd name="connsiteX9" fmla="*/ 0 w 2366010"/>
              <a:gd name="connsiteY9" fmla="*/ 4888559 h 5133346"/>
              <a:gd name="connsiteX10" fmla="*/ 0 w 2366010"/>
              <a:gd name="connsiteY10" fmla="*/ 253683 h 5133346"/>
              <a:gd name="connsiteX0" fmla="*/ 0 w 2366010"/>
              <a:gd name="connsiteY0" fmla="*/ 253683 h 5133346"/>
              <a:gd name="connsiteX1" fmla="*/ 244787 w 2366010"/>
              <a:gd name="connsiteY1" fmla="*/ 8896 h 5133346"/>
              <a:gd name="connsiteX2" fmla="*/ 502920 w 2366010"/>
              <a:gd name="connsiteY2" fmla="*/ 50807 h 5133346"/>
              <a:gd name="connsiteX3" fmla="*/ 659130 w 2366010"/>
              <a:gd name="connsiteY3" fmla="*/ 195586 h 5133346"/>
              <a:gd name="connsiteX4" fmla="*/ 2121223 w 2366010"/>
              <a:gd name="connsiteY4" fmla="*/ 8896 h 5133346"/>
              <a:gd name="connsiteX5" fmla="*/ 2366010 w 2366010"/>
              <a:gd name="connsiteY5" fmla="*/ 253683 h 5133346"/>
              <a:gd name="connsiteX6" fmla="*/ 2366010 w 2366010"/>
              <a:gd name="connsiteY6" fmla="*/ 4888559 h 5133346"/>
              <a:gd name="connsiteX7" fmla="*/ 2121223 w 2366010"/>
              <a:gd name="connsiteY7" fmla="*/ 5133346 h 5133346"/>
              <a:gd name="connsiteX8" fmla="*/ 244787 w 2366010"/>
              <a:gd name="connsiteY8" fmla="*/ 5133346 h 5133346"/>
              <a:gd name="connsiteX9" fmla="*/ 0 w 2366010"/>
              <a:gd name="connsiteY9" fmla="*/ 4888559 h 5133346"/>
              <a:gd name="connsiteX10" fmla="*/ 0 w 2366010"/>
              <a:gd name="connsiteY10" fmla="*/ 253683 h 5133346"/>
              <a:gd name="connsiteX0" fmla="*/ 0 w 2366010"/>
              <a:gd name="connsiteY0" fmla="*/ 253683 h 5133346"/>
              <a:gd name="connsiteX1" fmla="*/ 244787 w 2366010"/>
              <a:gd name="connsiteY1" fmla="*/ 8896 h 5133346"/>
              <a:gd name="connsiteX2" fmla="*/ 502920 w 2366010"/>
              <a:gd name="connsiteY2" fmla="*/ 50807 h 5133346"/>
              <a:gd name="connsiteX3" fmla="*/ 735330 w 2366010"/>
              <a:gd name="connsiteY3" fmla="*/ 195586 h 5133346"/>
              <a:gd name="connsiteX4" fmla="*/ 2121223 w 2366010"/>
              <a:gd name="connsiteY4" fmla="*/ 8896 h 5133346"/>
              <a:gd name="connsiteX5" fmla="*/ 2366010 w 2366010"/>
              <a:gd name="connsiteY5" fmla="*/ 253683 h 5133346"/>
              <a:gd name="connsiteX6" fmla="*/ 2366010 w 2366010"/>
              <a:gd name="connsiteY6" fmla="*/ 4888559 h 5133346"/>
              <a:gd name="connsiteX7" fmla="*/ 2121223 w 2366010"/>
              <a:gd name="connsiteY7" fmla="*/ 5133346 h 5133346"/>
              <a:gd name="connsiteX8" fmla="*/ 244787 w 2366010"/>
              <a:gd name="connsiteY8" fmla="*/ 5133346 h 5133346"/>
              <a:gd name="connsiteX9" fmla="*/ 0 w 2366010"/>
              <a:gd name="connsiteY9" fmla="*/ 4888559 h 5133346"/>
              <a:gd name="connsiteX10" fmla="*/ 0 w 2366010"/>
              <a:gd name="connsiteY10" fmla="*/ 253683 h 5133346"/>
              <a:gd name="connsiteX0" fmla="*/ 0 w 2366010"/>
              <a:gd name="connsiteY0" fmla="*/ 259704 h 5139367"/>
              <a:gd name="connsiteX1" fmla="*/ 244787 w 2366010"/>
              <a:gd name="connsiteY1" fmla="*/ 14917 h 5139367"/>
              <a:gd name="connsiteX2" fmla="*/ 499110 w 2366010"/>
              <a:gd name="connsiteY2" fmla="*/ 30158 h 5139367"/>
              <a:gd name="connsiteX3" fmla="*/ 735330 w 2366010"/>
              <a:gd name="connsiteY3" fmla="*/ 201607 h 5139367"/>
              <a:gd name="connsiteX4" fmla="*/ 2121223 w 2366010"/>
              <a:gd name="connsiteY4" fmla="*/ 14917 h 5139367"/>
              <a:gd name="connsiteX5" fmla="*/ 2366010 w 2366010"/>
              <a:gd name="connsiteY5" fmla="*/ 259704 h 5139367"/>
              <a:gd name="connsiteX6" fmla="*/ 2366010 w 2366010"/>
              <a:gd name="connsiteY6" fmla="*/ 4894580 h 5139367"/>
              <a:gd name="connsiteX7" fmla="*/ 2121223 w 2366010"/>
              <a:gd name="connsiteY7" fmla="*/ 5139367 h 5139367"/>
              <a:gd name="connsiteX8" fmla="*/ 244787 w 2366010"/>
              <a:gd name="connsiteY8" fmla="*/ 5139367 h 5139367"/>
              <a:gd name="connsiteX9" fmla="*/ 0 w 2366010"/>
              <a:gd name="connsiteY9" fmla="*/ 4894580 h 5139367"/>
              <a:gd name="connsiteX10" fmla="*/ 0 w 2366010"/>
              <a:gd name="connsiteY10" fmla="*/ 259704 h 5139367"/>
              <a:gd name="connsiteX0" fmla="*/ 0 w 2366010"/>
              <a:gd name="connsiteY0" fmla="*/ 255334 h 5134997"/>
              <a:gd name="connsiteX1" fmla="*/ 244787 w 2366010"/>
              <a:gd name="connsiteY1" fmla="*/ 10547 h 5134997"/>
              <a:gd name="connsiteX2" fmla="*/ 499110 w 2366010"/>
              <a:gd name="connsiteY2" fmla="*/ 25788 h 5134997"/>
              <a:gd name="connsiteX3" fmla="*/ 735330 w 2366010"/>
              <a:gd name="connsiteY3" fmla="*/ 197237 h 5134997"/>
              <a:gd name="connsiteX4" fmla="*/ 2121223 w 2366010"/>
              <a:gd name="connsiteY4" fmla="*/ 10547 h 5134997"/>
              <a:gd name="connsiteX5" fmla="*/ 2366010 w 2366010"/>
              <a:gd name="connsiteY5" fmla="*/ 255334 h 5134997"/>
              <a:gd name="connsiteX6" fmla="*/ 2366010 w 2366010"/>
              <a:gd name="connsiteY6" fmla="*/ 4890210 h 5134997"/>
              <a:gd name="connsiteX7" fmla="*/ 2121223 w 2366010"/>
              <a:gd name="connsiteY7" fmla="*/ 5134997 h 5134997"/>
              <a:gd name="connsiteX8" fmla="*/ 244787 w 2366010"/>
              <a:gd name="connsiteY8" fmla="*/ 5134997 h 5134997"/>
              <a:gd name="connsiteX9" fmla="*/ 0 w 2366010"/>
              <a:gd name="connsiteY9" fmla="*/ 4890210 h 5134997"/>
              <a:gd name="connsiteX10" fmla="*/ 0 w 2366010"/>
              <a:gd name="connsiteY10" fmla="*/ 255334 h 5134997"/>
              <a:gd name="connsiteX0" fmla="*/ 0 w 2366010"/>
              <a:gd name="connsiteY0" fmla="*/ 255334 h 5134997"/>
              <a:gd name="connsiteX1" fmla="*/ 244787 w 2366010"/>
              <a:gd name="connsiteY1" fmla="*/ 10547 h 5134997"/>
              <a:gd name="connsiteX2" fmla="*/ 499110 w 2366010"/>
              <a:gd name="connsiteY2" fmla="*/ 25788 h 5134997"/>
              <a:gd name="connsiteX3" fmla="*/ 731520 w 2366010"/>
              <a:gd name="connsiteY3" fmla="*/ 193427 h 5134997"/>
              <a:gd name="connsiteX4" fmla="*/ 2121223 w 2366010"/>
              <a:gd name="connsiteY4" fmla="*/ 10547 h 5134997"/>
              <a:gd name="connsiteX5" fmla="*/ 2366010 w 2366010"/>
              <a:gd name="connsiteY5" fmla="*/ 255334 h 5134997"/>
              <a:gd name="connsiteX6" fmla="*/ 2366010 w 2366010"/>
              <a:gd name="connsiteY6" fmla="*/ 4890210 h 5134997"/>
              <a:gd name="connsiteX7" fmla="*/ 2121223 w 2366010"/>
              <a:gd name="connsiteY7" fmla="*/ 5134997 h 5134997"/>
              <a:gd name="connsiteX8" fmla="*/ 244787 w 2366010"/>
              <a:gd name="connsiteY8" fmla="*/ 5134997 h 5134997"/>
              <a:gd name="connsiteX9" fmla="*/ 0 w 2366010"/>
              <a:gd name="connsiteY9" fmla="*/ 4890210 h 5134997"/>
              <a:gd name="connsiteX10" fmla="*/ 0 w 2366010"/>
              <a:gd name="connsiteY10" fmla="*/ 255334 h 5134997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152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152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914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914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1685 h 5131348"/>
              <a:gd name="connsiteX1" fmla="*/ 244787 w 2366010"/>
              <a:gd name="connsiteY1" fmla="*/ 6898 h 5131348"/>
              <a:gd name="connsiteX2" fmla="*/ 510540 w 2366010"/>
              <a:gd name="connsiteY2" fmla="*/ 10709 h 5131348"/>
              <a:gd name="connsiteX3" fmla="*/ 739140 w 2366010"/>
              <a:gd name="connsiteY3" fmla="*/ 189778 h 5131348"/>
              <a:gd name="connsiteX4" fmla="*/ 2121223 w 2366010"/>
              <a:gd name="connsiteY4" fmla="*/ 6898 h 5131348"/>
              <a:gd name="connsiteX5" fmla="*/ 2366010 w 2366010"/>
              <a:gd name="connsiteY5" fmla="*/ 251685 h 5131348"/>
              <a:gd name="connsiteX6" fmla="*/ 2366010 w 2366010"/>
              <a:gd name="connsiteY6" fmla="*/ 4886561 h 5131348"/>
              <a:gd name="connsiteX7" fmla="*/ 2121223 w 2366010"/>
              <a:gd name="connsiteY7" fmla="*/ 5131348 h 5131348"/>
              <a:gd name="connsiteX8" fmla="*/ 244787 w 2366010"/>
              <a:gd name="connsiteY8" fmla="*/ 5131348 h 5131348"/>
              <a:gd name="connsiteX9" fmla="*/ 0 w 2366010"/>
              <a:gd name="connsiteY9" fmla="*/ 4886561 h 5131348"/>
              <a:gd name="connsiteX10" fmla="*/ 0 w 2366010"/>
              <a:gd name="connsiteY10" fmla="*/ 251685 h 5131348"/>
              <a:gd name="connsiteX0" fmla="*/ 0 w 2366010"/>
              <a:gd name="connsiteY0" fmla="*/ 251685 h 5131348"/>
              <a:gd name="connsiteX1" fmla="*/ 244787 w 2366010"/>
              <a:gd name="connsiteY1" fmla="*/ 6898 h 5131348"/>
              <a:gd name="connsiteX2" fmla="*/ 510540 w 2366010"/>
              <a:gd name="connsiteY2" fmla="*/ 10709 h 5131348"/>
              <a:gd name="connsiteX3" fmla="*/ 727710 w 2366010"/>
              <a:gd name="connsiteY3" fmla="*/ 189778 h 5131348"/>
              <a:gd name="connsiteX4" fmla="*/ 2121223 w 2366010"/>
              <a:gd name="connsiteY4" fmla="*/ 6898 h 5131348"/>
              <a:gd name="connsiteX5" fmla="*/ 2366010 w 2366010"/>
              <a:gd name="connsiteY5" fmla="*/ 251685 h 5131348"/>
              <a:gd name="connsiteX6" fmla="*/ 2366010 w 2366010"/>
              <a:gd name="connsiteY6" fmla="*/ 4886561 h 5131348"/>
              <a:gd name="connsiteX7" fmla="*/ 2121223 w 2366010"/>
              <a:gd name="connsiteY7" fmla="*/ 5131348 h 5131348"/>
              <a:gd name="connsiteX8" fmla="*/ 244787 w 2366010"/>
              <a:gd name="connsiteY8" fmla="*/ 5131348 h 5131348"/>
              <a:gd name="connsiteX9" fmla="*/ 0 w 2366010"/>
              <a:gd name="connsiteY9" fmla="*/ 4886561 h 5131348"/>
              <a:gd name="connsiteX10" fmla="*/ 0 w 2366010"/>
              <a:gd name="connsiteY10" fmla="*/ 251685 h 5131348"/>
              <a:gd name="connsiteX0" fmla="*/ 0 w 2366010"/>
              <a:gd name="connsiteY0" fmla="*/ 255624 h 5135287"/>
              <a:gd name="connsiteX1" fmla="*/ 244787 w 2366010"/>
              <a:gd name="connsiteY1" fmla="*/ 10837 h 5135287"/>
              <a:gd name="connsiteX2" fmla="*/ 520700 w 2366010"/>
              <a:gd name="connsiteY2" fmla="*/ 7028 h 5135287"/>
              <a:gd name="connsiteX3" fmla="*/ 727710 w 2366010"/>
              <a:gd name="connsiteY3" fmla="*/ 193717 h 5135287"/>
              <a:gd name="connsiteX4" fmla="*/ 2121223 w 2366010"/>
              <a:gd name="connsiteY4" fmla="*/ 10837 h 5135287"/>
              <a:gd name="connsiteX5" fmla="*/ 2366010 w 2366010"/>
              <a:gd name="connsiteY5" fmla="*/ 255624 h 5135287"/>
              <a:gd name="connsiteX6" fmla="*/ 2366010 w 2366010"/>
              <a:gd name="connsiteY6" fmla="*/ 4890500 h 5135287"/>
              <a:gd name="connsiteX7" fmla="*/ 2121223 w 2366010"/>
              <a:gd name="connsiteY7" fmla="*/ 5135287 h 5135287"/>
              <a:gd name="connsiteX8" fmla="*/ 244787 w 2366010"/>
              <a:gd name="connsiteY8" fmla="*/ 5135287 h 5135287"/>
              <a:gd name="connsiteX9" fmla="*/ 0 w 2366010"/>
              <a:gd name="connsiteY9" fmla="*/ 4890500 h 5135287"/>
              <a:gd name="connsiteX10" fmla="*/ 0 w 2366010"/>
              <a:gd name="connsiteY10" fmla="*/ 255624 h 5135287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2121223 w 2366010"/>
              <a:gd name="connsiteY4" fmla="*/ 11860 h 5136310"/>
              <a:gd name="connsiteX5" fmla="*/ 2366010 w 2366010"/>
              <a:gd name="connsiteY5" fmla="*/ 256647 h 5136310"/>
              <a:gd name="connsiteX6" fmla="*/ 2366010 w 2366010"/>
              <a:gd name="connsiteY6" fmla="*/ 4891523 h 5136310"/>
              <a:gd name="connsiteX7" fmla="*/ 2121223 w 2366010"/>
              <a:gd name="connsiteY7" fmla="*/ 5136310 h 5136310"/>
              <a:gd name="connsiteX8" fmla="*/ 244787 w 2366010"/>
              <a:gd name="connsiteY8" fmla="*/ 5136310 h 5136310"/>
              <a:gd name="connsiteX9" fmla="*/ 0 w 2366010"/>
              <a:gd name="connsiteY9" fmla="*/ 4891523 h 5136310"/>
              <a:gd name="connsiteX10" fmla="*/ 0 w 2366010"/>
              <a:gd name="connsiteY10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2121223 w 2366010"/>
              <a:gd name="connsiteY4" fmla="*/ 11860 h 5136310"/>
              <a:gd name="connsiteX5" fmla="*/ 2366010 w 2366010"/>
              <a:gd name="connsiteY5" fmla="*/ 256647 h 5136310"/>
              <a:gd name="connsiteX6" fmla="*/ 2366010 w 2366010"/>
              <a:gd name="connsiteY6" fmla="*/ 4891523 h 5136310"/>
              <a:gd name="connsiteX7" fmla="*/ 2121223 w 2366010"/>
              <a:gd name="connsiteY7" fmla="*/ 5136310 h 5136310"/>
              <a:gd name="connsiteX8" fmla="*/ 244787 w 2366010"/>
              <a:gd name="connsiteY8" fmla="*/ 5136310 h 5136310"/>
              <a:gd name="connsiteX9" fmla="*/ 0 w 2366010"/>
              <a:gd name="connsiteY9" fmla="*/ 4891523 h 5136310"/>
              <a:gd name="connsiteX10" fmla="*/ 0 w 2366010"/>
              <a:gd name="connsiteY10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2381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58153 w 2366010"/>
              <a:gd name="connsiteY5" fmla="*/ 13759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65773 w 2366010"/>
              <a:gd name="connsiteY5" fmla="*/ 17823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73393 w 2366010"/>
              <a:gd name="connsiteY5" fmla="*/ 21125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60693 w 2366010"/>
              <a:gd name="connsiteY5" fmla="*/ 18839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60693 w 2366010"/>
              <a:gd name="connsiteY5" fmla="*/ 18839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8231 h 5137894"/>
              <a:gd name="connsiteX1" fmla="*/ 237167 w 2366010"/>
              <a:gd name="connsiteY1" fmla="*/ 10904 h 5137894"/>
              <a:gd name="connsiteX2" fmla="*/ 520700 w 2366010"/>
              <a:gd name="connsiteY2" fmla="*/ 9635 h 5137894"/>
              <a:gd name="connsiteX3" fmla="*/ 727710 w 2366010"/>
              <a:gd name="connsiteY3" fmla="*/ 196324 h 5137894"/>
              <a:gd name="connsiteX4" fmla="*/ 1364453 w 2366010"/>
              <a:gd name="connsiteY4" fmla="*/ 197597 h 5137894"/>
              <a:gd name="connsiteX5" fmla="*/ 1760693 w 2366010"/>
              <a:gd name="connsiteY5" fmla="*/ 189977 h 5137894"/>
              <a:gd name="connsiteX6" fmla="*/ 1877533 w 2366010"/>
              <a:gd name="connsiteY6" fmla="*/ 37577 h 5137894"/>
              <a:gd name="connsiteX7" fmla="*/ 2121223 w 2366010"/>
              <a:gd name="connsiteY7" fmla="*/ 13444 h 5137894"/>
              <a:gd name="connsiteX8" fmla="*/ 2366010 w 2366010"/>
              <a:gd name="connsiteY8" fmla="*/ 258231 h 5137894"/>
              <a:gd name="connsiteX9" fmla="*/ 2366010 w 2366010"/>
              <a:gd name="connsiteY9" fmla="*/ 4893107 h 5137894"/>
              <a:gd name="connsiteX10" fmla="*/ 2121223 w 2366010"/>
              <a:gd name="connsiteY10" fmla="*/ 5137894 h 5137894"/>
              <a:gd name="connsiteX11" fmla="*/ 244787 w 2366010"/>
              <a:gd name="connsiteY11" fmla="*/ 5137894 h 5137894"/>
              <a:gd name="connsiteX12" fmla="*/ 0 w 2366010"/>
              <a:gd name="connsiteY12" fmla="*/ 4893107 h 5137894"/>
              <a:gd name="connsiteX13" fmla="*/ 0 w 2366010"/>
              <a:gd name="connsiteY13" fmla="*/ 258231 h 5137894"/>
              <a:gd name="connsiteX0" fmla="*/ 0 w 2366010"/>
              <a:gd name="connsiteY0" fmla="*/ 258231 h 5137894"/>
              <a:gd name="connsiteX1" fmla="*/ 237167 w 2366010"/>
              <a:gd name="connsiteY1" fmla="*/ 10904 h 5137894"/>
              <a:gd name="connsiteX2" fmla="*/ 520700 w 2366010"/>
              <a:gd name="connsiteY2" fmla="*/ 9635 h 5137894"/>
              <a:gd name="connsiteX3" fmla="*/ 727710 w 2366010"/>
              <a:gd name="connsiteY3" fmla="*/ 196324 h 5137894"/>
              <a:gd name="connsiteX4" fmla="*/ 1364453 w 2366010"/>
              <a:gd name="connsiteY4" fmla="*/ 197597 h 5137894"/>
              <a:gd name="connsiteX5" fmla="*/ 1760693 w 2366010"/>
              <a:gd name="connsiteY5" fmla="*/ 189977 h 5137894"/>
              <a:gd name="connsiteX6" fmla="*/ 1877533 w 2366010"/>
              <a:gd name="connsiteY6" fmla="*/ 37577 h 5137894"/>
              <a:gd name="connsiteX7" fmla="*/ 2121223 w 2366010"/>
              <a:gd name="connsiteY7" fmla="*/ 13444 h 5137894"/>
              <a:gd name="connsiteX8" fmla="*/ 2366010 w 2366010"/>
              <a:gd name="connsiteY8" fmla="*/ 258231 h 5137894"/>
              <a:gd name="connsiteX9" fmla="*/ 2366010 w 2366010"/>
              <a:gd name="connsiteY9" fmla="*/ 4893107 h 5137894"/>
              <a:gd name="connsiteX10" fmla="*/ 2121223 w 2366010"/>
              <a:gd name="connsiteY10" fmla="*/ 5137894 h 5137894"/>
              <a:gd name="connsiteX11" fmla="*/ 244787 w 2366010"/>
              <a:gd name="connsiteY11" fmla="*/ 5137894 h 5137894"/>
              <a:gd name="connsiteX12" fmla="*/ 0 w 2366010"/>
              <a:gd name="connsiteY12" fmla="*/ 4893107 h 5137894"/>
              <a:gd name="connsiteX13" fmla="*/ 0 w 2366010"/>
              <a:gd name="connsiteY13" fmla="*/ 258231 h 5137894"/>
              <a:gd name="connsiteX0" fmla="*/ 0 w 2366010"/>
              <a:gd name="connsiteY0" fmla="*/ 263996 h 5143659"/>
              <a:gd name="connsiteX1" fmla="*/ 237167 w 2366010"/>
              <a:gd name="connsiteY1" fmla="*/ 16669 h 5143659"/>
              <a:gd name="connsiteX2" fmla="*/ 520700 w 2366010"/>
              <a:gd name="connsiteY2" fmla="*/ 15400 h 5143659"/>
              <a:gd name="connsiteX3" fmla="*/ 727710 w 2366010"/>
              <a:gd name="connsiteY3" fmla="*/ 202089 h 5143659"/>
              <a:gd name="connsiteX4" fmla="*/ 1364453 w 2366010"/>
              <a:gd name="connsiteY4" fmla="*/ 203362 h 5143659"/>
              <a:gd name="connsiteX5" fmla="*/ 1760693 w 2366010"/>
              <a:gd name="connsiteY5" fmla="*/ 195742 h 5143659"/>
              <a:gd name="connsiteX6" fmla="*/ 1864833 w 2366010"/>
              <a:gd name="connsiteY6" fmla="*/ 25562 h 5143659"/>
              <a:gd name="connsiteX7" fmla="*/ 2121223 w 2366010"/>
              <a:gd name="connsiteY7" fmla="*/ 19209 h 5143659"/>
              <a:gd name="connsiteX8" fmla="*/ 2366010 w 2366010"/>
              <a:gd name="connsiteY8" fmla="*/ 263996 h 5143659"/>
              <a:gd name="connsiteX9" fmla="*/ 2366010 w 2366010"/>
              <a:gd name="connsiteY9" fmla="*/ 4898872 h 5143659"/>
              <a:gd name="connsiteX10" fmla="*/ 2121223 w 2366010"/>
              <a:gd name="connsiteY10" fmla="*/ 5143659 h 5143659"/>
              <a:gd name="connsiteX11" fmla="*/ 244787 w 2366010"/>
              <a:gd name="connsiteY11" fmla="*/ 5143659 h 5143659"/>
              <a:gd name="connsiteX12" fmla="*/ 0 w 2366010"/>
              <a:gd name="connsiteY12" fmla="*/ 4898872 h 5143659"/>
              <a:gd name="connsiteX13" fmla="*/ 0 w 2366010"/>
              <a:gd name="connsiteY13" fmla="*/ 263996 h 5143659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364453 w 2366010"/>
              <a:gd name="connsiteY4" fmla="*/ 196014 h 5136311"/>
              <a:gd name="connsiteX5" fmla="*/ 1760693 w 2366010"/>
              <a:gd name="connsiteY5" fmla="*/ 188394 h 5136311"/>
              <a:gd name="connsiteX6" fmla="*/ 1864833 w 2366010"/>
              <a:gd name="connsiteY6" fmla="*/ 18214 h 5136311"/>
              <a:gd name="connsiteX7" fmla="*/ 2121223 w 2366010"/>
              <a:gd name="connsiteY7" fmla="*/ 11861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6069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60632 h 5140295"/>
              <a:gd name="connsiteX1" fmla="*/ 237167 w 2366010"/>
              <a:gd name="connsiteY1" fmla="*/ 13305 h 5140295"/>
              <a:gd name="connsiteX2" fmla="*/ 520700 w 2366010"/>
              <a:gd name="connsiteY2" fmla="*/ 12036 h 5140295"/>
              <a:gd name="connsiteX3" fmla="*/ 727710 w 2366010"/>
              <a:gd name="connsiteY3" fmla="*/ 198725 h 5140295"/>
              <a:gd name="connsiteX4" fmla="*/ 1364453 w 2366010"/>
              <a:gd name="connsiteY4" fmla="*/ 199998 h 5140295"/>
              <a:gd name="connsiteX5" fmla="*/ 1753073 w 2366010"/>
              <a:gd name="connsiteY5" fmla="*/ 192378 h 5140295"/>
              <a:gd name="connsiteX6" fmla="*/ 1857213 w 2366010"/>
              <a:gd name="connsiteY6" fmla="*/ 14578 h 5140295"/>
              <a:gd name="connsiteX7" fmla="*/ 2121223 w 2366010"/>
              <a:gd name="connsiteY7" fmla="*/ 15845 h 5140295"/>
              <a:gd name="connsiteX8" fmla="*/ 2366010 w 2366010"/>
              <a:gd name="connsiteY8" fmla="*/ 260632 h 5140295"/>
              <a:gd name="connsiteX9" fmla="*/ 2366010 w 2366010"/>
              <a:gd name="connsiteY9" fmla="*/ 4895508 h 5140295"/>
              <a:gd name="connsiteX10" fmla="*/ 2121223 w 2366010"/>
              <a:gd name="connsiteY10" fmla="*/ 5140295 h 5140295"/>
              <a:gd name="connsiteX11" fmla="*/ 244787 w 2366010"/>
              <a:gd name="connsiteY11" fmla="*/ 5140295 h 5140295"/>
              <a:gd name="connsiteX12" fmla="*/ 0 w 2366010"/>
              <a:gd name="connsiteY12" fmla="*/ 4895508 h 5140295"/>
              <a:gd name="connsiteX13" fmla="*/ 0 w 2366010"/>
              <a:gd name="connsiteY13" fmla="*/ 260632 h 5140295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3073 w 2366010"/>
              <a:gd name="connsiteY5" fmla="*/ 193915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59044 h 5138707"/>
              <a:gd name="connsiteX1" fmla="*/ 237167 w 2366010"/>
              <a:gd name="connsiteY1" fmla="*/ 11717 h 5138707"/>
              <a:gd name="connsiteX2" fmla="*/ 520700 w 2366010"/>
              <a:gd name="connsiteY2" fmla="*/ 10448 h 5138707"/>
              <a:gd name="connsiteX3" fmla="*/ 727710 w 2366010"/>
              <a:gd name="connsiteY3" fmla="*/ 197137 h 5138707"/>
              <a:gd name="connsiteX4" fmla="*/ 1364453 w 2366010"/>
              <a:gd name="connsiteY4" fmla="*/ 198410 h 5138707"/>
              <a:gd name="connsiteX5" fmla="*/ 1753073 w 2366010"/>
              <a:gd name="connsiteY5" fmla="*/ 190790 h 5138707"/>
              <a:gd name="connsiteX6" fmla="*/ 1857213 w 2366010"/>
              <a:gd name="connsiteY6" fmla="*/ 12990 h 5138707"/>
              <a:gd name="connsiteX7" fmla="*/ 2121223 w 2366010"/>
              <a:gd name="connsiteY7" fmla="*/ 14257 h 5138707"/>
              <a:gd name="connsiteX8" fmla="*/ 2366010 w 2366010"/>
              <a:gd name="connsiteY8" fmla="*/ 259044 h 5138707"/>
              <a:gd name="connsiteX9" fmla="*/ 2366010 w 2366010"/>
              <a:gd name="connsiteY9" fmla="*/ 4893920 h 5138707"/>
              <a:gd name="connsiteX10" fmla="*/ 2121223 w 2366010"/>
              <a:gd name="connsiteY10" fmla="*/ 5138707 h 5138707"/>
              <a:gd name="connsiteX11" fmla="*/ 244787 w 2366010"/>
              <a:gd name="connsiteY11" fmla="*/ 5138707 h 5138707"/>
              <a:gd name="connsiteX12" fmla="*/ 0 w 2366010"/>
              <a:gd name="connsiteY12" fmla="*/ 4893920 h 5138707"/>
              <a:gd name="connsiteX13" fmla="*/ 0 w 2366010"/>
              <a:gd name="connsiteY13" fmla="*/ 259044 h 5138707"/>
              <a:gd name="connsiteX0" fmla="*/ 0 w 2366010"/>
              <a:gd name="connsiteY0" fmla="*/ 259044 h 5138707"/>
              <a:gd name="connsiteX1" fmla="*/ 237167 w 2366010"/>
              <a:gd name="connsiteY1" fmla="*/ 11717 h 5138707"/>
              <a:gd name="connsiteX2" fmla="*/ 520700 w 2366010"/>
              <a:gd name="connsiteY2" fmla="*/ 10448 h 5138707"/>
              <a:gd name="connsiteX3" fmla="*/ 727710 w 2366010"/>
              <a:gd name="connsiteY3" fmla="*/ 197137 h 5138707"/>
              <a:gd name="connsiteX4" fmla="*/ 1364453 w 2366010"/>
              <a:gd name="connsiteY4" fmla="*/ 198410 h 5138707"/>
              <a:gd name="connsiteX5" fmla="*/ 1753073 w 2366010"/>
              <a:gd name="connsiteY5" fmla="*/ 190790 h 5138707"/>
              <a:gd name="connsiteX6" fmla="*/ 1857213 w 2366010"/>
              <a:gd name="connsiteY6" fmla="*/ 12990 h 5138707"/>
              <a:gd name="connsiteX7" fmla="*/ 2121223 w 2366010"/>
              <a:gd name="connsiteY7" fmla="*/ 14257 h 5138707"/>
              <a:gd name="connsiteX8" fmla="*/ 2366010 w 2366010"/>
              <a:gd name="connsiteY8" fmla="*/ 259044 h 5138707"/>
              <a:gd name="connsiteX9" fmla="*/ 2366010 w 2366010"/>
              <a:gd name="connsiteY9" fmla="*/ 4893920 h 5138707"/>
              <a:gd name="connsiteX10" fmla="*/ 2121223 w 2366010"/>
              <a:gd name="connsiteY10" fmla="*/ 5138707 h 5138707"/>
              <a:gd name="connsiteX11" fmla="*/ 244787 w 2366010"/>
              <a:gd name="connsiteY11" fmla="*/ 5138707 h 5138707"/>
              <a:gd name="connsiteX12" fmla="*/ 0 w 2366010"/>
              <a:gd name="connsiteY12" fmla="*/ 4893920 h 5138707"/>
              <a:gd name="connsiteX13" fmla="*/ 0 w 2366010"/>
              <a:gd name="connsiteY13" fmla="*/ 259044 h 5138707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3073 w 2366010"/>
              <a:gd name="connsiteY5" fmla="*/ 193915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5613 w 2366010"/>
              <a:gd name="connsiteY5" fmla="*/ 186299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5613 w 2366010"/>
              <a:gd name="connsiteY5" fmla="*/ 186299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61383 h 5141046"/>
              <a:gd name="connsiteX1" fmla="*/ 237167 w 2366010"/>
              <a:gd name="connsiteY1" fmla="*/ 14056 h 5141046"/>
              <a:gd name="connsiteX2" fmla="*/ 520700 w 2366010"/>
              <a:gd name="connsiteY2" fmla="*/ 12787 h 5141046"/>
              <a:gd name="connsiteX3" fmla="*/ 727710 w 2366010"/>
              <a:gd name="connsiteY3" fmla="*/ 199476 h 5141046"/>
              <a:gd name="connsiteX4" fmla="*/ 1364453 w 2366010"/>
              <a:gd name="connsiteY4" fmla="*/ 200749 h 5141046"/>
              <a:gd name="connsiteX5" fmla="*/ 1755613 w 2366010"/>
              <a:gd name="connsiteY5" fmla="*/ 185513 h 5141046"/>
              <a:gd name="connsiteX6" fmla="*/ 1857213 w 2366010"/>
              <a:gd name="connsiteY6" fmla="*/ 15329 h 5141046"/>
              <a:gd name="connsiteX7" fmla="*/ 2121223 w 2366010"/>
              <a:gd name="connsiteY7" fmla="*/ 16596 h 5141046"/>
              <a:gd name="connsiteX8" fmla="*/ 2366010 w 2366010"/>
              <a:gd name="connsiteY8" fmla="*/ 261383 h 5141046"/>
              <a:gd name="connsiteX9" fmla="*/ 2366010 w 2366010"/>
              <a:gd name="connsiteY9" fmla="*/ 4896259 h 5141046"/>
              <a:gd name="connsiteX10" fmla="*/ 2121223 w 2366010"/>
              <a:gd name="connsiteY10" fmla="*/ 5141046 h 5141046"/>
              <a:gd name="connsiteX11" fmla="*/ 244787 w 2366010"/>
              <a:gd name="connsiteY11" fmla="*/ 5141046 h 5141046"/>
              <a:gd name="connsiteX12" fmla="*/ 0 w 2366010"/>
              <a:gd name="connsiteY12" fmla="*/ 4896259 h 5141046"/>
              <a:gd name="connsiteX13" fmla="*/ 0 w 2366010"/>
              <a:gd name="connsiteY13" fmla="*/ 261383 h 5141046"/>
              <a:gd name="connsiteX0" fmla="*/ 0 w 2366010"/>
              <a:gd name="connsiteY0" fmla="*/ 261383 h 5141046"/>
              <a:gd name="connsiteX1" fmla="*/ 237167 w 2366010"/>
              <a:gd name="connsiteY1" fmla="*/ 14056 h 5141046"/>
              <a:gd name="connsiteX2" fmla="*/ 520700 w 2366010"/>
              <a:gd name="connsiteY2" fmla="*/ 12787 h 5141046"/>
              <a:gd name="connsiteX3" fmla="*/ 727710 w 2366010"/>
              <a:gd name="connsiteY3" fmla="*/ 199476 h 5141046"/>
              <a:gd name="connsiteX4" fmla="*/ 1364453 w 2366010"/>
              <a:gd name="connsiteY4" fmla="*/ 200749 h 5141046"/>
              <a:gd name="connsiteX5" fmla="*/ 1755613 w 2366010"/>
              <a:gd name="connsiteY5" fmla="*/ 185513 h 5141046"/>
              <a:gd name="connsiteX6" fmla="*/ 1857213 w 2366010"/>
              <a:gd name="connsiteY6" fmla="*/ 15329 h 5141046"/>
              <a:gd name="connsiteX7" fmla="*/ 2121223 w 2366010"/>
              <a:gd name="connsiteY7" fmla="*/ 16596 h 5141046"/>
              <a:gd name="connsiteX8" fmla="*/ 2366010 w 2366010"/>
              <a:gd name="connsiteY8" fmla="*/ 261383 h 5141046"/>
              <a:gd name="connsiteX9" fmla="*/ 2366010 w 2366010"/>
              <a:gd name="connsiteY9" fmla="*/ 4896259 h 5141046"/>
              <a:gd name="connsiteX10" fmla="*/ 2121223 w 2366010"/>
              <a:gd name="connsiteY10" fmla="*/ 5141046 h 5141046"/>
              <a:gd name="connsiteX11" fmla="*/ 244787 w 2366010"/>
              <a:gd name="connsiteY11" fmla="*/ 5141046 h 5141046"/>
              <a:gd name="connsiteX12" fmla="*/ 0 w 2366010"/>
              <a:gd name="connsiteY12" fmla="*/ 4896259 h 5141046"/>
              <a:gd name="connsiteX13" fmla="*/ 0 w 2366010"/>
              <a:gd name="connsiteY13" fmla="*/ 261383 h 5141046"/>
              <a:gd name="connsiteX0" fmla="*/ 0 w 2366010"/>
              <a:gd name="connsiteY0" fmla="*/ 266517 h 5146180"/>
              <a:gd name="connsiteX1" fmla="*/ 237167 w 2366010"/>
              <a:gd name="connsiteY1" fmla="*/ 19190 h 5146180"/>
              <a:gd name="connsiteX2" fmla="*/ 520700 w 2366010"/>
              <a:gd name="connsiteY2" fmla="*/ 17921 h 5146180"/>
              <a:gd name="connsiteX3" fmla="*/ 727710 w 2366010"/>
              <a:gd name="connsiteY3" fmla="*/ 204610 h 5146180"/>
              <a:gd name="connsiteX4" fmla="*/ 1364453 w 2366010"/>
              <a:gd name="connsiteY4" fmla="*/ 205883 h 5146180"/>
              <a:gd name="connsiteX5" fmla="*/ 1755613 w 2366010"/>
              <a:gd name="connsiteY5" fmla="*/ 190647 h 5146180"/>
              <a:gd name="connsiteX6" fmla="*/ 1857213 w 2366010"/>
              <a:gd name="connsiteY6" fmla="*/ 20463 h 5146180"/>
              <a:gd name="connsiteX7" fmla="*/ 2133923 w 2366010"/>
              <a:gd name="connsiteY7" fmla="*/ 14114 h 5146180"/>
              <a:gd name="connsiteX8" fmla="*/ 2366010 w 2366010"/>
              <a:gd name="connsiteY8" fmla="*/ 266517 h 5146180"/>
              <a:gd name="connsiteX9" fmla="*/ 2366010 w 2366010"/>
              <a:gd name="connsiteY9" fmla="*/ 4901393 h 5146180"/>
              <a:gd name="connsiteX10" fmla="*/ 2121223 w 2366010"/>
              <a:gd name="connsiteY10" fmla="*/ 5146180 h 5146180"/>
              <a:gd name="connsiteX11" fmla="*/ 244787 w 2366010"/>
              <a:gd name="connsiteY11" fmla="*/ 5146180 h 5146180"/>
              <a:gd name="connsiteX12" fmla="*/ 0 w 2366010"/>
              <a:gd name="connsiteY12" fmla="*/ 4901393 h 5146180"/>
              <a:gd name="connsiteX13" fmla="*/ 0 w 2366010"/>
              <a:gd name="connsiteY13" fmla="*/ 266517 h 5146180"/>
              <a:gd name="connsiteX0" fmla="*/ 0 w 2366010"/>
              <a:gd name="connsiteY0" fmla="*/ 266517 h 5146180"/>
              <a:gd name="connsiteX1" fmla="*/ 237167 w 2366010"/>
              <a:gd name="connsiteY1" fmla="*/ 19190 h 5146180"/>
              <a:gd name="connsiteX2" fmla="*/ 520700 w 2366010"/>
              <a:gd name="connsiteY2" fmla="*/ 17921 h 5146180"/>
              <a:gd name="connsiteX3" fmla="*/ 727710 w 2366010"/>
              <a:gd name="connsiteY3" fmla="*/ 204610 h 5146180"/>
              <a:gd name="connsiteX4" fmla="*/ 1364453 w 2366010"/>
              <a:gd name="connsiteY4" fmla="*/ 205883 h 5146180"/>
              <a:gd name="connsiteX5" fmla="*/ 1755613 w 2366010"/>
              <a:gd name="connsiteY5" fmla="*/ 190647 h 5146180"/>
              <a:gd name="connsiteX6" fmla="*/ 1857213 w 2366010"/>
              <a:gd name="connsiteY6" fmla="*/ 20463 h 5146180"/>
              <a:gd name="connsiteX7" fmla="*/ 2133923 w 2366010"/>
              <a:gd name="connsiteY7" fmla="*/ 14114 h 5146180"/>
              <a:gd name="connsiteX8" fmla="*/ 2366010 w 2366010"/>
              <a:gd name="connsiteY8" fmla="*/ 266517 h 5146180"/>
              <a:gd name="connsiteX9" fmla="*/ 2366010 w 2366010"/>
              <a:gd name="connsiteY9" fmla="*/ 4901393 h 5146180"/>
              <a:gd name="connsiteX10" fmla="*/ 2121223 w 2366010"/>
              <a:gd name="connsiteY10" fmla="*/ 5146180 h 5146180"/>
              <a:gd name="connsiteX11" fmla="*/ 244787 w 2366010"/>
              <a:gd name="connsiteY11" fmla="*/ 5146180 h 5146180"/>
              <a:gd name="connsiteX12" fmla="*/ 0 w 2366010"/>
              <a:gd name="connsiteY12" fmla="*/ 4901393 h 5146180"/>
              <a:gd name="connsiteX13" fmla="*/ 0 w 2366010"/>
              <a:gd name="connsiteY13" fmla="*/ 266517 h 5146180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364453 w 2366010"/>
              <a:gd name="connsiteY4" fmla="*/ 207009 h 5147306"/>
              <a:gd name="connsiteX5" fmla="*/ 1755613 w 2366010"/>
              <a:gd name="connsiteY5" fmla="*/ 191773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5613 w 2366010"/>
              <a:gd name="connsiteY5" fmla="*/ 191773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5613 w 2366010"/>
              <a:gd name="connsiteY5" fmla="*/ 191773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3708 w 2366010"/>
              <a:gd name="connsiteY5" fmla="*/ 189869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3708 w 2366010"/>
              <a:gd name="connsiteY5" fmla="*/ 189869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8788 w 2366010"/>
              <a:gd name="connsiteY5" fmla="*/ 173797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32790 w 2366010"/>
              <a:gd name="connsiteY3" fmla="*/ 189664 h 5136311"/>
              <a:gd name="connsiteX4" fmla="*/ 1274918 w 2366010"/>
              <a:gd name="connsiteY4" fmla="*/ 194110 h 5136311"/>
              <a:gd name="connsiteX5" fmla="*/ 1758788 w 2366010"/>
              <a:gd name="connsiteY5" fmla="*/ 173797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66010" h="5136311">
                <a:moveTo>
                  <a:pt x="0" y="256648"/>
                </a:moveTo>
                <a:cubicBezTo>
                  <a:pt x="0" y="121456"/>
                  <a:pt x="101975" y="14401"/>
                  <a:pt x="237167" y="9321"/>
                </a:cubicBezTo>
                <a:cubicBezTo>
                  <a:pt x="333052" y="-1632"/>
                  <a:pt x="444023" y="-4013"/>
                  <a:pt x="520700" y="8052"/>
                </a:cubicBezTo>
                <a:cubicBezTo>
                  <a:pt x="570707" y="42977"/>
                  <a:pt x="486568" y="204269"/>
                  <a:pt x="732790" y="189664"/>
                </a:cubicBezTo>
                <a:cubicBezTo>
                  <a:pt x="889925" y="194321"/>
                  <a:pt x="1103918" y="196755"/>
                  <a:pt x="1274918" y="194110"/>
                </a:cubicBezTo>
                <a:cubicBezTo>
                  <a:pt x="1445918" y="191466"/>
                  <a:pt x="1661739" y="204383"/>
                  <a:pt x="1758788" y="173797"/>
                </a:cubicBezTo>
                <a:cubicBezTo>
                  <a:pt x="1855837" y="143211"/>
                  <a:pt x="1797125" y="37475"/>
                  <a:pt x="1857213" y="10594"/>
                </a:cubicBezTo>
                <a:cubicBezTo>
                  <a:pt x="1896981" y="-1049"/>
                  <a:pt x="2008907" y="688"/>
                  <a:pt x="2133923" y="4245"/>
                </a:cubicBezTo>
                <a:cubicBezTo>
                  <a:pt x="2258939" y="7802"/>
                  <a:pt x="2366010" y="121456"/>
                  <a:pt x="2366010" y="256648"/>
                </a:cubicBezTo>
                <a:lnTo>
                  <a:pt x="2366010" y="4891524"/>
                </a:lnTo>
                <a:cubicBezTo>
                  <a:pt x="2366010" y="5026716"/>
                  <a:pt x="2256415" y="5136311"/>
                  <a:pt x="2121223" y="5136311"/>
                </a:cubicBezTo>
                <a:lnTo>
                  <a:pt x="244787" y="5136311"/>
                </a:lnTo>
                <a:cubicBezTo>
                  <a:pt x="109595" y="5136311"/>
                  <a:pt x="0" y="5026716"/>
                  <a:pt x="0" y="4891524"/>
                </a:cubicBezTo>
                <a:lnTo>
                  <a:pt x="0" y="256648"/>
                </a:lnTo>
                <a:close/>
              </a:path>
            </a:pathLst>
          </a:custGeom>
          <a:solidFill>
            <a:schemeClr val="accent1"/>
          </a:solidFill>
        </p:spPr>
        <p:txBody>
          <a:bodyPr tIns="25200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1806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FECF150B-77EA-4887-8E00-9D3E66A9F00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900000">
            <a:off x="-217331" y="-741899"/>
            <a:ext cx="2400369" cy="5145517"/>
          </a:xfrm>
          <a:custGeom>
            <a:avLst/>
            <a:gdLst>
              <a:gd name="connsiteX0" fmla="*/ 203664 w 2376488"/>
              <a:gd name="connsiteY0" fmla="*/ 0 h 5143500"/>
              <a:gd name="connsiteX1" fmla="*/ 2173188 w 2376488"/>
              <a:gd name="connsiteY1" fmla="*/ 0 h 5143500"/>
              <a:gd name="connsiteX2" fmla="*/ 2251253 w 2376488"/>
              <a:gd name="connsiteY2" fmla="*/ 15761 h 5143500"/>
              <a:gd name="connsiteX3" fmla="*/ 2372673 w 2376488"/>
              <a:gd name="connsiteY3" fmla="*/ 163800 h 5143500"/>
              <a:gd name="connsiteX4" fmla="*/ 2376488 w 2376488"/>
              <a:gd name="connsiteY4" fmla="*/ 201644 h 5143500"/>
              <a:gd name="connsiteX5" fmla="*/ 2376488 w 2376488"/>
              <a:gd name="connsiteY5" fmla="*/ 4952244 h 5143500"/>
              <a:gd name="connsiteX6" fmla="*/ 2372673 w 2376488"/>
              <a:gd name="connsiteY6" fmla="*/ 4990088 h 5143500"/>
              <a:gd name="connsiteX7" fmla="*/ 2251253 w 2376488"/>
              <a:gd name="connsiteY7" fmla="*/ 5138128 h 5143500"/>
              <a:gd name="connsiteX8" fmla="*/ 2224641 w 2376488"/>
              <a:gd name="connsiteY8" fmla="*/ 5143500 h 5143500"/>
              <a:gd name="connsiteX9" fmla="*/ 152210 w 2376488"/>
              <a:gd name="connsiteY9" fmla="*/ 5143500 h 5143500"/>
              <a:gd name="connsiteX10" fmla="*/ 125599 w 2376488"/>
              <a:gd name="connsiteY10" fmla="*/ 5138128 h 5143500"/>
              <a:gd name="connsiteX11" fmla="*/ 0 w 2376488"/>
              <a:gd name="connsiteY11" fmla="*/ 4948643 h 5143500"/>
              <a:gd name="connsiteX12" fmla="*/ 0 w 2376488"/>
              <a:gd name="connsiteY12" fmla="*/ 205245 h 5143500"/>
              <a:gd name="connsiteX13" fmla="*/ 125599 w 2376488"/>
              <a:gd name="connsiteY13" fmla="*/ 1576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6488" h="5143500">
                <a:moveTo>
                  <a:pt x="203664" y="0"/>
                </a:moveTo>
                <a:lnTo>
                  <a:pt x="2173188" y="0"/>
                </a:lnTo>
                <a:lnTo>
                  <a:pt x="2251253" y="15761"/>
                </a:lnTo>
                <a:cubicBezTo>
                  <a:pt x="2312760" y="41776"/>
                  <a:pt x="2358976" y="96865"/>
                  <a:pt x="2372673" y="163800"/>
                </a:cubicBezTo>
                <a:lnTo>
                  <a:pt x="2376488" y="201644"/>
                </a:lnTo>
                <a:lnTo>
                  <a:pt x="2376488" y="4952244"/>
                </a:lnTo>
                <a:lnTo>
                  <a:pt x="2372673" y="4990088"/>
                </a:lnTo>
                <a:cubicBezTo>
                  <a:pt x="2358976" y="5057023"/>
                  <a:pt x="2312760" y="5112112"/>
                  <a:pt x="2251253" y="5138128"/>
                </a:cubicBezTo>
                <a:lnTo>
                  <a:pt x="2224641" y="5143500"/>
                </a:lnTo>
                <a:lnTo>
                  <a:pt x="152210" y="5143500"/>
                </a:lnTo>
                <a:lnTo>
                  <a:pt x="125599" y="5138128"/>
                </a:lnTo>
                <a:cubicBezTo>
                  <a:pt x="51789" y="5106909"/>
                  <a:pt x="0" y="5033824"/>
                  <a:pt x="0" y="4948643"/>
                </a:cubicBezTo>
                <a:lnTo>
                  <a:pt x="0" y="205245"/>
                </a:lnTo>
                <a:cubicBezTo>
                  <a:pt x="0" y="120064"/>
                  <a:pt x="51789" y="46979"/>
                  <a:pt x="125599" y="1576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32" name="Picture Placeholder 131">
            <a:extLst>
              <a:ext uri="{FF2B5EF4-FFF2-40B4-BE49-F238E27FC236}">
                <a16:creationId xmlns:a16="http://schemas.microsoft.com/office/drawing/2014/main" id="{566FBD37-2BA1-4A77-BF18-A1BB83740C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900000">
            <a:off x="2765047" y="-925697"/>
            <a:ext cx="2400369" cy="5151050"/>
          </a:xfrm>
          <a:custGeom>
            <a:avLst/>
            <a:gdLst>
              <a:gd name="connsiteX0" fmla="*/ 203664 w 2376488"/>
              <a:gd name="connsiteY0" fmla="*/ 0 h 5143500"/>
              <a:gd name="connsiteX1" fmla="*/ 2173188 w 2376488"/>
              <a:gd name="connsiteY1" fmla="*/ 0 h 5143500"/>
              <a:gd name="connsiteX2" fmla="*/ 2251253 w 2376488"/>
              <a:gd name="connsiteY2" fmla="*/ 15761 h 5143500"/>
              <a:gd name="connsiteX3" fmla="*/ 2372673 w 2376488"/>
              <a:gd name="connsiteY3" fmla="*/ 163800 h 5143500"/>
              <a:gd name="connsiteX4" fmla="*/ 2376488 w 2376488"/>
              <a:gd name="connsiteY4" fmla="*/ 201644 h 5143500"/>
              <a:gd name="connsiteX5" fmla="*/ 2376488 w 2376488"/>
              <a:gd name="connsiteY5" fmla="*/ 4952244 h 5143500"/>
              <a:gd name="connsiteX6" fmla="*/ 2372673 w 2376488"/>
              <a:gd name="connsiteY6" fmla="*/ 4990088 h 5143500"/>
              <a:gd name="connsiteX7" fmla="*/ 2251253 w 2376488"/>
              <a:gd name="connsiteY7" fmla="*/ 5138128 h 5143500"/>
              <a:gd name="connsiteX8" fmla="*/ 2224641 w 2376488"/>
              <a:gd name="connsiteY8" fmla="*/ 5143500 h 5143500"/>
              <a:gd name="connsiteX9" fmla="*/ 152210 w 2376488"/>
              <a:gd name="connsiteY9" fmla="*/ 5143500 h 5143500"/>
              <a:gd name="connsiteX10" fmla="*/ 125599 w 2376488"/>
              <a:gd name="connsiteY10" fmla="*/ 5138128 h 5143500"/>
              <a:gd name="connsiteX11" fmla="*/ 0 w 2376488"/>
              <a:gd name="connsiteY11" fmla="*/ 4948643 h 5143500"/>
              <a:gd name="connsiteX12" fmla="*/ 0 w 2376488"/>
              <a:gd name="connsiteY12" fmla="*/ 205245 h 5143500"/>
              <a:gd name="connsiteX13" fmla="*/ 125599 w 2376488"/>
              <a:gd name="connsiteY13" fmla="*/ 1576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6488" h="5143500">
                <a:moveTo>
                  <a:pt x="203664" y="0"/>
                </a:moveTo>
                <a:lnTo>
                  <a:pt x="2173188" y="0"/>
                </a:lnTo>
                <a:lnTo>
                  <a:pt x="2251253" y="15761"/>
                </a:lnTo>
                <a:cubicBezTo>
                  <a:pt x="2312760" y="41776"/>
                  <a:pt x="2358976" y="96865"/>
                  <a:pt x="2372673" y="163800"/>
                </a:cubicBezTo>
                <a:lnTo>
                  <a:pt x="2376488" y="201644"/>
                </a:lnTo>
                <a:lnTo>
                  <a:pt x="2376488" y="4952244"/>
                </a:lnTo>
                <a:lnTo>
                  <a:pt x="2372673" y="4990088"/>
                </a:lnTo>
                <a:cubicBezTo>
                  <a:pt x="2358976" y="5057023"/>
                  <a:pt x="2312760" y="5112112"/>
                  <a:pt x="2251253" y="5138128"/>
                </a:cubicBezTo>
                <a:lnTo>
                  <a:pt x="2224641" y="5143500"/>
                </a:lnTo>
                <a:lnTo>
                  <a:pt x="152210" y="5143500"/>
                </a:lnTo>
                <a:lnTo>
                  <a:pt x="125599" y="5138128"/>
                </a:lnTo>
                <a:cubicBezTo>
                  <a:pt x="51789" y="5106909"/>
                  <a:pt x="0" y="5033824"/>
                  <a:pt x="0" y="4948643"/>
                </a:cubicBezTo>
                <a:lnTo>
                  <a:pt x="0" y="205245"/>
                </a:lnTo>
                <a:cubicBezTo>
                  <a:pt x="0" y="120064"/>
                  <a:pt x="51789" y="46979"/>
                  <a:pt x="125599" y="1576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33" name="Picture Placeholder 132">
            <a:extLst>
              <a:ext uri="{FF2B5EF4-FFF2-40B4-BE49-F238E27FC236}">
                <a16:creationId xmlns:a16="http://schemas.microsoft.com/office/drawing/2014/main" id="{091996E3-EF2E-439C-A4C6-315C57ABCA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900000">
            <a:off x="6337644" y="-3360203"/>
            <a:ext cx="2400369" cy="5145517"/>
          </a:xfrm>
          <a:custGeom>
            <a:avLst/>
            <a:gdLst>
              <a:gd name="connsiteX0" fmla="*/ 203664 w 2376488"/>
              <a:gd name="connsiteY0" fmla="*/ 0 h 5143500"/>
              <a:gd name="connsiteX1" fmla="*/ 2173188 w 2376488"/>
              <a:gd name="connsiteY1" fmla="*/ 0 h 5143500"/>
              <a:gd name="connsiteX2" fmla="*/ 2251253 w 2376488"/>
              <a:gd name="connsiteY2" fmla="*/ 15761 h 5143500"/>
              <a:gd name="connsiteX3" fmla="*/ 2372673 w 2376488"/>
              <a:gd name="connsiteY3" fmla="*/ 163800 h 5143500"/>
              <a:gd name="connsiteX4" fmla="*/ 2376488 w 2376488"/>
              <a:gd name="connsiteY4" fmla="*/ 201644 h 5143500"/>
              <a:gd name="connsiteX5" fmla="*/ 2376488 w 2376488"/>
              <a:gd name="connsiteY5" fmla="*/ 4952244 h 5143500"/>
              <a:gd name="connsiteX6" fmla="*/ 2372673 w 2376488"/>
              <a:gd name="connsiteY6" fmla="*/ 4990088 h 5143500"/>
              <a:gd name="connsiteX7" fmla="*/ 2251253 w 2376488"/>
              <a:gd name="connsiteY7" fmla="*/ 5138128 h 5143500"/>
              <a:gd name="connsiteX8" fmla="*/ 2224641 w 2376488"/>
              <a:gd name="connsiteY8" fmla="*/ 5143500 h 5143500"/>
              <a:gd name="connsiteX9" fmla="*/ 152210 w 2376488"/>
              <a:gd name="connsiteY9" fmla="*/ 5143500 h 5143500"/>
              <a:gd name="connsiteX10" fmla="*/ 125599 w 2376488"/>
              <a:gd name="connsiteY10" fmla="*/ 5138128 h 5143500"/>
              <a:gd name="connsiteX11" fmla="*/ 0 w 2376488"/>
              <a:gd name="connsiteY11" fmla="*/ 4948643 h 5143500"/>
              <a:gd name="connsiteX12" fmla="*/ 0 w 2376488"/>
              <a:gd name="connsiteY12" fmla="*/ 205245 h 5143500"/>
              <a:gd name="connsiteX13" fmla="*/ 125599 w 2376488"/>
              <a:gd name="connsiteY13" fmla="*/ 1576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6488" h="5143500">
                <a:moveTo>
                  <a:pt x="203664" y="0"/>
                </a:moveTo>
                <a:lnTo>
                  <a:pt x="2173188" y="0"/>
                </a:lnTo>
                <a:lnTo>
                  <a:pt x="2251253" y="15761"/>
                </a:lnTo>
                <a:cubicBezTo>
                  <a:pt x="2312760" y="41776"/>
                  <a:pt x="2358976" y="96865"/>
                  <a:pt x="2372673" y="163800"/>
                </a:cubicBezTo>
                <a:lnTo>
                  <a:pt x="2376488" y="201644"/>
                </a:lnTo>
                <a:lnTo>
                  <a:pt x="2376488" y="4952244"/>
                </a:lnTo>
                <a:lnTo>
                  <a:pt x="2372673" y="4990088"/>
                </a:lnTo>
                <a:cubicBezTo>
                  <a:pt x="2358976" y="5057023"/>
                  <a:pt x="2312760" y="5112112"/>
                  <a:pt x="2251253" y="5138128"/>
                </a:cubicBezTo>
                <a:lnTo>
                  <a:pt x="2224641" y="5143500"/>
                </a:lnTo>
                <a:lnTo>
                  <a:pt x="152210" y="5143500"/>
                </a:lnTo>
                <a:lnTo>
                  <a:pt x="125599" y="5138128"/>
                </a:lnTo>
                <a:cubicBezTo>
                  <a:pt x="51789" y="5106909"/>
                  <a:pt x="0" y="5033824"/>
                  <a:pt x="0" y="4948643"/>
                </a:cubicBezTo>
                <a:lnTo>
                  <a:pt x="0" y="205245"/>
                </a:lnTo>
                <a:cubicBezTo>
                  <a:pt x="0" y="120064"/>
                  <a:pt x="51789" y="46979"/>
                  <a:pt x="125599" y="1576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34" name="Picture Placeholder 133">
            <a:extLst>
              <a:ext uri="{FF2B5EF4-FFF2-40B4-BE49-F238E27FC236}">
                <a16:creationId xmlns:a16="http://schemas.microsoft.com/office/drawing/2014/main" id="{73745553-5B35-458A-B649-6F527B2F98E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900000">
            <a:off x="9509993" y="-4313314"/>
            <a:ext cx="2400369" cy="5145517"/>
          </a:xfrm>
          <a:custGeom>
            <a:avLst/>
            <a:gdLst>
              <a:gd name="connsiteX0" fmla="*/ 203664 w 2376488"/>
              <a:gd name="connsiteY0" fmla="*/ 0 h 5143500"/>
              <a:gd name="connsiteX1" fmla="*/ 2173188 w 2376488"/>
              <a:gd name="connsiteY1" fmla="*/ 0 h 5143500"/>
              <a:gd name="connsiteX2" fmla="*/ 2251253 w 2376488"/>
              <a:gd name="connsiteY2" fmla="*/ 15761 h 5143500"/>
              <a:gd name="connsiteX3" fmla="*/ 2372673 w 2376488"/>
              <a:gd name="connsiteY3" fmla="*/ 163800 h 5143500"/>
              <a:gd name="connsiteX4" fmla="*/ 2376488 w 2376488"/>
              <a:gd name="connsiteY4" fmla="*/ 201644 h 5143500"/>
              <a:gd name="connsiteX5" fmla="*/ 2376488 w 2376488"/>
              <a:gd name="connsiteY5" fmla="*/ 4952244 h 5143500"/>
              <a:gd name="connsiteX6" fmla="*/ 2372673 w 2376488"/>
              <a:gd name="connsiteY6" fmla="*/ 4990088 h 5143500"/>
              <a:gd name="connsiteX7" fmla="*/ 2251253 w 2376488"/>
              <a:gd name="connsiteY7" fmla="*/ 5138128 h 5143500"/>
              <a:gd name="connsiteX8" fmla="*/ 2224641 w 2376488"/>
              <a:gd name="connsiteY8" fmla="*/ 5143500 h 5143500"/>
              <a:gd name="connsiteX9" fmla="*/ 152210 w 2376488"/>
              <a:gd name="connsiteY9" fmla="*/ 5143500 h 5143500"/>
              <a:gd name="connsiteX10" fmla="*/ 125599 w 2376488"/>
              <a:gd name="connsiteY10" fmla="*/ 5138128 h 5143500"/>
              <a:gd name="connsiteX11" fmla="*/ 0 w 2376488"/>
              <a:gd name="connsiteY11" fmla="*/ 4948643 h 5143500"/>
              <a:gd name="connsiteX12" fmla="*/ 0 w 2376488"/>
              <a:gd name="connsiteY12" fmla="*/ 205245 h 5143500"/>
              <a:gd name="connsiteX13" fmla="*/ 125599 w 2376488"/>
              <a:gd name="connsiteY13" fmla="*/ 1576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6488" h="5143500">
                <a:moveTo>
                  <a:pt x="203664" y="0"/>
                </a:moveTo>
                <a:lnTo>
                  <a:pt x="2173188" y="0"/>
                </a:lnTo>
                <a:lnTo>
                  <a:pt x="2251253" y="15761"/>
                </a:lnTo>
                <a:cubicBezTo>
                  <a:pt x="2312760" y="41776"/>
                  <a:pt x="2358976" y="96865"/>
                  <a:pt x="2372673" y="163800"/>
                </a:cubicBezTo>
                <a:lnTo>
                  <a:pt x="2376488" y="201644"/>
                </a:lnTo>
                <a:lnTo>
                  <a:pt x="2376488" y="4952244"/>
                </a:lnTo>
                <a:lnTo>
                  <a:pt x="2372673" y="4990088"/>
                </a:lnTo>
                <a:cubicBezTo>
                  <a:pt x="2358976" y="5057023"/>
                  <a:pt x="2312760" y="5112112"/>
                  <a:pt x="2251253" y="5138128"/>
                </a:cubicBezTo>
                <a:lnTo>
                  <a:pt x="2224641" y="5143500"/>
                </a:lnTo>
                <a:lnTo>
                  <a:pt x="152210" y="5143500"/>
                </a:lnTo>
                <a:lnTo>
                  <a:pt x="125599" y="5138128"/>
                </a:lnTo>
                <a:cubicBezTo>
                  <a:pt x="51789" y="5106909"/>
                  <a:pt x="0" y="5033824"/>
                  <a:pt x="0" y="4948643"/>
                </a:cubicBezTo>
                <a:lnTo>
                  <a:pt x="0" y="205245"/>
                </a:lnTo>
                <a:cubicBezTo>
                  <a:pt x="0" y="120064"/>
                  <a:pt x="51789" y="46979"/>
                  <a:pt x="125599" y="1576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35" name="Picture Placeholder 134">
            <a:extLst>
              <a:ext uri="{FF2B5EF4-FFF2-40B4-BE49-F238E27FC236}">
                <a16:creationId xmlns:a16="http://schemas.microsoft.com/office/drawing/2014/main" id="{882D6673-30FF-421B-B530-5F7BB9B1D01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900000">
            <a:off x="12118344" y="-3103764"/>
            <a:ext cx="2400369" cy="5145517"/>
          </a:xfrm>
          <a:custGeom>
            <a:avLst/>
            <a:gdLst>
              <a:gd name="connsiteX0" fmla="*/ 203664 w 2376488"/>
              <a:gd name="connsiteY0" fmla="*/ 0 h 5143500"/>
              <a:gd name="connsiteX1" fmla="*/ 2173188 w 2376488"/>
              <a:gd name="connsiteY1" fmla="*/ 0 h 5143500"/>
              <a:gd name="connsiteX2" fmla="*/ 2251253 w 2376488"/>
              <a:gd name="connsiteY2" fmla="*/ 15761 h 5143500"/>
              <a:gd name="connsiteX3" fmla="*/ 2372673 w 2376488"/>
              <a:gd name="connsiteY3" fmla="*/ 163800 h 5143500"/>
              <a:gd name="connsiteX4" fmla="*/ 2376488 w 2376488"/>
              <a:gd name="connsiteY4" fmla="*/ 201644 h 5143500"/>
              <a:gd name="connsiteX5" fmla="*/ 2376488 w 2376488"/>
              <a:gd name="connsiteY5" fmla="*/ 4952244 h 5143500"/>
              <a:gd name="connsiteX6" fmla="*/ 2372673 w 2376488"/>
              <a:gd name="connsiteY6" fmla="*/ 4990088 h 5143500"/>
              <a:gd name="connsiteX7" fmla="*/ 2251253 w 2376488"/>
              <a:gd name="connsiteY7" fmla="*/ 5138128 h 5143500"/>
              <a:gd name="connsiteX8" fmla="*/ 2224641 w 2376488"/>
              <a:gd name="connsiteY8" fmla="*/ 5143500 h 5143500"/>
              <a:gd name="connsiteX9" fmla="*/ 152210 w 2376488"/>
              <a:gd name="connsiteY9" fmla="*/ 5143500 h 5143500"/>
              <a:gd name="connsiteX10" fmla="*/ 125599 w 2376488"/>
              <a:gd name="connsiteY10" fmla="*/ 5138128 h 5143500"/>
              <a:gd name="connsiteX11" fmla="*/ 0 w 2376488"/>
              <a:gd name="connsiteY11" fmla="*/ 4948643 h 5143500"/>
              <a:gd name="connsiteX12" fmla="*/ 0 w 2376488"/>
              <a:gd name="connsiteY12" fmla="*/ 205245 h 5143500"/>
              <a:gd name="connsiteX13" fmla="*/ 125599 w 2376488"/>
              <a:gd name="connsiteY13" fmla="*/ 1576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6488" h="5143500">
                <a:moveTo>
                  <a:pt x="203664" y="0"/>
                </a:moveTo>
                <a:lnTo>
                  <a:pt x="2173188" y="0"/>
                </a:lnTo>
                <a:lnTo>
                  <a:pt x="2251253" y="15761"/>
                </a:lnTo>
                <a:cubicBezTo>
                  <a:pt x="2312760" y="41776"/>
                  <a:pt x="2358976" y="96865"/>
                  <a:pt x="2372673" y="163800"/>
                </a:cubicBezTo>
                <a:lnTo>
                  <a:pt x="2376488" y="201644"/>
                </a:lnTo>
                <a:lnTo>
                  <a:pt x="2376488" y="4952244"/>
                </a:lnTo>
                <a:lnTo>
                  <a:pt x="2372673" y="4990088"/>
                </a:lnTo>
                <a:cubicBezTo>
                  <a:pt x="2358976" y="5057023"/>
                  <a:pt x="2312760" y="5112112"/>
                  <a:pt x="2251253" y="5138128"/>
                </a:cubicBezTo>
                <a:lnTo>
                  <a:pt x="2224641" y="5143500"/>
                </a:lnTo>
                <a:lnTo>
                  <a:pt x="152210" y="5143500"/>
                </a:lnTo>
                <a:lnTo>
                  <a:pt x="125599" y="5138128"/>
                </a:lnTo>
                <a:cubicBezTo>
                  <a:pt x="51789" y="5106909"/>
                  <a:pt x="0" y="5033824"/>
                  <a:pt x="0" y="4948643"/>
                </a:cubicBezTo>
                <a:lnTo>
                  <a:pt x="0" y="205245"/>
                </a:lnTo>
                <a:cubicBezTo>
                  <a:pt x="0" y="120064"/>
                  <a:pt x="51789" y="46979"/>
                  <a:pt x="125599" y="1576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1ADA94DF-EBA7-4F84-8914-37E65C61026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900000">
            <a:off x="8082728" y="1105734"/>
            <a:ext cx="2400369" cy="5145517"/>
          </a:xfrm>
          <a:custGeom>
            <a:avLst/>
            <a:gdLst>
              <a:gd name="connsiteX0" fmla="*/ 203664 w 2376488"/>
              <a:gd name="connsiteY0" fmla="*/ 0 h 5143500"/>
              <a:gd name="connsiteX1" fmla="*/ 2173188 w 2376488"/>
              <a:gd name="connsiteY1" fmla="*/ 0 h 5143500"/>
              <a:gd name="connsiteX2" fmla="*/ 2251253 w 2376488"/>
              <a:gd name="connsiteY2" fmla="*/ 15761 h 5143500"/>
              <a:gd name="connsiteX3" fmla="*/ 2372673 w 2376488"/>
              <a:gd name="connsiteY3" fmla="*/ 163800 h 5143500"/>
              <a:gd name="connsiteX4" fmla="*/ 2376488 w 2376488"/>
              <a:gd name="connsiteY4" fmla="*/ 201644 h 5143500"/>
              <a:gd name="connsiteX5" fmla="*/ 2376488 w 2376488"/>
              <a:gd name="connsiteY5" fmla="*/ 4952244 h 5143500"/>
              <a:gd name="connsiteX6" fmla="*/ 2372673 w 2376488"/>
              <a:gd name="connsiteY6" fmla="*/ 4990088 h 5143500"/>
              <a:gd name="connsiteX7" fmla="*/ 2251253 w 2376488"/>
              <a:gd name="connsiteY7" fmla="*/ 5138128 h 5143500"/>
              <a:gd name="connsiteX8" fmla="*/ 2224641 w 2376488"/>
              <a:gd name="connsiteY8" fmla="*/ 5143500 h 5143500"/>
              <a:gd name="connsiteX9" fmla="*/ 152210 w 2376488"/>
              <a:gd name="connsiteY9" fmla="*/ 5143500 h 5143500"/>
              <a:gd name="connsiteX10" fmla="*/ 125599 w 2376488"/>
              <a:gd name="connsiteY10" fmla="*/ 5138128 h 5143500"/>
              <a:gd name="connsiteX11" fmla="*/ 0 w 2376488"/>
              <a:gd name="connsiteY11" fmla="*/ 4948643 h 5143500"/>
              <a:gd name="connsiteX12" fmla="*/ 0 w 2376488"/>
              <a:gd name="connsiteY12" fmla="*/ 205245 h 5143500"/>
              <a:gd name="connsiteX13" fmla="*/ 125599 w 2376488"/>
              <a:gd name="connsiteY13" fmla="*/ 1576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6488" h="5143500">
                <a:moveTo>
                  <a:pt x="203664" y="0"/>
                </a:moveTo>
                <a:lnTo>
                  <a:pt x="2173188" y="0"/>
                </a:lnTo>
                <a:lnTo>
                  <a:pt x="2251253" y="15761"/>
                </a:lnTo>
                <a:cubicBezTo>
                  <a:pt x="2312760" y="41776"/>
                  <a:pt x="2358976" y="96865"/>
                  <a:pt x="2372673" y="163800"/>
                </a:cubicBezTo>
                <a:lnTo>
                  <a:pt x="2376488" y="201644"/>
                </a:lnTo>
                <a:lnTo>
                  <a:pt x="2376488" y="4952244"/>
                </a:lnTo>
                <a:lnTo>
                  <a:pt x="2372673" y="4990088"/>
                </a:lnTo>
                <a:cubicBezTo>
                  <a:pt x="2358976" y="5057023"/>
                  <a:pt x="2312760" y="5112112"/>
                  <a:pt x="2251253" y="5138128"/>
                </a:cubicBezTo>
                <a:lnTo>
                  <a:pt x="2224641" y="5143500"/>
                </a:lnTo>
                <a:lnTo>
                  <a:pt x="152210" y="5143500"/>
                </a:lnTo>
                <a:lnTo>
                  <a:pt x="125599" y="5138128"/>
                </a:lnTo>
                <a:cubicBezTo>
                  <a:pt x="51789" y="5106909"/>
                  <a:pt x="0" y="5033824"/>
                  <a:pt x="0" y="4948643"/>
                </a:cubicBezTo>
                <a:lnTo>
                  <a:pt x="0" y="205245"/>
                </a:lnTo>
                <a:cubicBezTo>
                  <a:pt x="0" y="120064"/>
                  <a:pt x="51789" y="46979"/>
                  <a:pt x="125599" y="1576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37" name="Picture Placeholder 136">
            <a:extLst>
              <a:ext uri="{FF2B5EF4-FFF2-40B4-BE49-F238E27FC236}">
                <a16:creationId xmlns:a16="http://schemas.microsoft.com/office/drawing/2014/main" id="{6D2D7FA7-D8F6-4D5E-B8BD-826050092BC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900000">
            <a:off x="10696035" y="2347646"/>
            <a:ext cx="2400369" cy="5145517"/>
          </a:xfrm>
          <a:custGeom>
            <a:avLst/>
            <a:gdLst>
              <a:gd name="connsiteX0" fmla="*/ 203664 w 2376488"/>
              <a:gd name="connsiteY0" fmla="*/ 0 h 5143500"/>
              <a:gd name="connsiteX1" fmla="*/ 2173188 w 2376488"/>
              <a:gd name="connsiteY1" fmla="*/ 0 h 5143500"/>
              <a:gd name="connsiteX2" fmla="*/ 2251253 w 2376488"/>
              <a:gd name="connsiteY2" fmla="*/ 15761 h 5143500"/>
              <a:gd name="connsiteX3" fmla="*/ 2372673 w 2376488"/>
              <a:gd name="connsiteY3" fmla="*/ 163800 h 5143500"/>
              <a:gd name="connsiteX4" fmla="*/ 2376488 w 2376488"/>
              <a:gd name="connsiteY4" fmla="*/ 201644 h 5143500"/>
              <a:gd name="connsiteX5" fmla="*/ 2376488 w 2376488"/>
              <a:gd name="connsiteY5" fmla="*/ 4952244 h 5143500"/>
              <a:gd name="connsiteX6" fmla="*/ 2372673 w 2376488"/>
              <a:gd name="connsiteY6" fmla="*/ 4990088 h 5143500"/>
              <a:gd name="connsiteX7" fmla="*/ 2251253 w 2376488"/>
              <a:gd name="connsiteY7" fmla="*/ 5138128 h 5143500"/>
              <a:gd name="connsiteX8" fmla="*/ 2224641 w 2376488"/>
              <a:gd name="connsiteY8" fmla="*/ 5143500 h 5143500"/>
              <a:gd name="connsiteX9" fmla="*/ 152210 w 2376488"/>
              <a:gd name="connsiteY9" fmla="*/ 5143500 h 5143500"/>
              <a:gd name="connsiteX10" fmla="*/ 125599 w 2376488"/>
              <a:gd name="connsiteY10" fmla="*/ 5138128 h 5143500"/>
              <a:gd name="connsiteX11" fmla="*/ 0 w 2376488"/>
              <a:gd name="connsiteY11" fmla="*/ 4948643 h 5143500"/>
              <a:gd name="connsiteX12" fmla="*/ 0 w 2376488"/>
              <a:gd name="connsiteY12" fmla="*/ 205245 h 5143500"/>
              <a:gd name="connsiteX13" fmla="*/ 125599 w 2376488"/>
              <a:gd name="connsiteY13" fmla="*/ 1576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6488" h="5143500">
                <a:moveTo>
                  <a:pt x="203664" y="0"/>
                </a:moveTo>
                <a:lnTo>
                  <a:pt x="2173188" y="0"/>
                </a:lnTo>
                <a:lnTo>
                  <a:pt x="2251253" y="15761"/>
                </a:lnTo>
                <a:cubicBezTo>
                  <a:pt x="2312760" y="41776"/>
                  <a:pt x="2358976" y="96865"/>
                  <a:pt x="2372673" y="163800"/>
                </a:cubicBezTo>
                <a:lnTo>
                  <a:pt x="2376488" y="201644"/>
                </a:lnTo>
                <a:lnTo>
                  <a:pt x="2376488" y="4952244"/>
                </a:lnTo>
                <a:lnTo>
                  <a:pt x="2372673" y="4990088"/>
                </a:lnTo>
                <a:cubicBezTo>
                  <a:pt x="2358976" y="5057023"/>
                  <a:pt x="2312760" y="5112112"/>
                  <a:pt x="2251253" y="5138128"/>
                </a:cubicBezTo>
                <a:lnTo>
                  <a:pt x="2224641" y="5143500"/>
                </a:lnTo>
                <a:lnTo>
                  <a:pt x="152210" y="5143500"/>
                </a:lnTo>
                <a:lnTo>
                  <a:pt x="125599" y="5138128"/>
                </a:lnTo>
                <a:cubicBezTo>
                  <a:pt x="51789" y="5106909"/>
                  <a:pt x="0" y="5033824"/>
                  <a:pt x="0" y="4948643"/>
                </a:cubicBezTo>
                <a:lnTo>
                  <a:pt x="0" y="205245"/>
                </a:lnTo>
                <a:cubicBezTo>
                  <a:pt x="0" y="120064"/>
                  <a:pt x="51789" y="46979"/>
                  <a:pt x="125599" y="1576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38" name="Picture Placeholder 137">
            <a:extLst>
              <a:ext uri="{FF2B5EF4-FFF2-40B4-BE49-F238E27FC236}">
                <a16:creationId xmlns:a16="http://schemas.microsoft.com/office/drawing/2014/main" id="{7A776046-573F-44DE-BD2C-3607CA3963F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rot="900000">
            <a:off x="4895863" y="2073357"/>
            <a:ext cx="2400369" cy="5145517"/>
          </a:xfrm>
          <a:custGeom>
            <a:avLst/>
            <a:gdLst>
              <a:gd name="connsiteX0" fmla="*/ 203664 w 2376488"/>
              <a:gd name="connsiteY0" fmla="*/ 0 h 5143500"/>
              <a:gd name="connsiteX1" fmla="*/ 2173188 w 2376488"/>
              <a:gd name="connsiteY1" fmla="*/ 0 h 5143500"/>
              <a:gd name="connsiteX2" fmla="*/ 2251253 w 2376488"/>
              <a:gd name="connsiteY2" fmla="*/ 15761 h 5143500"/>
              <a:gd name="connsiteX3" fmla="*/ 2372673 w 2376488"/>
              <a:gd name="connsiteY3" fmla="*/ 163800 h 5143500"/>
              <a:gd name="connsiteX4" fmla="*/ 2376488 w 2376488"/>
              <a:gd name="connsiteY4" fmla="*/ 201644 h 5143500"/>
              <a:gd name="connsiteX5" fmla="*/ 2376488 w 2376488"/>
              <a:gd name="connsiteY5" fmla="*/ 4952244 h 5143500"/>
              <a:gd name="connsiteX6" fmla="*/ 2372673 w 2376488"/>
              <a:gd name="connsiteY6" fmla="*/ 4990088 h 5143500"/>
              <a:gd name="connsiteX7" fmla="*/ 2251253 w 2376488"/>
              <a:gd name="connsiteY7" fmla="*/ 5138128 h 5143500"/>
              <a:gd name="connsiteX8" fmla="*/ 2224641 w 2376488"/>
              <a:gd name="connsiteY8" fmla="*/ 5143500 h 5143500"/>
              <a:gd name="connsiteX9" fmla="*/ 152210 w 2376488"/>
              <a:gd name="connsiteY9" fmla="*/ 5143500 h 5143500"/>
              <a:gd name="connsiteX10" fmla="*/ 125599 w 2376488"/>
              <a:gd name="connsiteY10" fmla="*/ 5138128 h 5143500"/>
              <a:gd name="connsiteX11" fmla="*/ 0 w 2376488"/>
              <a:gd name="connsiteY11" fmla="*/ 4948643 h 5143500"/>
              <a:gd name="connsiteX12" fmla="*/ 0 w 2376488"/>
              <a:gd name="connsiteY12" fmla="*/ 205245 h 5143500"/>
              <a:gd name="connsiteX13" fmla="*/ 125599 w 2376488"/>
              <a:gd name="connsiteY13" fmla="*/ 1576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6488" h="5143500">
                <a:moveTo>
                  <a:pt x="203664" y="0"/>
                </a:moveTo>
                <a:lnTo>
                  <a:pt x="2173188" y="0"/>
                </a:lnTo>
                <a:lnTo>
                  <a:pt x="2251253" y="15761"/>
                </a:lnTo>
                <a:cubicBezTo>
                  <a:pt x="2312760" y="41776"/>
                  <a:pt x="2358976" y="96865"/>
                  <a:pt x="2372673" y="163800"/>
                </a:cubicBezTo>
                <a:lnTo>
                  <a:pt x="2376488" y="201644"/>
                </a:lnTo>
                <a:lnTo>
                  <a:pt x="2376488" y="4952244"/>
                </a:lnTo>
                <a:lnTo>
                  <a:pt x="2372673" y="4990088"/>
                </a:lnTo>
                <a:cubicBezTo>
                  <a:pt x="2358976" y="5057023"/>
                  <a:pt x="2312760" y="5112112"/>
                  <a:pt x="2251253" y="5138128"/>
                </a:cubicBezTo>
                <a:lnTo>
                  <a:pt x="2224641" y="5143500"/>
                </a:lnTo>
                <a:lnTo>
                  <a:pt x="152210" y="5143500"/>
                </a:lnTo>
                <a:lnTo>
                  <a:pt x="125599" y="5138128"/>
                </a:lnTo>
                <a:cubicBezTo>
                  <a:pt x="51789" y="5106909"/>
                  <a:pt x="0" y="5033824"/>
                  <a:pt x="0" y="4948643"/>
                </a:cubicBezTo>
                <a:lnTo>
                  <a:pt x="0" y="205245"/>
                </a:lnTo>
                <a:cubicBezTo>
                  <a:pt x="0" y="120064"/>
                  <a:pt x="51789" y="46979"/>
                  <a:pt x="125599" y="1576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39" name="Picture Placeholder 138">
            <a:extLst>
              <a:ext uri="{FF2B5EF4-FFF2-40B4-BE49-F238E27FC236}">
                <a16:creationId xmlns:a16="http://schemas.microsoft.com/office/drawing/2014/main" id="{2A1E453A-CEFB-491F-B378-DCD5C533BC8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 rot="900000">
            <a:off x="1322548" y="4497376"/>
            <a:ext cx="2400369" cy="5145517"/>
          </a:xfrm>
          <a:custGeom>
            <a:avLst/>
            <a:gdLst>
              <a:gd name="connsiteX0" fmla="*/ 203664 w 2376488"/>
              <a:gd name="connsiteY0" fmla="*/ 0 h 5143500"/>
              <a:gd name="connsiteX1" fmla="*/ 2173188 w 2376488"/>
              <a:gd name="connsiteY1" fmla="*/ 0 h 5143500"/>
              <a:gd name="connsiteX2" fmla="*/ 2251253 w 2376488"/>
              <a:gd name="connsiteY2" fmla="*/ 15761 h 5143500"/>
              <a:gd name="connsiteX3" fmla="*/ 2372673 w 2376488"/>
              <a:gd name="connsiteY3" fmla="*/ 163800 h 5143500"/>
              <a:gd name="connsiteX4" fmla="*/ 2376488 w 2376488"/>
              <a:gd name="connsiteY4" fmla="*/ 201644 h 5143500"/>
              <a:gd name="connsiteX5" fmla="*/ 2376488 w 2376488"/>
              <a:gd name="connsiteY5" fmla="*/ 4952244 h 5143500"/>
              <a:gd name="connsiteX6" fmla="*/ 2372673 w 2376488"/>
              <a:gd name="connsiteY6" fmla="*/ 4990088 h 5143500"/>
              <a:gd name="connsiteX7" fmla="*/ 2251253 w 2376488"/>
              <a:gd name="connsiteY7" fmla="*/ 5138128 h 5143500"/>
              <a:gd name="connsiteX8" fmla="*/ 2224641 w 2376488"/>
              <a:gd name="connsiteY8" fmla="*/ 5143500 h 5143500"/>
              <a:gd name="connsiteX9" fmla="*/ 152210 w 2376488"/>
              <a:gd name="connsiteY9" fmla="*/ 5143500 h 5143500"/>
              <a:gd name="connsiteX10" fmla="*/ 125599 w 2376488"/>
              <a:gd name="connsiteY10" fmla="*/ 5138128 h 5143500"/>
              <a:gd name="connsiteX11" fmla="*/ 0 w 2376488"/>
              <a:gd name="connsiteY11" fmla="*/ 4948643 h 5143500"/>
              <a:gd name="connsiteX12" fmla="*/ 0 w 2376488"/>
              <a:gd name="connsiteY12" fmla="*/ 205245 h 5143500"/>
              <a:gd name="connsiteX13" fmla="*/ 125599 w 2376488"/>
              <a:gd name="connsiteY13" fmla="*/ 1576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6488" h="5143500">
                <a:moveTo>
                  <a:pt x="203664" y="0"/>
                </a:moveTo>
                <a:lnTo>
                  <a:pt x="2173188" y="0"/>
                </a:lnTo>
                <a:lnTo>
                  <a:pt x="2251253" y="15761"/>
                </a:lnTo>
                <a:cubicBezTo>
                  <a:pt x="2312760" y="41776"/>
                  <a:pt x="2358976" y="96865"/>
                  <a:pt x="2372673" y="163800"/>
                </a:cubicBezTo>
                <a:lnTo>
                  <a:pt x="2376488" y="201644"/>
                </a:lnTo>
                <a:lnTo>
                  <a:pt x="2376488" y="4952244"/>
                </a:lnTo>
                <a:lnTo>
                  <a:pt x="2372673" y="4990088"/>
                </a:lnTo>
                <a:cubicBezTo>
                  <a:pt x="2358976" y="5057023"/>
                  <a:pt x="2312760" y="5112112"/>
                  <a:pt x="2251253" y="5138128"/>
                </a:cubicBezTo>
                <a:lnTo>
                  <a:pt x="2224641" y="5143500"/>
                </a:lnTo>
                <a:lnTo>
                  <a:pt x="152210" y="5143500"/>
                </a:lnTo>
                <a:lnTo>
                  <a:pt x="125599" y="5138128"/>
                </a:lnTo>
                <a:cubicBezTo>
                  <a:pt x="51789" y="5106909"/>
                  <a:pt x="0" y="5033824"/>
                  <a:pt x="0" y="4948643"/>
                </a:cubicBezTo>
                <a:lnTo>
                  <a:pt x="0" y="205245"/>
                </a:lnTo>
                <a:cubicBezTo>
                  <a:pt x="0" y="120064"/>
                  <a:pt x="51789" y="46979"/>
                  <a:pt x="125599" y="1576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40" name="Picture Placeholder 139">
            <a:extLst>
              <a:ext uri="{FF2B5EF4-FFF2-40B4-BE49-F238E27FC236}">
                <a16:creationId xmlns:a16="http://schemas.microsoft.com/office/drawing/2014/main" id="{01EF79B2-1202-441F-93D1-93F0676AEBD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rot="900000">
            <a:off x="-1659111" y="4688978"/>
            <a:ext cx="2400369" cy="5145517"/>
          </a:xfrm>
          <a:custGeom>
            <a:avLst/>
            <a:gdLst>
              <a:gd name="connsiteX0" fmla="*/ 203664 w 2376488"/>
              <a:gd name="connsiteY0" fmla="*/ 0 h 5143500"/>
              <a:gd name="connsiteX1" fmla="*/ 2173188 w 2376488"/>
              <a:gd name="connsiteY1" fmla="*/ 0 h 5143500"/>
              <a:gd name="connsiteX2" fmla="*/ 2251253 w 2376488"/>
              <a:gd name="connsiteY2" fmla="*/ 15761 h 5143500"/>
              <a:gd name="connsiteX3" fmla="*/ 2372673 w 2376488"/>
              <a:gd name="connsiteY3" fmla="*/ 163800 h 5143500"/>
              <a:gd name="connsiteX4" fmla="*/ 2376488 w 2376488"/>
              <a:gd name="connsiteY4" fmla="*/ 201644 h 5143500"/>
              <a:gd name="connsiteX5" fmla="*/ 2376488 w 2376488"/>
              <a:gd name="connsiteY5" fmla="*/ 4952244 h 5143500"/>
              <a:gd name="connsiteX6" fmla="*/ 2372673 w 2376488"/>
              <a:gd name="connsiteY6" fmla="*/ 4990088 h 5143500"/>
              <a:gd name="connsiteX7" fmla="*/ 2251253 w 2376488"/>
              <a:gd name="connsiteY7" fmla="*/ 5138128 h 5143500"/>
              <a:gd name="connsiteX8" fmla="*/ 2224641 w 2376488"/>
              <a:gd name="connsiteY8" fmla="*/ 5143500 h 5143500"/>
              <a:gd name="connsiteX9" fmla="*/ 152210 w 2376488"/>
              <a:gd name="connsiteY9" fmla="*/ 5143500 h 5143500"/>
              <a:gd name="connsiteX10" fmla="*/ 125599 w 2376488"/>
              <a:gd name="connsiteY10" fmla="*/ 5138128 h 5143500"/>
              <a:gd name="connsiteX11" fmla="*/ 0 w 2376488"/>
              <a:gd name="connsiteY11" fmla="*/ 4948643 h 5143500"/>
              <a:gd name="connsiteX12" fmla="*/ 0 w 2376488"/>
              <a:gd name="connsiteY12" fmla="*/ 205245 h 5143500"/>
              <a:gd name="connsiteX13" fmla="*/ 125599 w 2376488"/>
              <a:gd name="connsiteY13" fmla="*/ 1576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6488" h="5143500">
                <a:moveTo>
                  <a:pt x="203664" y="0"/>
                </a:moveTo>
                <a:lnTo>
                  <a:pt x="2173188" y="0"/>
                </a:lnTo>
                <a:lnTo>
                  <a:pt x="2251253" y="15761"/>
                </a:lnTo>
                <a:cubicBezTo>
                  <a:pt x="2312760" y="41776"/>
                  <a:pt x="2358976" y="96865"/>
                  <a:pt x="2372673" y="163800"/>
                </a:cubicBezTo>
                <a:lnTo>
                  <a:pt x="2376488" y="201644"/>
                </a:lnTo>
                <a:lnTo>
                  <a:pt x="2376488" y="4952244"/>
                </a:lnTo>
                <a:lnTo>
                  <a:pt x="2372673" y="4990088"/>
                </a:lnTo>
                <a:cubicBezTo>
                  <a:pt x="2358976" y="5057023"/>
                  <a:pt x="2312760" y="5112112"/>
                  <a:pt x="2251253" y="5138128"/>
                </a:cubicBezTo>
                <a:lnTo>
                  <a:pt x="2224641" y="5143500"/>
                </a:lnTo>
                <a:lnTo>
                  <a:pt x="152210" y="5143500"/>
                </a:lnTo>
                <a:lnTo>
                  <a:pt x="125599" y="5138128"/>
                </a:lnTo>
                <a:cubicBezTo>
                  <a:pt x="51789" y="5106909"/>
                  <a:pt x="0" y="5033824"/>
                  <a:pt x="0" y="4948643"/>
                </a:cubicBezTo>
                <a:lnTo>
                  <a:pt x="0" y="205245"/>
                </a:lnTo>
                <a:cubicBezTo>
                  <a:pt x="0" y="120064"/>
                  <a:pt x="51789" y="46979"/>
                  <a:pt x="125599" y="1576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41" name="Picture Placeholder 140">
            <a:extLst>
              <a:ext uri="{FF2B5EF4-FFF2-40B4-BE49-F238E27FC236}">
                <a16:creationId xmlns:a16="http://schemas.microsoft.com/office/drawing/2014/main" id="{95D9DBE6-F4E3-4E22-91C7-3D4B2DDCCE2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rot="900000">
            <a:off x="6640944" y="6539293"/>
            <a:ext cx="2400369" cy="5145517"/>
          </a:xfrm>
          <a:custGeom>
            <a:avLst/>
            <a:gdLst>
              <a:gd name="connsiteX0" fmla="*/ 203664 w 2376488"/>
              <a:gd name="connsiteY0" fmla="*/ 0 h 5143500"/>
              <a:gd name="connsiteX1" fmla="*/ 2173188 w 2376488"/>
              <a:gd name="connsiteY1" fmla="*/ 0 h 5143500"/>
              <a:gd name="connsiteX2" fmla="*/ 2251253 w 2376488"/>
              <a:gd name="connsiteY2" fmla="*/ 15761 h 5143500"/>
              <a:gd name="connsiteX3" fmla="*/ 2372673 w 2376488"/>
              <a:gd name="connsiteY3" fmla="*/ 163800 h 5143500"/>
              <a:gd name="connsiteX4" fmla="*/ 2376488 w 2376488"/>
              <a:gd name="connsiteY4" fmla="*/ 201644 h 5143500"/>
              <a:gd name="connsiteX5" fmla="*/ 2376488 w 2376488"/>
              <a:gd name="connsiteY5" fmla="*/ 4952244 h 5143500"/>
              <a:gd name="connsiteX6" fmla="*/ 2372673 w 2376488"/>
              <a:gd name="connsiteY6" fmla="*/ 4990088 h 5143500"/>
              <a:gd name="connsiteX7" fmla="*/ 2251253 w 2376488"/>
              <a:gd name="connsiteY7" fmla="*/ 5138128 h 5143500"/>
              <a:gd name="connsiteX8" fmla="*/ 2224641 w 2376488"/>
              <a:gd name="connsiteY8" fmla="*/ 5143500 h 5143500"/>
              <a:gd name="connsiteX9" fmla="*/ 152210 w 2376488"/>
              <a:gd name="connsiteY9" fmla="*/ 5143500 h 5143500"/>
              <a:gd name="connsiteX10" fmla="*/ 125599 w 2376488"/>
              <a:gd name="connsiteY10" fmla="*/ 5138128 h 5143500"/>
              <a:gd name="connsiteX11" fmla="*/ 0 w 2376488"/>
              <a:gd name="connsiteY11" fmla="*/ 4948643 h 5143500"/>
              <a:gd name="connsiteX12" fmla="*/ 0 w 2376488"/>
              <a:gd name="connsiteY12" fmla="*/ 205245 h 5143500"/>
              <a:gd name="connsiteX13" fmla="*/ 125599 w 2376488"/>
              <a:gd name="connsiteY13" fmla="*/ 1576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6488" h="5143500">
                <a:moveTo>
                  <a:pt x="203664" y="0"/>
                </a:moveTo>
                <a:lnTo>
                  <a:pt x="2173188" y="0"/>
                </a:lnTo>
                <a:lnTo>
                  <a:pt x="2251253" y="15761"/>
                </a:lnTo>
                <a:cubicBezTo>
                  <a:pt x="2312760" y="41776"/>
                  <a:pt x="2358976" y="96865"/>
                  <a:pt x="2372673" y="163800"/>
                </a:cubicBezTo>
                <a:lnTo>
                  <a:pt x="2376488" y="201644"/>
                </a:lnTo>
                <a:lnTo>
                  <a:pt x="2376488" y="4952244"/>
                </a:lnTo>
                <a:lnTo>
                  <a:pt x="2372673" y="4990088"/>
                </a:lnTo>
                <a:cubicBezTo>
                  <a:pt x="2358976" y="5057023"/>
                  <a:pt x="2312760" y="5112112"/>
                  <a:pt x="2251253" y="5138128"/>
                </a:cubicBezTo>
                <a:lnTo>
                  <a:pt x="2224641" y="5143500"/>
                </a:lnTo>
                <a:lnTo>
                  <a:pt x="152210" y="5143500"/>
                </a:lnTo>
                <a:lnTo>
                  <a:pt x="125599" y="5138128"/>
                </a:lnTo>
                <a:cubicBezTo>
                  <a:pt x="51789" y="5106909"/>
                  <a:pt x="0" y="5033824"/>
                  <a:pt x="0" y="4948643"/>
                </a:cubicBezTo>
                <a:lnTo>
                  <a:pt x="0" y="205245"/>
                </a:lnTo>
                <a:cubicBezTo>
                  <a:pt x="0" y="120064"/>
                  <a:pt x="51789" y="46979"/>
                  <a:pt x="125599" y="1576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20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845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icture Placeholder 103">
            <a:extLst>
              <a:ext uri="{FF2B5EF4-FFF2-40B4-BE49-F238E27FC236}">
                <a16:creationId xmlns:a16="http://schemas.microsoft.com/office/drawing/2014/main" id="{EB6FC07A-3EED-46D1-8836-B04643806DC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529014" y="3115725"/>
            <a:ext cx="1199021" cy="2595070"/>
          </a:xfrm>
          <a:custGeom>
            <a:avLst/>
            <a:gdLst>
              <a:gd name="connsiteX0" fmla="*/ 203664 w 2376488"/>
              <a:gd name="connsiteY0" fmla="*/ 0 h 5143500"/>
              <a:gd name="connsiteX1" fmla="*/ 2173188 w 2376488"/>
              <a:gd name="connsiteY1" fmla="*/ 0 h 5143500"/>
              <a:gd name="connsiteX2" fmla="*/ 2251253 w 2376488"/>
              <a:gd name="connsiteY2" fmla="*/ 15761 h 5143500"/>
              <a:gd name="connsiteX3" fmla="*/ 2372673 w 2376488"/>
              <a:gd name="connsiteY3" fmla="*/ 163800 h 5143500"/>
              <a:gd name="connsiteX4" fmla="*/ 2376488 w 2376488"/>
              <a:gd name="connsiteY4" fmla="*/ 201644 h 5143500"/>
              <a:gd name="connsiteX5" fmla="*/ 2376488 w 2376488"/>
              <a:gd name="connsiteY5" fmla="*/ 4952244 h 5143500"/>
              <a:gd name="connsiteX6" fmla="*/ 2372673 w 2376488"/>
              <a:gd name="connsiteY6" fmla="*/ 4990088 h 5143500"/>
              <a:gd name="connsiteX7" fmla="*/ 2251253 w 2376488"/>
              <a:gd name="connsiteY7" fmla="*/ 5138128 h 5143500"/>
              <a:gd name="connsiteX8" fmla="*/ 2224641 w 2376488"/>
              <a:gd name="connsiteY8" fmla="*/ 5143500 h 5143500"/>
              <a:gd name="connsiteX9" fmla="*/ 152210 w 2376488"/>
              <a:gd name="connsiteY9" fmla="*/ 5143500 h 5143500"/>
              <a:gd name="connsiteX10" fmla="*/ 125599 w 2376488"/>
              <a:gd name="connsiteY10" fmla="*/ 5138128 h 5143500"/>
              <a:gd name="connsiteX11" fmla="*/ 0 w 2376488"/>
              <a:gd name="connsiteY11" fmla="*/ 4948643 h 5143500"/>
              <a:gd name="connsiteX12" fmla="*/ 0 w 2376488"/>
              <a:gd name="connsiteY12" fmla="*/ 205245 h 5143500"/>
              <a:gd name="connsiteX13" fmla="*/ 125599 w 2376488"/>
              <a:gd name="connsiteY13" fmla="*/ 1576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6488" h="5143500">
                <a:moveTo>
                  <a:pt x="203664" y="0"/>
                </a:moveTo>
                <a:lnTo>
                  <a:pt x="2173188" y="0"/>
                </a:lnTo>
                <a:lnTo>
                  <a:pt x="2251253" y="15761"/>
                </a:lnTo>
                <a:cubicBezTo>
                  <a:pt x="2312760" y="41776"/>
                  <a:pt x="2358976" y="96865"/>
                  <a:pt x="2372673" y="163800"/>
                </a:cubicBezTo>
                <a:lnTo>
                  <a:pt x="2376488" y="201644"/>
                </a:lnTo>
                <a:lnTo>
                  <a:pt x="2376488" y="4952244"/>
                </a:lnTo>
                <a:lnTo>
                  <a:pt x="2372673" y="4990088"/>
                </a:lnTo>
                <a:cubicBezTo>
                  <a:pt x="2358976" y="5057023"/>
                  <a:pt x="2312760" y="5112112"/>
                  <a:pt x="2251253" y="5138128"/>
                </a:cubicBezTo>
                <a:lnTo>
                  <a:pt x="2224641" y="5143500"/>
                </a:lnTo>
                <a:lnTo>
                  <a:pt x="152210" y="5143500"/>
                </a:lnTo>
                <a:lnTo>
                  <a:pt x="125599" y="5138128"/>
                </a:lnTo>
                <a:cubicBezTo>
                  <a:pt x="51789" y="5106909"/>
                  <a:pt x="0" y="5033824"/>
                  <a:pt x="0" y="4948643"/>
                </a:cubicBezTo>
                <a:lnTo>
                  <a:pt x="0" y="205245"/>
                </a:lnTo>
                <a:cubicBezTo>
                  <a:pt x="0" y="120064"/>
                  <a:pt x="51789" y="46979"/>
                  <a:pt x="125599" y="1576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05" name="Picture Placeholder 104">
            <a:extLst>
              <a:ext uri="{FF2B5EF4-FFF2-40B4-BE49-F238E27FC236}">
                <a16:creationId xmlns:a16="http://schemas.microsoft.com/office/drawing/2014/main" id="{31EE06FA-6DBB-427B-8C16-78104D626C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63963" y="3115725"/>
            <a:ext cx="1199021" cy="2595070"/>
          </a:xfrm>
          <a:custGeom>
            <a:avLst/>
            <a:gdLst>
              <a:gd name="connsiteX0" fmla="*/ 203664 w 2376488"/>
              <a:gd name="connsiteY0" fmla="*/ 0 h 5143500"/>
              <a:gd name="connsiteX1" fmla="*/ 2173188 w 2376488"/>
              <a:gd name="connsiteY1" fmla="*/ 0 h 5143500"/>
              <a:gd name="connsiteX2" fmla="*/ 2251253 w 2376488"/>
              <a:gd name="connsiteY2" fmla="*/ 15761 h 5143500"/>
              <a:gd name="connsiteX3" fmla="*/ 2372673 w 2376488"/>
              <a:gd name="connsiteY3" fmla="*/ 163800 h 5143500"/>
              <a:gd name="connsiteX4" fmla="*/ 2376488 w 2376488"/>
              <a:gd name="connsiteY4" fmla="*/ 201644 h 5143500"/>
              <a:gd name="connsiteX5" fmla="*/ 2376488 w 2376488"/>
              <a:gd name="connsiteY5" fmla="*/ 4952244 h 5143500"/>
              <a:gd name="connsiteX6" fmla="*/ 2372673 w 2376488"/>
              <a:gd name="connsiteY6" fmla="*/ 4990088 h 5143500"/>
              <a:gd name="connsiteX7" fmla="*/ 2251253 w 2376488"/>
              <a:gd name="connsiteY7" fmla="*/ 5138128 h 5143500"/>
              <a:gd name="connsiteX8" fmla="*/ 2224641 w 2376488"/>
              <a:gd name="connsiteY8" fmla="*/ 5143500 h 5143500"/>
              <a:gd name="connsiteX9" fmla="*/ 152210 w 2376488"/>
              <a:gd name="connsiteY9" fmla="*/ 5143500 h 5143500"/>
              <a:gd name="connsiteX10" fmla="*/ 125599 w 2376488"/>
              <a:gd name="connsiteY10" fmla="*/ 5138128 h 5143500"/>
              <a:gd name="connsiteX11" fmla="*/ 0 w 2376488"/>
              <a:gd name="connsiteY11" fmla="*/ 4948643 h 5143500"/>
              <a:gd name="connsiteX12" fmla="*/ 0 w 2376488"/>
              <a:gd name="connsiteY12" fmla="*/ 205245 h 5143500"/>
              <a:gd name="connsiteX13" fmla="*/ 125599 w 2376488"/>
              <a:gd name="connsiteY13" fmla="*/ 1576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6488" h="5143500">
                <a:moveTo>
                  <a:pt x="203664" y="0"/>
                </a:moveTo>
                <a:lnTo>
                  <a:pt x="2173188" y="0"/>
                </a:lnTo>
                <a:lnTo>
                  <a:pt x="2251253" y="15761"/>
                </a:lnTo>
                <a:cubicBezTo>
                  <a:pt x="2312760" y="41776"/>
                  <a:pt x="2358976" y="96865"/>
                  <a:pt x="2372673" y="163800"/>
                </a:cubicBezTo>
                <a:lnTo>
                  <a:pt x="2376488" y="201644"/>
                </a:lnTo>
                <a:lnTo>
                  <a:pt x="2376488" y="4952244"/>
                </a:lnTo>
                <a:lnTo>
                  <a:pt x="2372673" y="4990088"/>
                </a:lnTo>
                <a:cubicBezTo>
                  <a:pt x="2358976" y="5057023"/>
                  <a:pt x="2312760" y="5112112"/>
                  <a:pt x="2251253" y="5138128"/>
                </a:cubicBezTo>
                <a:lnTo>
                  <a:pt x="2224641" y="5143500"/>
                </a:lnTo>
                <a:lnTo>
                  <a:pt x="152210" y="5143500"/>
                </a:lnTo>
                <a:lnTo>
                  <a:pt x="125599" y="5138128"/>
                </a:lnTo>
                <a:cubicBezTo>
                  <a:pt x="51789" y="5106909"/>
                  <a:pt x="0" y="5033824"/>
                  <a:pt x="0" y="4948643"/>
                </a:cubicBezTo>
                <a:lnTo>
                  <a:pt x="0" y="205245"/>
                </a:lnTo>
                <a:cubicBezTo>
                  <a:pt x="0" y="120064"/>
                  <a:pt x="51789" y="46979"/>
                  <a:pt x="125599" y="1576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06" name="Picture Placeholder 105">
            <a:extLst>
              <a:ext uri="{FF2B5EF4-FFF2-40B4-BE49-F238E27FC236}">
                <a16:creationId xmlns:a16="http://schemas.microsoft.com/office/drawing/2014/main" id="{B7C818D4-3B28-4361-8D2F-8CBD17E441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96488" y="3115725"/>
            <a:ext cx="1199021" cy="2595070"/>
          </a:xfrm>
          <a:custGeom>
            <a:avLst/>
            <a:gdLst>
              <a:gd name="connsiteX0" fmla="*/ 203664 w 2376488"/>
              <a:gd name="connsiteY0" fmla="*/ 0 h 5143500"/>
              <a:gd name="connsiteX1" fmla="*/ 2173188 w 2376488"/>
              <a:gd name="connsiteY1" fmla="*/ 0 h 5143500"/>
              <a:gd name="connsiteX2" fmla="*/ 2251253 w 2376488"/>
              <a:gd name="connsiteY2" fmla="*/ 15761 h 5143500"/>
              <a:gd name="connsiteX3" fmla="*/ 2372673 w 2376488"/>
              <a:gd name="connsiteY3" fmla="*/ 163800 h 5143500"/>
              <a:gd name="connsiteX4" fmla="*/ 2376488 w 2376488"/>
              <a:gd name="connsiteY4" fmla="*/ 201644 h 5143500"/>
              <a:gd name="connsiteX5" fmla="*/ 2376488 w 2376488"/>
              <a:gd name="connsiteY5" fmla="*/ 4952244 h 5143500"/>
              <a:gd name="connsiteX6" fmla="*/ 2372673 w 2376488"/>
              <a:gd name="connsiteY6" fmla="*/ 4990088 h 5143500"/>
              <a:gd name="connsiteX7" fmla="*/ 2251253 w 2376488"/>
              <a:gd name="connsiteY7" fmla="*/ 5138128 h 5143500"/>
              <a:gd name="connsiteX8" fmla="*/ 2224641 w 2376488"/>
              <a:gd name="connsiteY8" fmla="*/ 5143500 h 5143500"/>
              <a:gd name="connsiteX9" fmla="*/ 152210 w 2376488"/>
              <a:gd name="connsiteY9" fmla="*/ 5143500 h 5143500"/>
              <a:gd name="connsiteX10" fmla="*/ 125599 w 2376488"/>
              <a:gd name="connsiteY10" fmla="*/ 5138128 h 5143500"/>
              <a:gd name="connsiteX11" fmla="*/ 0 w 2376488"/>
              <a:gd name="connsiteY11" fmla="*/ 4948643 h 5143500"/>
              <a:gd name="connsiteX12" fmla="*/ 0 w 2376488"/>
              <a:gd name="connsiteY12" fmla="*/ 205245 h 5143500"/>
              <a:gd name="connsiteX13" fmla="*/ 125599 w 2376488"/>
              <a:gd name="connsiteY13" fmla="*/ 1576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6488" h="5143500">
                <a:moveTo>
                  <a:pt x="203664" y="0"/>
                </a:moveTo>
                <a:lnTo>
                  <a:pt x="2173188" y="0"/>
                </a:lnTo>
                <a:lnTo>
                  <a:pt x="2251253" y="15761"/>
                </a:lnTo>
                <a:cubicBezTo>
                  <a:pt x="2312760" y="41776"/>
                  <a:pt x="2358976" y="96865"/>
                  <a:pt x="2372673" y="163800"/>
                </a:cubicBezTo>
                <a:lnTo>
                  <a:pt x="2376488" y="201644"/>
                </a:lnTo>
                <a:lnTo>
                  <a:pt x="2376488" y="4952244"/>
                </a:lnTo>
                <a:lnTo>
                  <a:pt x="2372673" y="4990088"/>
                </a:lnTo>
                <a:cubicBezTo>
                  <a:pt x="2358976" y="5057023"/>
                  <a:pt x="2312760" y="5112112"/>
                  <a:pt x="2251253" y="5138128"/>
                </a:cubicBezTo>
                <a:lnTo>
                  <a:pt x="2224641" y="5143500"/>
                </a:lnTo>
                <a:lnTo>
                  <a:pt x="152210" y="5143500"/>
                </a:lnTo>
                <a:lnTo>
                  <a:pt x="125599" y="5138128"/>
                </a:lnTo>
                <a:cubicBezTo>
                  <a:pt x="51789" y="5106909"/>
                  <a:pt x="0" y="5033824"/>
                  <a:pt x="0" y="4948643"/>
                </a:cubicBezTo>
                <a:lnTo>
                  <a:pt x="0" y="205245"/>
                </a:lnTo>
                <a:cubicBezTo>
                  <a:pt x="0" y="120064"/>
                  <a:pt x="51789" y="46979"/>
                  <a:pt x="125599" y="1576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7400DAC4-4A0D-44AA-BB9F-9010A269BC9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80640" y="2533492"/>
            <a:ext cx="1199021" cy="2595070"/>
          </a:xfrm>
          <a:custGeom>
            <a:avLst/>
            <a:gdLst>
              <a:gd name="connsiteX0" fmla="*/ 203664 w 2376488"/>
              <a:gd name="connsiteY0" fmla="*/ 0 h 5143500"/>
              <a:gd name="connsiteX1" fmla="*/ 2173188 w 2376488"/>
              <a:gd name="connsiteY1" fmla="*/ 0 h 5143500"/>
              <a:gd name="connsiteX2" fmla="*/ 2251253 w 2376488"/>
              <a:gd name="connsiteY2" fmla="*/ 15761 h 5143500"/>
              <a:gd name="connsiteX3" fmla="*/ 2372673 w 2376488"/>
              <a:gd name="connsiteY3" fmla="*/ 163800 h 5143500"/>
              <a:gd name="connsiteX4" fmla="*/ 2376488 w 2376488"/>
              <a:gd name="connsiteY4" fmla="*/ 201644 h 5143500"/>
              <a:gd name="connsiteX5" fmla="*/ 2376488 w 2376488"/>
              <a:gd name="connsiteY5" fmla="*/ 4952244 h 5143500"/>
              <a:gd name="connsiteX6" fmla="*/ 2372673 w 2376488"/>
              <a:gd name="connsiteY6" fmla="*/ 4990088 h 5143500"/>
              <a:gd name="connsiteX7" fmla="*/ 2251253 w 2376488"/>
              <a:gd name="connsiteY7" fmla="*/ 5138128 h 5143500"/>
              <a:gd name="connsiteX8" fmla="*/ 2224641 w 2376488"/>
              <a:gd name="connsiteY8" fmla="*/ 5143500 h 5143500"/>
              <a:gd name="connsiteX9" fmla="*/ 152210 w 2376488"/>
              <a:gd name="connsiteY9" fmla="*/ 5143500 h 5143500"/>
              <a:gd name="connsiteX10" fmla="*/ 125599 w 2376488"/>
              <a:gd name="connsiteY10" fmla="*/ 5138128 h 5143500"/>
              <a:gd name="connsiteX11" fmla="*/ 0 w 2376488"/>
              <a:gd name="connsiteY11" fmla="*/ 4948643 h 5143500"/>
              <a:gd name="connsiteX12" fmla="*/ 0 w 2376488"/>
              <a:gd name="connsiteY12" fmla="*/ 205245 h 5143500"/>
              <a:gd name="connsiteX13" fmla="*/ 125599 w 2376488"/>
              <a:gd name="connsiteY13" fmla="*/ 1576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6488" h="5143500">
                <a:moveTo>
                  <a:pt x="203664" y="0"/>
                </a:moveTo>
                <a:lnTo>
                  <a:pt x="2173188" y="0"/>
                </a:lnTo>
                <a:lnTo>
                  <a:pt x="2251253" y="15761"/>
                </a:lnTo>
                <a:cubicBezTo>
                  <a:pt x="2312760" y="41776"/>
                  <a:pt x="2358976" y="96865"/>
                  <a:pt x="2372673" y="163800"/>
                </a:cubicBezTo>
                <a:lnTo>
                  <a:pt x="2376488" y="201644"/>
                </a:lnTo>
                <a:lnTo>
                  <a:pt x="2376488" y="4952244"/>
                </a:lnTo>
                <a:lnTo>
                  <a:pt x="2372673" y="4990088"/>
                </a:lnTo>
                <a:cubicBezTo>
                  <a:pt x="2358976" y="5057023"/>
                  <a:pt x="2312760" y="5112112"/>
                  <a:pt x="2251253" y="5138128"/>
                </a:cubicBezTo>
                <a:lnTo>
                  <a:pt x="2224641" y="5143500"/>
                </a:lnTo>
                <a:lnTo>
                  <a:pt x="152210" y="5143500"/>
                </a:lnTo>
                <a:lnTo>
                  <a:pt x="125599" y="5138128"/>
                </a:lnTo>
                <a:cubicBezTo>
                  <a:pt x="51789" y="5106909"/>
                  <a:pt x="0" y="5033824"/>
                  <a:pt x="0" y="4948643"/>
                </a:cubicBezTo>
                <a:lnTo>
                  <a:pt x="0" y="205245"/>
                </a:lnTo>
                <a:cubicBezTo>
                  <a:pt x="0" y="120064"/>
                  <a:pt x="51789" y="46979"/>
                  <a:pt x="125599" y="1576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08" name="Picture Placeholder 107">
            <a:extLst>
              <a:ext uri="{FF2B5EF4-FFF2-40B4-BE49-F238E27FC236}">
                <a16:creationId xmlns:a16="http://schemas.microsoft.com/office/drawing/2014/main" id="{D3444D8E-42E6-456A-8F7D-EF39576914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12890" y="2533492"/>
            <a:ext cx="1199021" cy="2595070"/>
          </a:xfrm>
          <a:custGeom>
            <a:avLst/>
            <a:gdLst>
              <a:gd name="connsiteX0" fmla="*/ 203664 w 2376488"/>
              <a:gd name="connsiteY0" fmla="*/ 0 h 5143500"/>
              <a:gd name="connsiteX1" fmla="*/ 2173188 w 2376488"/>
              <a:gd name="connsiteY1" fmla="*/ 0 h 5143500"/>
              <a:gd name="connsiteX2" fmla="*/ 2251253 w 2376488"/>
              <a:gd name="connsiteY2" fmla="*/ 15761 h 5143500"/>
              <a:gd name="connsiteX3" fmla="*/ 2372673 w 2376488"/>
              <a:gd name="connsiteY3" fmla="*/ 163800 h 5143500"/>
              <a:gd name="connsiteX4" fmla="*/ 2376488 w 2376488"/>
              <a:gd name="connsiteY4" fmla="*/ 201644 h 5143500"/>
              <a:gd name="connsiteX5" fmla="*/ 2376488 w 2376488"/>
              <a:gd name="connsiteY5" fmla="*/ 4952244 h 5143500"/>
              <a:gd name="connsiteX6" fmla="*/ 2372673 w 2376488"/>
              <a:gd name="connsiteY6" fmla="*/ 4990088 h 5143500"/>
              <a:gd name="connsiteX7" fmla="*/ 2251253 w 2376488"/>
              <a:gd name="connsiteY7" fmla="*/ 5138128 h 5143500"/>
              <a:gd name="connsiteX8" fmla="*/ 2224641 w 2376488"/>
              <a:gd name="connsiteY8" fmla="*/ 5143500 h 5143500"/>
              <a:gd name="connsiteX9" fmla="*/ 152210 w 2376488"/>
              <a:gd name="connsiteY9" fmla="*/ 5143500 h 5143500"/>
              <a:gd name="connsiteX10" fmla="*/ 125599 w 2376488"/>
              <a:gd name="connsiteY10" fmla="*/ 5138128 h 5143500"/>
              <a:gd name="connsiteX11" fmla="*/ 0 w 2376488"/>
              <a:gd name="connsiteY11" fmla="*/ 4948643 h 5143500"/>
              <a:gd name="connsiteX12" fmla="*/ 0 w 2376488"/>
              <a:gd name="connsiteY12" fmla="*/ 205245 h 5143500"/>
              <a:gd name="connsiteX13" fmla="*/ 125599 w 2376488"/>
              <a:gd name="connsiteY13" fmla="*/ 1576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6488" h="5143500">
                <a:moveTo>
                  <a:pt x="203664" y="0"/>
                </a:moveTo>
                <a:lnTo>
                  <a:pt x="2173188" y="0"/>
                </a:lnTo>
                <a:lnTo>
                  <a:pt x="2251253" y="15761"/>
                </a:lnTo>
                <a:cubicBezTo>
                  <a:pt x="2312760" y="41776"/>
                  <a:pt x="2358976" y="96865"/>
                  <a:pt x="2372673" y="163800"/>
                </a:cubicBezTo>
                <a:lnTo>
                  <a:pt x="2376488" y="201644"/>
                </a:lnTo>
                <a:lnTo>
                  <a:pt x="2376488" y="4952244"/>
                </a:lnTo>
                <a:lnTo>
                  <a:pt x="2372673" y="4990088"/>
                </a:lnTo>
                <a:cubicBezTo>
                  <a:pt x="2358976" y="5057023"/>
                  <a:pt x="2312760" y="5112112"/>
                  <a:pt x="2251253" y="5138128"/>
                </a:cubicBezTo>
                <a:lnTo>
                  <a:pt x="2224641" y="5143500"/>
                </a:lnTo>
                <a:lnTo>
                  <a:pt x="152210" y="5143500"/>
                </a:lnTo>
                <a:lnTo>
                  <a:pt x="125599" y="5138128"/>
                </a:lnTo>
                <a:cubicBezTo>
                  <a:pt x="51789" y="5106909"/>
                  <a:pt x="0" y="5033824"/>
                  <a:pt x="0" y="4948643"/>
                </a:cubicBezTo>
                <a:lnTo>
                  <a:pt x="0" y="205245"/>
                </a:lnTo>
                <a:cubicBezTo>
                  <a:pt x="0" y="120064"/>
                  <a:pt x="51789" y="46979"/>
                  <a:pt x="125599" y="1576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4877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1AA9078A-D85C-41F4-B3EC-EC4130DB44F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94976" y="947660"/>
            <a:ext cx="6552804" cy="4918912"/>
          </a:xfrm>
          <a:custGeom>
            <a:avLst/>
            <a:gdLst>
              <a:gd name="connsiteX0" fmla="*/ 129810 w 6552804"/>
              <a:gd name="connsiteY0" fmla="*/ 0 h 4918912"/>
              <a:gd name="connsiteX1" fmla="*/ 6422994 w 6552804"/>
              <a:gd name="connsiteY1" fmla="*/ 0 h 4918912"/>
              <a:gd name="connsiteX2" fmla="*/ 6552804 w 6552804"/>
              <a:gd name="connsiteY2" fmla="*/ 129810 h 4918912"/>
              <a:gd name="connsiteX3" fmla="*/ 6552804 w 6552804"/>
              <a:gd name="connsiteY3" fmla="*/ 4789102 h 4918912"/>
              <a:gd name="connsiteX4" fmla="*/ 6422994 w 6552804"/>
              <a:gd name="connsiteY4" fmla="*/ 4918912 h 4918912"/>
              <a:gd name="connsiteX5" fmla="*/ 522911 w 6552804"/>
              <a:gd name="connsiteY5" fmla="*/ 4918912 h 4918912"/>
              <a:gd name="connsiteX6" fmla="*/ 522911 w 6552804"/>
              <a:gd name="connsiteY6" fmla="*/ 1297467 h 4918912"/>
              <a:gd name="connsiteX7" fmla="*/ 265250 w 6552804"/>
              <a:gd name="connsiteY7" fmla="*/ 1039806 h 4918912"/>
              <a:gd name="connsiteX8" fmla="*/ 0 w 6552804"/>
              <a:gd name="connsiteY8" fmla="*/ 1039806 h 4918912"/>
              <a:gd name="connsiteX9" fmla="*/ 0 w 6552804"/>
              <a:gd name="connsiteY9" fmla="*/ 129810 h 4918912"/>
              <a:gd name="connsiteX10" fmla="*/ 129810 w 6552804"/>
              <a:gd name="connsiteY10" fmla="*/ 0 h 491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52804" h="4918912">
                <a:moveTo>
                  <a:pt x="129810" y="0"/>
                </a:moveTo>
                <a:lnTo>
                  <a:pt x="6422994" y="0"/>
                </a:lnTo>
                <a:cubicBezTo>
                  <a:pt x="6494686" y="0"/>
                  <a:pt x="6552804" y="58118"/>
                  <a:pt x="6552804" y="129810"/>
                </a:cubicBezTo>
                <a:lnTo>
                  <a:pt x="6552804" y="4789102"/>
                </a:lnTo>
                <a:cubicBezTo>
                  <a:pt x="6552804" y="4860794"/>
                  <a:pt x="6494686" y="4918912"/>
                  <a:pt x="6422994" y="4918912"/>
                </a:cubicBezTo>
                <a:lnTo>
                  <a:pt x="522911" y="4918912"/>
                </a:lnTo>
                <a:lnTo>
                  <a:pt x="522911" y="1297467"/>
                </a:lnTo>
                <a:cubicBezTo>
                  <a:pt x="522911" y="1155165"/>
                  <a:pt x="407552" y="1039806"/>
                  <a:pt x="265250" y="1039806"/>
                </a:cubicBezTo>
                <a:lnTo>
                  <a:pt x="0" y="1039806"/>
                </a:lnTo>
                <a:lnTo>
                  <a:pt x="0" y="129810"/>
                </a:lnTo>
                <a:cubicBezTo>
                  <a:pt x="0" y="58118"/>
                  <a:pt x="58118" y="0"/>
                  <a:pt x="12981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16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D6AD3FB-F786-4F0D-8B7C-5900750523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19645" y="2096051"/>
            <a:ext cx="2288996" cy="4958824"/>
          </a:xfrm>
          <a:custGeom>
            <a:avLst/>
            <a:gdLst>
              <a:gd name="connsiteX0" fmla="*/ 203664 w 2376488"/>
              <a:gd name="connsiteY0" fmla="*/ 0 h 5143500"/>
              <a:gd name="connsiteX1" fmla="*/ 2173188 w 2376488"/>
              <a:gd name="connsiteY1" fmla="*/ 0 h 5143500"/>
              <a:gd name="connsiteX2" fmla="*/ 2251253 w 2376488"/>
              <a:gd name="connsiteY2" fmla="*/ 15761 h 5143500"/>
              <a:gd name="connsiteX3" fmla="*/ 2372673 w 2376488"/>
              <a:gd name="connsiteY3" fmla="*/ 163800 h 5143500"/>
              <a:gd name="connsiteX4" fmla="*/ 2376488 w 2376488"/>
              <a:gd name="connsiteY4" fmla="*/ 201644 h 5143500"/>
              <a:gd name="connsiteX5" fmla="*/ 2376488 w 2376488"/>
              <a:gd name="connsiteY5" fmla="*/ 4952244 h 5143500"/>
              <a:gd name="connsiteX6" fmla="*/ 2372673 w 2376488"/>
              <a:gd name="connsiteY6" fmla="*/ 4990088 h 5143500"/>
              <a:gd name="connsiteX7" fmla="*/ 2251253 w 2376488"/>
              <a:gd name="connsiteY7" fmla="*/ 5138128 h 5143500"/>
              <a:gd name="connsiteX8" fmla="*/ 2224641 w 2376488"/>
              <a:gd name="connsiteY8" fmla="*/ 5143500 h 5143500"/>
              <a:gd name="connsiteX9" fmla="*/ 152210 w 2376488"/>
              <a:gd name="connsiteY9" fmla="*/ 5143500 h 5143500"/>
              <a:gd name="connsiteX10" fmla="*/ 125599 w 2376488"/>
              <a:gd name="connsiteY10" fmla="*/ 5138128 h 5143500"/>
              <a:gd name="connsiteX11" fmla="*/ 0 w 2376488"/>
              <a:gd name="connsiteY11" fmla="*/ 4948643 h 5143500"/>
              <a:gd name="connsiteX12" fmla="*/ 0 w 2376488"/>
              <a:gd name="connsiteY12" fmla="*/ 205245 h 5143500"/>
              <a:gd name="connsiteX13" fmla="*/ 125599 w 2376488"/>
              <a:gd name="connsiteY13" fmla="*/ 1576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6488" h="5143500">
                <a:moveTo>
                  <a:pt x="203664" y="0"/>
                </a:moveTo>
                <a:lnTo>
                  <a:pt x="2173188" y="0"/>
                </a:lnTo>
                <a:lnTo>
                  <a:pt x="2251253" y="15761"/>
                </a:lnTo>
                <a:cubicBezTo>
                  <a:pt x="2312760" y="41776"/>
                  <a:pt x="2358976" y="96865"/>
                  <a:pt x="2372673" y="163800"/>
                </a:cubicBezTo>
                <a:lnTo>
                  <a:pt x="2376488" y="201644"/>
                </a:lnTo>
                <a:lnTo>
                  <a:pt x="2376488" y="4952244"/>
                </a:lnTo>
                <a:lnTo>
                  <a:pt x="2372673" y="4990088"/>
                </a:lnTo>
                <a:cubicBezTo>
                  <a:pt x="2358976" y="5057023"/>
                  <a:pt x="2312760" y="5112112"/>
                  <a:pt x="2251253" y="5138128"/>
                </a:cubicBezTo>
                <a:lnTo>
                  <a:pt x="2224641" y="5143500"/>
                </a:lnTo>
                <a:lnTo>
                  <a:pt x="152210" y="5143500"/>
                </a:lnTo>
                <a:lnTo>
                  <a:pt x="125599" y="5138128"/>
                </a:lnTo>
                <a:cubicBezTo>
                  <a:pt x="51789" y="5106909"/>
                  <a:pt x="0" y="5033824"/>
                  <a:pt x="0" y="4948643"/>
                </a:cubicBezTo>
                <a:lnTo>
                  <a:pt x="0" y="205245"/>
                </a:lnTo>
                <a:cubicBezTo>
                  <a:pt x="0" y="120064"/>
                  <a:pt x="51789" y="46979"/>
                  <a:pt x="125599" y="1576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3641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5F7A1BD5-6457-45E0-A708-4A1BBE74903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07149" y="2303227"/>
            <a:ext cx="5760000" cy="3232954"/>
          </a:xfrm>
          <a:custGeom>
            <a:avLst/>
            <a:gdLst>
              <a:gd name="connsiteX0" fmla="*/ 85318 w 5760000"/>
              <a:gd name="connsiteY0" fmla="*/ 0 h 3232954"/>
              <a:gd name="connsiteX1" fmla="*/ 5674682 w 5760000"/>
              <a:gd name="connsiteY1" fmla="*/ 0 h 3232954"/>
              <a:gd name="connsiteX2" fmla="*/ 5760000 w 5760000"/>
              <a:gd name="connsiteY2" fmla="*/ 85318 h 3232954"/>
              <a:gd name="connsiteX3" fmla="*/ 5760000 w 5760000"/>
              <a:gd name="connsiteY3" fmla="*/ 1364550 h 3232954"/>
              <a:gd name="connsiteX4" fmla="*/ 5665047 w 5760000"/>
              <a:gd name="connsiteY4" fmla="*/ 1364550 h 3232954"/>
              <a:gd name="connsiteX5" fmla="*/ 5529270 w 5760000"/>
              <a:gd name="connsiteY5" fmla="*/ 1500327 h 3232954"/>
              <a:gd name="connsiteX6" fmla="*/ 5529270 w 5760000"/>
              <a:gd name="connsiteY6" fmla="*/ 3232954 h 3232954"/>
              <a:gd name="connsiteX7" fmla="*/ 1340988 w 5760000"/>
              <a:gd name="connsiteY7" fmla="*/ 3232954 h 3232954"/>
              <a:gd name="connsiteX8" fmla="*/ 1340988 w 5760000"/>
              <a:gd name="connsiteY8" fmla="*/ 990681 h 3232954"/>
              <a:gd name="connsiteX9" fmla="*/ 1145754 w 5760000"/>
              <a:gd name="connsiteY9" fmla="*/ 795447 h 3232954"/>
              <a:gd name="connsiteX10" fmla="*/ 0 w 5760000"/>
              <a:gd name="connsiteY10" fmla="*/ 795447 h 3232954"/>
              <a:gd name="connsiteX11" fmla="*/ 0 w 5760000"/>
              <a:gd name="connsiteY11" fmla="*/ 85318 h 3232954"/>
              <a:gd name="connsiteX12" fmla="*/ 85318 w 5760000"/>
              <a:gd name="connsiteY12" fmla="*/ 0 h 323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60000" h="3232954">
                <a:moveTo>
                  <a:pt x="85318" y="0"/>
                </a:moveTo>
                <a:lnTo>
                  <a:pt x="5674682" y="0"/>
                </a:lnTo>
                <a:cubicBezTo>
                  <a:pt x="5721802" y="0"/>
                  <a:pt x="5760000" y="38198"/>
                  <a:pt x="5760000" y="85318"/>
                </a:cubicBezTo>
                <a:lnTo>
                  <a:pt x="5760000" y="1364550"/>
                </a:lnTo>
                <a:lnTo>
                  <a:pt x="5665047" y="1364550"/>
                </a:lnTo>
                <a:cubicBezTo>
                  <a:pt x="5590059" y="1364550"/>
                  <a:pt x="5529270" y="1425339"/>
                  <a:pt x="5529270" y="1500327"/>
                </a:cubicBezTo>
                <a:lnTo>
                  <a:pt x="5529270" y="3232954"/>
                </a:lnTo>
                <a:lnTo>
                  <a:pt x="1340988" y="3232954"/>
                </a:lnTo>
                <a:lnTo>
                  <a:pt x="1340988" y="990681"/>
                </a:lnTo>
                <a:cubicBezTo>
                  <a:pt x="1340988" y="882856"/>
                  <a:pt x="1253579" y="795447"/>
                  <a:pt x="1145754" y="795447"/>
                </a:cubicBezTo>
                <a:lnTo>
                  <a:pt x="0" y="795447"/>
                </a:lnTo>
                <a:lnTo>
                  <a:pt x="0" y="85318"/>
                </a:lnTo>
                <a:cubicBezTo>
                  <a:pt x="0" y="38198"/>
                  <a:pt x="38198" y="0"/>
                  <a:pt x="8531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CC8CE266-3DEB-4C78-BCDA-C78BFAF071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488168" y="3725213"/>
            <a:ext cx="1084260" cy="2346690"/>
          </a:xfrm>
          <a:custGeom>
            <a:avLst/>
            <a:gdLst>
              <a:gd name="connsiteX0" fmla="*/ 203664 w 2376488"/>
              <a:gd name="connsiteY0" fmla="*/ 0 h 5143500"/>
              <a:gd name="connsiteX1" fmla="*/ 2173188 w 2376488"/>
              <a:gd name="connsiteY1" fmla="*/ 0 h 5143500"/>
              <a:gd name="connsiteX2" fmla="*/ 2251253 w 2376488"/>
              <a:gd name="connsiteY2" fmla="*/ 15761 h 5143500"/>
              <a:gd name="connsiteX3" fmla="*/ 2372673 w 2376488"/>
              <a:gd name="connsiteY3" fmla="*/ 163800 h 5143500"/>
              <a:gd name="connsiteX4" fmla="*/ 2376488 w 2376488"/>
              <a:gd name="connsiteY4" fmla="*/ 201644 h 5143500"/>
              <a:gd name="connsiteX5" fmla="*/ 2376488 w 2376488"/>
              <a:gd name="connsiteY5" fmla="*/ 4952244 h 5143500"/>
              <a:gd name="connsiteX6" fmla="*/ 2372673 w 2376488"/>
              <a:gd name="connsiteY6" fmla="*/ 4990088 h 5143500"/>
              <a:gd name="connsiteX7" fmla="*/ 2251253 w 2376488"/>
              <a:gd name="connsiteY7" fmla="*/ 5138128 h 5143500"/>
              <a:gd name="connsiteX8" fmla="*/ 2224641 w 2376488"/>
              <a:gd name="connsiteY8" fmla="*/ 5143500 h 5143500"/>
              <a:gd name="connsiteX9" fmla="*/ 152210 w 2376488"/>
              <a:gd name="connsiteY9" fmla="*/ 5143500 h 5143500"/>
              <a:gd name="connsiteX10" fmla="*/ 125599 w 2376488"/>
              <a:gd name="connsiteY10" fmla="*/ 5138128 h 5143500"/>
              <a:gd name="connsiteX11" fmla="*/ 0 w 2376488"/>
              <a:gd name="connsiteY11" fmla="*/ 4948643 h 5143500"/>
              <a:gd name="connsiteX12" fmla="*/ 0 w 2376488"/>
              <a:gd name="connsiteY12" fmla="*/ 205245 h 5143500"/>
              <a:gd name="connsiteX13" fmla="*/ 125599 w 2376488"/>
              <a:gd name="connsiteY13" fmla="*/ 1576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6488" h="5143500">
                <a:moveTo>
                  <a:pt x="203664" y="0"/>
                </a:moveTo>
                <a:lnTo>
                  <a:pt x="2173188" y="0"/>
                </a:lnTo>
                <a:lnTo>
                  <a:pt x="2251253" y="15761"/>
                </a:lnTo>
                <a:cubicBezTo>
                  <a:pt x="2312760" y="41776"/>
                  <a:pt x="2358976" y="96865"/>
                  <a:pt x="2372673" y="163800"/>
                </a:cubicBezTo>
                <a:lnTo>
                  <a:pt x="2376488" y="201644"/>
                </a:lnTo>
                <a:lnTo>
                  <a:pt x="2376488" y="4952244"/>
                </a:lnTo>
                <a:lnTo>
                  <a:pt x="2372673" y="4990088"/>
                </a:lnTo>
                <a:cubicBezTo>
                  <a:pt x="2358976" y="5057023"/>
                  <a:pt x="2312760" y="5112112"/>
                  <a:pt x="2251253" y="5138128"/>
                </a:cubicBezTo>
                <a:lnTo>
                  <a:pt x="2224641" y="5143500"/>
                </a:lnTo>
                <a:lnTo>
                  <a:pt x="152210" y="5143500"/>
                </a:lnTo>
                <a:lnTo>
                  <a:pt x="125599" y="5138128"/>
                </a:lnTo>
                <a:cubicBezTo>
                  <a:pt x="51789" y="5106909"/>
                  <a:pt x="0" y="5033824"/>
                  <a:pt x="0" y="4948643"/>
                </a:cubicBezTo>
                <a:lnTo>
                  <a:pt x="0" y="205245"/>
                </a:lnTo>
                <a:cubicBezTo>
                  <a:pt x="0" y="120064"/>
                  <a:pt x="51789" y="46979"/>
                  <a:pt x="125599" y="1576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DAF32B45-098D-4B25-A23F-92B38466B0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45629" y="3244730"/>
            <a:ext cx="3648203" cy="2738552"/>
          </a:xfrm>
          <a:prstGeom prst="roundRect">
            <a:avLst>
              <a:gd name="adj" fmla="val 2639"/>
            </a:avLst>
          </a:pr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16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8796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icture Placeholder 83">
            <a:extLst>
              <a:ext uri="{FF2B5EF4-FFF2-40B4-BE49-F238E27FC236}">
                <a16:creationId xmlns:a16="http://schemas.microsoft.com/office/drawing/2014/main" id="{EBDDB84D-2CA4-4525-A778-166ABD0F2B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07149" y="1931074"/>
            <a:ext cx="6401180" cy="3592833"/>
          </a:xfrm>
          <a:custGeom>
            <a:avLst/>
            <a:gdLst>
              <a:gd name="connsiteX0" fmla="*/ 94815 w 6401180"/>
              <a:gd name="connsiteY0" fmla="*/ 0 h 3592833"/>
              <a:gd name="connsiteX1" fmla="*/ 6306365 w 6401180"/>
              <a:gd name="connsiteY1" fmla="*/ 0 h 3592833"/>
              <a:gd name="connsiteX2" fmla="*/ 6401180 w 6401180"/>
              <a:gd name="connsiteY2" fmla="*/ 94815 h 3592833"/>
              <a:gd name="connsiteX3" fmla="*/ 6401180 w 6401180"/>
              <a:gd name="connsiteY3" fmla="*/ 1495216 h 3592833"/>
              <a:gd name="connsiteX4" fmla="*/ 6080579 w 6401180"/>
              <a:gd name="connsiteY4" fmla="*/ 1495216 h 3592833"/>
              <a:gd name="connsiteX5" fmla="*/ 5943322 w 6401180"/>
              <a:gd name="connsiteY5" fmla="*/ 1632473 h 3592833"/>
              <a:gd name="connsiteX6" fmla="*/ 5943322 w 6401180"/>
              <a:gd name="connsiteY6" fmla="*/ 3592833 h 3592833"/>
              <a:gd name="connsiteX7" fmla="*/ 1493005 w 6401180"/>
              <a:gd name="connsiteY7" fmla="*/ 3592833 h 3592833"/>
              <a:gd name="connsiteX8" fmla="*/ 1493005 w 6401180"/>
              <a:gd name="connsiteY8" fmla="*/ 1090363 h 3592833"/>
              <a:gd name="connsiteX9" fmla="*/ 1270511 w 6401180"/>
              <a:gd name="connsiteY9" fmla="*/ 867869 h 3592833"/>
              <a:gd name="connsiteX10" fmla="*/ 0 w 6401180"/>
              <a:gd name="connsiteY10" fmla="*/ 867869 h 3592833"/>
              <a:gd name="connsiteX11" fmla="*/ 0 w 6401180"/>
              <a:gd name="connsiteY11" fmla="*/ 94815 h 3592833"/>
              <a:gd name="connsiteX12" fmla="*/ 94815 w 6401180"/>
              <a:gd name="connsiteY12" fmla="*/ 0 h 359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01180" h="3592833">
                <a:moveTo>
                  <a:pt x="94815" y="0"/>
                </a:moveTo>
                <a:lnTo>
                  <a:pt x="6306365" y="0"/>
                </a:lnTo>
                <a:cubicBezTo>
                  <a:pt x="6358730" y="0"/>
                  <a:pt x="6401180" y="42450"/>
                  <a:pt x="6401180" y="94815"/>
                </a:cubicBezTo>
                <a:lnTo>
                  <a:pt x="6401180" y="1495216"/>
                </a:lnTo>
                <a:lnTo>
                  <a:pt x="6080579" y="1495216"/>
                </a:lnTo>
                <a:cubicBezTo>
                  <a:pt x="6004774" y="1495216"/>
                  <a:pt x="5943322" y="1556668"/>
                  <a:pt x="5943322" y="1632473"/>
                </a:cubicBezTo>
                <a:lnTo>
                  <a:pt x="5943322" y="3592833"/>
                </a:lnTo>
                <a:lnTo>
                  <a:pt x="1493005" y="3592833"/>
                </a:lnTo>
                <a:lnTo>
                  <a:pt x="1493005" y="1090363"/>
                </a:lnTo>
                <a:cubicBezTo>
                  <a:pt x="1493005" y="967483"/>
                  <a:pt x="1393391" y="867869"/>
                  <a:pt x="1270511" y="867869"/>
                </a:cubicBezTo>
                <a:lnTo>
                  <a:pt x="0" y="867869"/>
                </a:lnTo>
                <a:lnTo>
                  <a:pt x="0" y="94815"/>
                </a:lnTo>
                <a:cubicBezTo>
                  <a:pt x="0" y="42450"/>
                  <a:pt x="42450" y="0"/>
                  <a:pt x="9481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B8B0B69C-E7C6-4299-9441-F3B2EF1DCAF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10859" y="3479214"/>
            <a:ext cx="1199021" cy="2595070"/>
          </a:xfrm>
          <a:custGeom>
            <a:avLst/>
            <a:gdLst>
              <a:gd name="connsiteX0" fmla="*/ 203664 w 2376488"/>
              <a:gd name="connsiteY0" fmla="*/ 0 h 5143500"/>
              <a:gd name="connsiteX1" fmla="*/ 2173188 w 2376488"/>
              <a:gd name="connsiteY1" fmla="*/ 0 h 5143500"/>
              <a:gd name="connsiteX2" fmla="*/ 2251253 w 2376488"/>
              <a:gd name="connsiteY2" fmla="*/ 15761 h 5143500"/>
              <a:gd name="connsiteX3" fmla="*/ 2372673 w 2376488"/>
              <a:gd name="connsiteY3" fmla="*/ 163800 h 5143500"/>
              <a:gd name="connsiteX4" fmla="*/ 2376488 w 2376488"/>
              <a:gd name="connsiteY4" fmla="*/ 201644 h 5143500"/>
              <a:gd name="connsiteX5" fmla="*/ 2376488 w 2376488"/>
              <a:gd name="connsiteY5" fmla="*/ 4952244 h 5143500"/>
              <a:gd name="connsiteX6" fmla="*/ 2372673 w 2376488"/>
              <a:gd name="connsiteY6" fmla="*/ 4990088 h 5143500"/>
              <a:gd name="connsiteX7" fmla="*/ 2251253 w 2376488"/>
              <a:gd name="connsiteY7" fmla="*/ 5138128 h 5143500"/>
              <a:gd name="connsiteX8" fmla="*/ 2224641 w 2376488"/>
              <a:gd name="connsiteY8" fmla="*/ 5143500 h 5143500"/>
              <a:gd name="connsiteX9" fmla="*/ 152210 w 2376488"/>
              <a:gd name="connsiteY9" fmla="*/ 5143500 h 5143500"/>
              <a:gd name="connsiteX10" fmla="*/ 125599 w 2376488"/>
              <a:gd name="connsiteY10" fmla="*/ 5138128 h 5143500"/>
              <a:gd name="connsiteX11" fmla="*/ 0 w 2376488"/>
              <a:gd name="connsiteY11" fmla="*/ 4948643 h 5143500"/>
              <a:gd name="connsiteX12" fmla="*/ 0 w 2376488"/>
              <a:gd name="connsiteY12" fmla="*/ 205245 h 5143500"/>
              <a:gd name="connsiteX13" fmla="*/ 125599 w 2376488"/>
              <a:gd name="connsiteY13" fmla="*/ 1576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6488" h="5143500">
                <a:moveTo>
                  <a:pt x="203664" y="0"/>
                </a:moveTo>
                <a:lnTo>
                  <a:pt x="2173188" y="0"/>
                </a:lnTo>
                <a:lnTo>
                  <a:pt x="2251253" y="15761"/>
                </a:lnTo>
                <a:cubicBezTo>
                  <a:pt x="2312760" y="41776"/>
                  <a:pt x="2358976" y="96865"/>
                  <a:pt x="2372673" y="163800"/>
                </a:cubicBezTo>
                <a:lnTo>
                  <a:pt x="2376488" y="201644"/>
                </a:lnTo>
                <a:lnTo>
                  <a:pt x="2376488" y="4952244"/>
                </a:lnTo>
                <a:lnTo>
                  <a:pt x="2372673" y="4990088"/>
                </a:lnTo>
                <a:cubicBezTo>
                  <a:pt x="2358976" y="5057023"/>
                  <a:pt x="2312760" y="5112112"/>
                  <a:pt x="2251253" y="5138128"/>
                </a:cubicBezTo>
                <a:lnTo>
                  <a:pt x="2224641" y="5143500"/>
                </a:lnTo>
                <a:lnTo>
                  <a:pt x="152210" y="5143500"/>
                </a:lnTo>
                <a:lnTo>
                  <a:pt x="125599" y="5138128"/>
                </a:lnTo>
                <a:cubicBezTo>
                  <a:pt x="51789" y="5106909"/>
                  <a:pt x="0" y="5033824"/>
                  <a:pt x="0" y="4948643"/>
                </a:cubicBezTo>
                <a:lnTo>
                  <a:pt x="0" y="205245"/>
                </a:lnTo>
                <a:cubicBezTo>
                  <a:pt x="0" y="120064"/>
                  <a:pt x="51789" y="46979"/>
                  <a:pt x="125599" y="1576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021E564A-78DE-4046-BBDA-5F5CBACCA9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10803" y="2959122"/>
            <a:ext cx="4028680" cy="3024160"/>
          </a:xfrm>
          <a:prstGeom prst="roundRect">
            <a:avLst>
              <a:gd name="adj" fmla="val 2639"/>
            </a:avLst>
          </a:pr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16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026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3812C0B-395E-4482-B7D1-2C0674084C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2244" y="1475466"/>
            <a:ext cx="3567860" cy="7722000"/>
          </a:xfrm>
          <a:prstGeom prst="roundRect">
            <a:avLst>
              <a:gd name="adj" fmla="val 8124"/>
            </a:avLst>
          </a:pr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24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5919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F1DAC9-A543-4E59-BBF4-96F3B293B9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18123" y="4122552"/>
            <a:ext cx="4757146" cy="10296000"/>
          </a:xfrm>
          <a:prstGeom prst="roundRect">
            <a:avLst>
              <a:gd name="adj" fmla="val 8124"/>
            </a:avLst>
          </a:pr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24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5577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1">
            <a:extLst>
              <a:ext uri="{FF2B5EF4-FFF2-40B4-BE49-F238E27FC236}">
                <a16:creationId xmlns:a16="http://schemas.microsoft.com/office/drawing/2014/main" id="{F5316089-DF4A-48B1-9B8D-5299B0913D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02278" y="4137383"/>
            <a:ext cx="3446722" cy="1558158"/>
          </a:xfrm>
          <a:prstGeom prst="roundRect">
            <a:avLst>
              <a:gd name="adj" fmla="val 8124"/>
            </a:avLst>
          </a:pr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202F225-B9FD-448B-889D-8F12F0078F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94872" y="2246638"/>
            <a:ext cx="1558158" cy="3433601"/>
          </a:xfrm>
          <a:custGeom>
            <a:avLst/>
            <a:gdLst>
              <a:gd name="connsiteX0" fmla="*/ 126585 w 1558158"/>
              <a:gd name="connsiteY0" fmla="*/ 0 h 3453719"/>
              <a:gd name="connsiteX1" fmla="*/ 1431573 w 1558158"/>
              <a:gd name="connsiteY1" fmla="*/ 0 h 3453719"/>
              <a:gd name="connsiteX2" fmla="*/ 1558158 w 1558158"/>
              <a:gd name="connsiteY2" fmla="*/ 126585 h 3453719"/>
              <a:gd name="connsiteX3" fmla="*/ 1558158 w 1558158"/>
              <a:gd name="connsiteY3" fmla="*/ 1826877 h 3453719"/>
              <a:gd name="connsiteX4" fmla="*/ 1022064 w 1558158"/>
              <a:gd name="connsiteY4" fmla="*/ 1826877 h 3453719"/>
              <a:gd name="connsiteX5" fmla="*/ 835435 w 1558158"/>
              <a:gd name="connsiteY5" fmla="*/ 2013506 h 3453719"/>
              <a:gd name="connsiteX6" fmla="*/ 835435 w 1558158"/>
              <a:gd name="connsiteY6" fmla="*/ 3366378 h 3453719"/>
              <a:gd name="connsiteX7" fmla="*/ 850102 w 1558158"/>
              <a:gd name="connsiteY7" fmla="*/ 3439023 h 3453719"/>
              <a:gd name="connsiteX8" fmla="*/ 860010 w 1558158"/>
              <a:gd name="connsiteY8" fmla="*/ 3453719 h 3453719"/>
              <a:gd name="connsiteX9" fmla="*/ 126585 w 1558158"/>
              <a:gd name="connsiteY9" fmla="*/ 3453719 h 3453719"/>
              <a:gd name="connsiteX10" fmla="*/ 0 w 1558158"/>
              <a:gd name="connsiteY10" fmla="*/ 3327134 h 3453719"/>
              <a:gd name="connsiteX11" fmla="*/ 0 w 1558158"/>
              <a:gd name="connsiteY11" fmla="*/ 126585 h 3453719"/>
              <a:gd name="connsiteX12" fmla="*/ 126585 w 1558158"/>
              <a:gd name="connsiteY12" fmla="*/ 0 h 3453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8158" h="3453719">
                <a:moveTo>
                  <a:pt x="126585" y="0"/>
                </a:moveTo>
                <a:lnTo>
                  <a:pt x="1431573" y="0"/>
                </a:lnTo>
                <a:cubicBezTo>
                  <a:pt x="1501484" y="0"/>
                  <a:pt x="1558158" y="56674"/>
                  <a:pt x="1558158" y="126585"/>
                </a:cubicBezTo>
                <a:lnTo>
                  <a:pt x="1558158" y="1826877"/>
                </a:lnTo>
                <a:lnTo>
                  <a:pt x="1022064" y="1826877"/>
                </a:lnTo>
                <a:cubicBezTo>
                  <a:pt x="918992" y="1826877"/>
                  <a:pt x="835435" y="1910434"/>
                  <a:pt x="835435" y="2013506"/>
                </a:cubicBezTo>
                <a:lnTo>
                  <a:pt x="835435" y="3366378"/>
                </a:lnTo>
                <a:cubicBezTo>
                  <a:pt x="835435" y="3392146"/>
                  <a:pt x="840658" y="3416695"/>
                  <a:pt x="850102" y="3439023"/>
                </a:cubicBezTo>
                <a:lnTo>
                  <a:pt x="860010" y="3453719"/>
                </a:lnTo>
                <a:lnTo>
                  <a:pt x="126585" y="3453719"/>
                </a:lnTo>
                <a:cubicBezTo>
                  <a:pt x="56674" y="3453719"/>
                  <a:pt x="0" y="3397045"/>
                  <a:pt x="0" y="3327134"/>
                </a:cubicBezTo>
                <a:lnTo>
                  <a:pt x="0" y="126585"/>
                </a:lnTo>
                <a:cubicBezTo>
                  <a:pt x="0" y="56674"/>
                  <a:pt x="56674" y="0"/>
                  <a:pt x="12658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3247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C57906-0D96-4F9B-A186-DD8837780B7E}"/>
              </a:ext>
            </a:extLst>
          </p:cNvPr>
          <p:cNvSpPr/>
          <p:nvPr/>
        </p:nvSpPr>
        <p:spPr>
          <a:xfrm>
            <a:off x="6379643" y="856181"/>
            <a:ext cx="2375396" cy="5139370"/>
          </a:xfrm>
          <a:custGeom>
            <a:avLst/>
            <a:gdLst>
              <a:gd name="connsiteX0" fmla="*/ 3134 w 2375396"/>
              <a:gd name="connsiteY0" fmla="*/ 225631 h 5139370"/>
              <a:gd name="connsiteX1" fmla="*/ 228765 w 2375396"/>
              <a:gd name="connsiteY1" fmla="*/ 0 h 5139370"/>
              <a:gd name="connsiteX2" fmla="*/ 2149766 w 2375396"/>
              <a:gd name="connsiteY2" fmla="*/ 78344 h 5139370"/>
              <a:gd name="connsiteX3" fmla="*/ 2375397 w 2375396"/>
              <a:gd name="connsiteY3" fmla="*/ 303975 h 5139370"/>
              <a:gd name="connsiteX4" fmla="*/ 2375397 w 2375396"/>
              <a:gd name="connsiteY4" fmla="*/ 4847931 h 5139370"/>
              <a:gd name="connsiteX5" fmla="*/ 2149766 w 2375396"/>
              <a:gd name="connsiteY5" fmla="*/ 5073562 h 5139370"/>
              <a:gd name="connsiteX6" fmla="*/ 225631 w 2375396"/>
              <a:gd name="connsiteY6" fmla="*/ 5139370 h 5139370"/>
              <a:gd name="connsiteX7" fmla="*/ 0 w 2375396"/>
              <a:gd name="connsiteY7" fmla="*/ 4913740 h 5139370"/>
              <a:gd name="connsiteX8" fmla="*/ 0 w 2375396"/>
              <a:gd name="connsiteY8" fmla="*/ 225631 h 5139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5396" h="5139370">
                <a:moveTo>
                  <a:pt x="3134" y="225631"/>
                </a:moveTo>
                <a:cubicBezTo>
                  <a:pt x="3134" y="103414"/>
                  <a:pt x="103414" y="0"/>
                  <a:pt x="228765" y="0"/>
                </a:cubicBezTo>
                <a:lnTo>
                  <a:pt x="2149766" y="78344"/>
                </a:lnTo>
                <a:cubicBezTo>
                  <a:pt x="2271983" y="78344"/>
                  <a:pt x="2375397" y="178624"/>
                  <a:pt x="2375397" y="303975"/>
                </a:cubicBezTo>
                <a:lnTo>
                  <a:pt x="2375397" y="4847931"/>
                </a:lnTo>
                <a:cubicBezTo>
                  <a:pt x="2375397" y="4970147"/>
                  <a:pt x="2275116" y="5073562"/>
                  <a:pt x="2149766" y="5073562"/>
                </a:cubicBezTo>
                <a:lnTo>
                  <a:pt x="225631" y="5139370"/>
                </a:lnTo>
                <a:cubicBezTo>
                  <a:pt x="103414" y="5139370"/>
                  <a:pt x="0" y="5039090"/>
                  <a:pt x="0" y="4913740"/>
                </a:cubicBezTo>
                <a:lnTo>
                  <a:pt x="0" y="225631"/>
                </a:lnTo>
                <a:close/>
              </a:path>
            </a:pathLst>
          </a:custGeom>
          <a:noFill/>
          <a:ln w="3004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075E3183-F408-418E-8749-A1494C502E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21030792">
            <a:off x="1682244" y="1123887"/>
            <a:ext cx="1883916" cy="7372414"/>
          </a:xfrm>
          <a:custGeom>
            <a:avLst/>
            <a:gdLst>
              <a:gd name="connsiteX0" fmla="*/ 249440 w 2528169"/>
              <a:gd name="connsiteY0" fmla="*/ 0 h 5511451"/>
              <a:gd name="connsiteX1" fmla="*/ 2276641 w 2528169"/>
              <a:gd name="connsiteY1" fmla="*/ 0 h 5511451"/>
              <a:gd name="connsiteX2" fmla="*/ 2374544 w 2528169"/>
              <a:gd name="connsiteY2" fmla="*/ 19766 h 5511451"/>
              <a:gd name="connsiteX3" fmla="*/ 2528169 w 2528169"/>
              <a:gd name="connsiteY3" fmla="*/ 251532 h 5511451"/>
              <a:gd name="connsiteX4" fmla="*/ 2528169 w 2528169"/>
              <a:gd name="connsiteY4" fmla="*/ 5259918 h 5511451"/>
              <a:gd name="connsiteX5" fmla="*/ 2276636 w 2528169"/>
              <a:gd name="connsiteY5" fmla="*/ 5511451 h 5511451"/>
              <a:gd name="connsiteX6" fmla="*/ 249445 w 2528169"/>
              <a:gd name="connsiteY6" fmla="*/ 5511451 h 5511451"/>
              <a:gd name="connsiteX7" fmla="*/ 3023 w 2528169"/>
              <a:gd name="connsiteY7" fmla="*/ 5310611 h 5511451"/>
              <a:gd name="connsiteX8" fmla="*/ 0 w 2528169"/>
              <a:gd name="connsiteY8" fmla="*/ 5280631 h 5511451"/>
              <a:gd name="connsiteX9" fmla="*/ 0 w 2528169"/>
              <a:gd name="connsiteY9" fmla="*/ 230820 h 5511451"/>
              <a:gd name="connsiteX10" fmla="*/ 3023 w 2528169"/>
              <a:gd name="connsiteY10" fmla="*/ 200839 h 5511451"/>
              <a:gd name="connsiteX11" fmla="*/ 151537 w 2528169"/>
              <a:gd name="connsiteY11" fmla="*/ 19766 h 551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8169" h="5511451">
                <a:moveTo>
                  <a:pt x="249440" y="0"/>
                </a:moveTo>
                <a:lnTo>
                  <a:pt x="2276641" y="0"/>
                </a:lnTo>
                <a:lnTo>
                  <a:pt x="2374544" y="19766"/>
                </a:lnTo>
                <a:cubicBezTo>
                  <a:pt x="2464823" y="57951"/>
                  <a:pt x="2528169" y="147344"/>
                  <a:pt x="2528169" y="251532"/>
                </a:cubicBezTo>
                <a:lnTo>
                  <a:pt x="2528169" y="5259918"/>
                </a:lnTo>
                <a:cubicBezTo>
                  <a:pt x="2528169" y="5398836"/>
                  <a:pt x="2415554" y="5511451"/>
                  <a:pt x="2276636" y="5511451"/>
                </a:cubicBezTo>
                <a:lnTo>
                  <a:pt x="249445" y="5511451"/>
                </a:lnTo>
                <a:cubicBezTo>
                  <a:pt x="127892" y="5511451"/>
                  <a:pt x="26477" y="5425230"/>
                  <a:pt x="3023" y="5310611"/>
                </a:cubicBezTo>
                <a:lnTo>
                  <a:pt x="0" y="5280631"/>
                </a:lnTo>
                <a:lnTo>
                  <a:pt x="0" y="230820"/>
                </a:lnTo>
                <a:lnTo>
                  <a:pt x="3023" y="200839"/>
                </a:lnTo>
                <a:cubicBezTo>
                  <a:pt x="19776" y="118968"/>
                  <a:pt x="76305" y="51586"/>
                  <a:pt x="151537" y="19766"/>
                </a:cubicBezTo>
                <a:close/>
              </a:path>
            </a:pathLst>
          </a:custGeom>
          <a:solidFill>
            <a:schemeClr val="accent1"/>
          </a:solidFill>
          <a:scene3d>
            <a:camera prst="perspectiveFront">
              <a:rot lat="0" lon="18600000" rev="0"/>
            </a:camera>
            <a:lightRig rig="soft" dir="t"/>
          </a:scene3d>
        </p:spPr>
        <p:txBody>
          <a:bodyPr lIns="0" tIns="540000" rIns="0" bIns="0" anchor="t">
            <a:normAutofit/>
          </a:bodyPr>
          <a:lstStyle>
            <a:lvl1pPr>
              <a:defRPr lang="fr-FR" sz="1100" dirty="0">
                <a:solidFill>
                  <a:schemeClr val="tx1"/>
                </a:solidFill>
                <a:latin typeface="Arial" panose="020B0604020202020204" pitchFamily="34" charset="0"/>
                <a:cs typeface="Segoe UI Semibold" panose="020B0702040204020203" pitchFamily="34" charset="0"/>
              </a:defRPr>
            </a:lvl1pPr>
          </a:lstStyle>
          <a:p>
            <a:pPr marL="0" lvl="0" indent="0" algn="ctr">
              <a:lnSpc>
                <a:spcPct val="50000"/>
              </a:lnSpc>
              <a:buNone/>
            </a:pPr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15FCEA41-49B7-44E1-B936-1C54C1A1E20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1176" y="2233613"/>
            <a:ext cx="754661" cy="220662"/>
          </a:xfrm>
          <a:prstGeom prst="roundRect">
            <a:avLst/>
          </a:prstGeom>
          <a:solidFill>
            <a:schemeClr val="accent1"/>
          </a:solidFill>
        </p:spPr>
        <p:txBody>
          <a:bodyPr wrap="square" lIns="0" tIns="36000" rIns="0" bIns="0" anchor="t">
            <a:noAutofit/>
          </a:bodyPr>
          <a:lstStyle>
            <a:lvl1pPr marL="0" indent="0" algn="ctr">
              <a:buNone/>
              <a:defRPr sz="10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35705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25B6350-7764-4C40-9563-1A3822E2C5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06714" y="855000"/>
            <a:ext cx="2378572" cy="5148000"/>
          </a:xfrm>
          <a:prstGeom prst="roundRect">
            <a:avLst>
              <a:gd name="adj" fmla="val 8124"/>
            </a:avLst>
          </a:pr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16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7466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5B63074-5842-47CB-B8D1-C64A1BAA779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91100" y="1269800"/>
            <a:ext cx="864000" cy="864000"/>
          </a:xfrm>
          <a:prstGeom prst="ellipse">
            <a:avLst/>
          </a:prstGeom>
          <a:solidFill>
            <a:schemeClr val="accent1"/>
          </a:solidFill>
        </p:spPr>
        <p:txBody>
          <a:bodyPr tIns="252000"/>
          <a:lstStyle>
            <a:lvl1pPr>
              <a:defRPr lang="fr-FR" sz="1000">
                <a:latin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fr-FR" dirty="0"/>
              <a:t>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5A50EF4-6ED9-497F-ADDC-63808263EEE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91100" y="2997000"/>
            <a:ext cx="864000" cy="864000"/>
          </a:xfrm>
          <a:prstGeom prst="ellipse">
            <a:avLst/>
          </a:prstGeom>
          <a:solidFill>
            <a:schemeClr val="accent1"/>
          </a:solidFill>
        </p:spPr>
        <p:txBody>
          <a:bodyPr tIns="252000"/>
          <a:lstStyle>
            <a:lvl1pPr>
              <a:defRPr lang="fr-FR" sz="1000">
                <a:latin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fr-FR" dirty="0"/>
              <a:t>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340CF86-E77D-4229-AD18-0D47EBD3BAD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91100" y="4724200"/>
            <a:ext cx="864000" cy="864000"/>
          </a:xfrm>
          <a:prstGeom prst="ellipse">
            <a:avLst/>
          </a:prstGeom>
          <a:solidFill>
            <a:schemeClr val="accent1"/>
          </a:solidFill>
        </p:spPr>
        <p:txBody>
          <a:bodyPr tIns="252000"/>
          <a:lstStyle>
            <a:lvl1pPr>
              <a:defRPr lang="fr-FR" sz="1000">
                <a:latin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fr-FR" dirty="0"/>
              <a:t>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62BC63C-4E83-4313-843A-C3F9F63A779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01600" y="1269800"/>
            <a:ext cx="864000" cy="864000"/>
          </a:xfrm>
          <a:prstGeom prst="ellipse">
            <a:avLst/>
          </a:prstGeom>
          <a:solidFill>
            <a:schemeClr val="accent1"/>
          </a:solidFill>
        </p:spPr>
        <p:txBody>
          <a:bodyPr tIns="252000"/>
          <a:lstStyle>
            <a:lvl1pPr>
              <a:defRPr lang="fr-FR" sz="1000">
                <a:latin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fr-FR" dirty="0"/>
              <a:t>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EB6CFD4E-5758-4569-A39A-646784A639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01600" y="2997000"/>
            <a:ext cx="864000" cy="864000"/>
          </a:xfrm>
          <a:prstGeom prst="ellipse">
            <a:avLst/>
          </a:prstGeom>
          <a:solidFill>
            <a:schemeClr val="accent1"/>
          </a:solidFill>
        </p:spPr>
        <p:txBody>
          <a:bodyPr tIns="252000"/>
          <a:lstStyle>
            <a:lvl1pPr>
              <a:defRPr lang="fr-FR" sz="1000">
                <a:latin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fr-FR" dirty="0"/>
              <a:t>Picture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F30EAEDD-1BF2-45F4-A355-A980F79C30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01600" y="4724200"/>
            <a:ext cx="864000" cy="864000"/>
          </a:xfrm>
          <a:prstGeom prst="ellipse">
            <a:avLst/>
          </a:prstGeom>
          <a:solidFill>
            <a:schemeClr val="accent1"/>
          </a:solidFill>
        </p:spPr>
        <p:txBody>
          <a:bodyPr tIns="252000"/>
          <a:lstStyle>
            <a:lvl1pPr>
              <a:defRPr lang="fr-FR" sz="1000">
                <a:latin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fr-FR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199882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ABC7E449-C037-40FC-AAAE-2F75AA8D42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01600" y="956886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tIns="252000"/>
          <a:lstStyle>
            <a:lvl1pPr>
              <a:defRPr lang="fr-FR" sz="600">
                <a:latin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fr-FR" dirty="0"/>
              <a:t>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1E732D4-1E59-4ED5-B05A-03CE4C192F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01600" y="2030943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tIns="252000"/>
          <a:lstStyle>
            <a:lvl1pPr>
              <a:defRPr lang="fr-FR" sz="600">
                <a:latin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fr-FR" dirty="0"/>
              <a:t>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E7565BCF-3834-4123-88AA-23A70B2851A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01600" y="3105000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tIns="252000"/>
          <a:lstStyle>
            <a:lvl1pPr>
              <a:defRPr lang="fr-FR" sz="600">
                <a:latin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fr-FR" dirty="0"/>
              <a:t>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5E9C23D3-A597-4FC8-9334-D3B9CD49FA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01600" y="4179057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tIns="252000"/>
          <a:lstStyle>
            <a:lvl1pPr>
              <a:defRPr lang="fr-FR" sz="600">
                <a:latin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fr-FR" dirty="0"/>
              <a:t>Picture</a:t>
            </a:r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3942C788-A905-43D3-AD7E-EA06F32F624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01600" y="5253115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tIns="252000"/>
          <a:lstStyle>
            <a:lvl1pPr>
              <a:defRPr lang="fr-FR" sz="600">
                <a:latin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fr-FR" dirty="0"/>
              <a:t>Picture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EF4B4449-340A-475E-B4E9-ABBD867A4EA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993381" y="956886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tIns="252000"/>
          <a:lstStyle>
            <a:lvl1pPr>
              <a:defRPr lang="fr-FR" sz="600">
                <a:latin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fr-FR" dirty="0"/>
              <a:t>Picture</a:t>
            </a:r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AA05FC8E-2316-4F89-9699-371CB0CDC24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993381" y="2030943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tIns="252000"/>
          <a:lstStyle>
            <a:lvl1pPr>
              <a:defRPr lang="fr-FR" sz="600">
                <a:latin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fr-FR" dirty="0"/>
              <a:t>Picture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78AA5EB6-A1C9-413A-8370-A512D059970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93381" y="3105000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tIns="252000"/>
          <a:lstStyle>
            <a:lvl1pPr>
              <a:defRPr lang="fr-FR" sz="600">
                <a:latin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fr-FR" dirty="0"/>
              <a:t>Picture</a:t>
            </a:r>
          </a:p>
        </p:txBody>
      </p: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F14434DF-0C80-4105-9F94-A1DA76B2BB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93381" y="4179057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tIns="252000"/>
          <a:lstStyle>
            <a:lvl1pPr>
              <a:defRPr lang="fr-FR" sz="600">
                <a:latin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fr-FR" dirty="0"/>
              <a:t>Picture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6866B42-0A78-4801-9899-CE9B41B4182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993381" y="5253115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tIns="252000"/>
          <a:lstStyle>
            <a:lvl1pPr>
              <a:defRPr lang="fr-FR" sz="600">
                <a:latin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fr-FR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170407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8F45E0A-A360-4F2B-AD76-BF2489A173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1440000">
            <a:off x="6803447" y="958146"/>
            <a:ext cx="1883916" cy="7379204"/>
          </a:xfrm>
          <a:custGeom>
            <a:avLst/>
            <a:gdLst>
              <a:gd name="connsiteX0" fmla="*/ 249440 w 2528169"/>
              <a:gd name="connsiteY0" fmla="*/ 0 h 5511451"/>
              <a:gd name="connsiteX1" fmla="*/ 2276641 w 2528169"/>
              <a:gd name="connsiteY1" fmla="*/ 0 h 5511451"/>
              <a:gd name="connsiteX2" fmla="*/ 2374544 w 2528169"/>
              <a:gd name="connsiteY2" fmla="*/ 19766 h 5511451"/>
              <a:gd name="connsiteX3" fmla="*/ 2528169 w 2528169"/>
              <a:gd name="connsiteY3" fmla="*/ 251532 h 5511451"/>
              <a:gd name="connsiteX4" fmla="*/ 2528169 w 2528169"/>
              <a:gd name="connsiteY4" fmla="*/ 5259918 h 5511451"/>
              <a:gd name="connsiteX5" fmla="*/ 2276636 w 2528169"/>
              <a:gd name="connsiteY5" fmla="*/ 5511451 h 5511451"/>
              <a:gd name="connsiteX6" fmla="*/ 249445 w 2528169"/>
              <a:gd name="connsiteY6" fmla="*/ 5511451 h 5511451"/>
              <a:gd name="connsiteX7" fmla="*/ 3023 w 2528169"/>
              <a:gd name="connsiteY7" fmla="*/ 5310611 h 5511451"/>
              <a:gd name="connsiteX8" fmla="*/ 0 w 2528169"/>
              <a:gd name="connsiteY8" fmla="*/ 5280631 h 5511451"/>
              <a:gd name="connsiteX9" fmla="*/ 0 w 2528169"/>
              <a:gd name="connsiteY9" fmla="*/ 230820 h 5511451"/>
              <a:gd name="connsiteX10" fmla="*/ 3023 w 2528169"/>
              <a:gd name="connsiteY10" fmla="*/ 200839 h 5511451"/>
              <a:gd name="connsiteX11" fmla="*/ 151537 w 2528169"/>
              <a:gd name="connsiteY11" fmla="*/ 19766 h 551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8169" h="5511451">
                <a:moveTo>
                  <a:pt x="249440" y="0"/>
                </a:moveTo>
                <a:lnTo>
                  <a:pt x="2276641" y="0"/>
                </a:lnTo>
                <a:lnTo>
                  <a:pt x="2374544" y="19766"/>
                </a:lnTo>
                <a:cubicBezTo>
                  <a:pt x="2464823" y="57951"/>
                  <a:pt x="2528169" y="147344"/>
                  <a:pt x="2528169" y="251532"/>
                </a:cubicBezTo>
                <a:lnTo>
                  <a:pt x="2528169" y="5259918"/>
                </a:lnTo>
                <a:cubicBezTo>
                  <a:pt x="2528169" y="5398836"/>
                  <a:pt x="2415554" y="5511451"/>
                  <a:pt x="2276636" y="5511451"/>
                </a:cubicBezTo>
                <a:lnTo>
                  <a:pt x="249445" y="5511451"/>
                </a:lnTo>
                <a:cubicBezTo>
                  <a:pt x="127892" y="5511451"/>
                  <a:pt x="26477" y="5425230"/>
                  <a:pt x="3023" y="5310611"/>
                </a:cubicBezTo>
                <a:lnTo>
                  <a:pt x="0" y="5280631"/>
                </a:lnTo>
                <a:lnTo>
                  <a:pt x="0" y="230820"/>
                </a:lnTo>
                <a:lnTo>
                  <a:pt x="3023" y="200839"/>
                </a:lnTo>
                <a:cubicBezTo>
                  <a:pt x="19776" y="118968"/>
                  <a:pt x="76305" y="51586"/>
                  <a:pt x="151537" y="19766"/>
                </a:cubicBezTo>
                <a:close/>
              </a:path>
            </a:pathLst>
          </a:custGeom>
          <a:solidFill>
            <a:schemeClr val="accent1"/>
          </a:solidFill>
          <a:scene3d>
            <a:camera prst="perspectiveFront" fov="3300000">
              <a:rot lat="0" lon="3000000" rev="0"/>
            </a:camera>
            <a:lightRig rig="soft" dir="t"/>
          </a:scene3d>
        </p:spPr>
        <p:txBody>
          <a:bodyPr lIns="0" tIns="540000" rIns="0" bIns="0" anchor="t">
            <a:normAutofit/>
          </a:bodyPr>
          <a:lstStyle>
            <a:lvl1pPr>
              <a:defRPr lang="fr-FR" sz="1100" dirty="0">
                <a:solidFill>
                  <a:schemeClr val="tx1"/>
                </a:solidFill>
                <a:latin typeface="Arial" panose="020B0604020202020204" pitchFamily="34" charset="0"/>
                <a:cs typeface="Segoe UI Semibold" panose="020B0702040204020203" pitchFamily="34" charset="0"/>
              </a:defRPr>
            </a:lvl1pPr>
          </a:lstStyle>
          <a:p>
            <a:pPr marL="0" lvl="0" indent="0" algn="ctr">
              <a:lnSpc>
                <a:spcPct val="50000"/>
              </a:lnSpc>
              <a:buNone/>
            </a:pPr>
            <a:r>
              <a:rPr lang="fr-FR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361691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352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446BA83-816A-46CD-8C65-AB93755AB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27AC69-8E3B-4501-9A2F-FA2E4E953F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79AB743-22E3-4CAA-BED0-6EAB007C6F88}"/>
              </a:ext>
            </a:extLst>
          </p:cNvPr>
          <p:cNvGrpSpPr/>
          <p:nvPr userDrawn="1"/>
        </p:nvGrpSpPr>
        <p:grpSpPr>
          <a:xfrm>
            <a:off x="5250180" y="4146605"/>
            <a:ext cx="1691640" cy="425104"/>
            <a:chOff x="7641302" y="5435575"/>
            <a:chExt cx="1691640" cy="42510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FAAD364-CC01-4DB6-9EDD-DFE1AB2147CA}"/>
                </a:ext>
              </a:extLst>
            </p:cNvPr>
            <p:cNvSpPr/>
            <p:nvPr/>
          </p:nvSpPr>
          <p:spPr>
            <a:xfrm>
              <a:off x="7641302" y="5435575"/>
              <a:ext cx="1691640" cy="425104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252000" bIns="0" rtlCol="0" anchor="ctr"/>
            <a:lstStyle/>
            <a:p>
              <a:pPr algn="ctr"/>
              <a:r>
                <a:rPr lang="fr-FR" sz="1100" spc="100" baseline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visit</a:t>
              </a:r>
              <a:r>
                <a:rPr lang="fr-FR" sz="1100" spc="100" baseline="0" dirty="0">
                  <a:solidFill>
                    <a:schemeClr val="tx1"/>
                  </a:solidFill>
                  <a:latin typeface="Arial" panose="020B0604020202020204" pitchFamily="34" charset="0"/>
                </a:rPr>
                <a:t> us</a:t>
              </a:r>
            </a:p>
          </p:txBody>
        </p:sp>
        <p:sp>
          <p:nvSpPr>
            <p:cNvPr id="21" name="Graphic 30">
              <a:extLst>
                <a:ext uri="{FF2B5EF4-FFF2-40B4-BE49-F238E27FC236}">
                  <a16:creationId xmlns:a16="http://schemas.microsoft.com/office/drawing/2014/main" id="{DA2EB7B7-D6F7-4C8F-93B8-20234A9EE0BB}"/>
                </a:ext>
              </a:extLst>
            </p:cNvPr>
            <p:cNvSpPr/>
            <p:nvPr/>
          </p:nvSpPr>
          <p:spPr>
            <a:xfrm>
              <a:off x="8943182" y="5579170"/>
              <a:ext cx="79476" cy="137914"/>
            </a:xfrm>
            <a:custGeom>
              <a:avLst/>
              <a:gdLst>
                <a:gd name="connsiteX0" fmla="*/ 33604 w 323850"/>
                <a:gd name="connsiteY0" fmla="*/ 558660 h 561975"/>
                <a:gd name="connsiteX1" fmla="*/ 7144 w 323850"/>
                <a:gd name="connsiteY1" fmla="*/ 531257 h 561975"/>
                <a:gd name="connsiteX2" fmla="*/ 268910 w 323850"/>
                <a:gd name="connsiteY2" fmla="*/ 278511 h 561975"/>
                <a:gd name="connsiteX3" fmla="*/ 7391 w 323850"/>
                <a:gd name="connsiteY3" fmla="*/ 35033 h 561975"/>
                <a:gd name="connsiteX4" fmla="*/ 33357 w 323850"/>
                <a:gd name="connsiteY4" fmla="*/ 7144 h 561975"/>
                <a:gd name="connsiteX5" fmla="*/ 324288 w 323850"/>
                <a:gd name="connsiteY5" fmla="*/ 278016 h 561975"/>
                <a:gd name="connsiteX6" fmla="*/ 33604 w 323850"/>
                <a:gd name="connsiteY6" fmla="*/ 55866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850" h="561975">
                  <a:moveTo>
                    <a:pt x="33604" y="558660"/>
                  </a:moveTo>
                  <a:lnTo>
                    <a:pt x="7144" y="531257"/>
                  </a:lnTo>
                  <a:lnTo>
                    <a:pt x="268910" y="278511"/>
                  </a:lnTo>
                  <a:lnTo>
                    <a:pt x="7391" y="35033"/>
                  </a:lnTo>
                  <a:lnTo>
                    <a:pt x="33357" y="7144"/>
                  </a:lnTo>
                  <a:lnTo>
                    <a:pt x="324288" y="278016"/>
                  </a:lnTo>
                  <a:lnTo>
                    <a:pt x="33604" y="558660"/>
                  </a:lnTo>
                </a:path>
              </a:pathLst>
            </a:custGeom>
            <a:solidFill>
              <a:schemeClr val="bg1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Arial" panose="020B0604020202020204" pitchFamily="34" charset="0"/>
              </a:endParaRPr>
            </a:p>
          </p:txBody>
        </p:sp>
      </p:grpSp>
      <p:sp>
        <p:nvSpPr>
          <p:cNvPr id="22" name="Rectangle 21">
            <a:hlinkClick r:id="rId3"/>
            <a:extLst>
              <a:ext uri="{FF2B5EF4-FFF2-40B4-BE49-F238E27FC236}">
                <a16:creationId xmlns:a16="http://schemas.microsoft.com/office/drawing/2014/main" id="{AB89052F-50A1-4BC9-8E02-36EC129B12F8}"/>
              </a:ext>
            </a:extLst>
          </p:cNvPr>
          <p:cNvSpPr/>
          <p:nvPr userDrawn="1"/>
        </p:nvSpPr>
        <p:spPr>
          <a:xfrm>
            <a:off x="5207000" y="4114855"/>
            <a:ext cx="1778000" cy="511018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C311A9-D5EE-4491-885B-DF9302BF251A}"/>
              </a:ext>
            </a:extLst>
          </p:cNvPr>
          <p:cNvSpPr/>
          <p:nvPr userDrawn="1"/>
        </p:nvSpPr>
        <p:spPr>
          <a:xfrm>
            <a:off x="3375660" y="3512065"/>
            <a:ext cx="5440680" cy="4286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Segoe UI Light" panose="020B0502040204020203" pitchFamily="34" charset="0"/>
              </a:rPr>
              <a:t>A free presentation Template made by </a:t>
            </a:r>
            <a:r>
              <a:rPr lang="fr-FR" sz="1400" dirty="0" err="1">
                <a:solidFill>
                  <a:schemeClr val="tx1"/>
                </a:solidFill>
                <a:latin typeface="Arial" panose="020B0604020202020204" pitchFamily="34" charset="0"/>
                <a:cs typeface="Segoe UI Light" panose="020B0502040204020203" pitchFamily="34" charset="0"/>
              </a:rPr>
              <a:t>Slidor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Segoe UI Light" panose="020B0502040204020203" pitchFamily="34" charset="0"/>
              </a:rPr>
              <a:t>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4C7194D-7DE2-44E9-89AF-E29A72305867}"/>
              </a:ext>
            </a:extLst>
          </p:cNvPr>
          <p:cNvGrpSpPr/>
          <p:nvPr userDrawn="1"/>
        </p:nvGrpSpPr>
        <p:grpSpPr>
          <a:xfrm>
            <a:off x="5741988" y="6280420"/>
            <a:ext cx="708025" cy="145791"/>
            <a:chOff x="5690453" y="2208090"/>
            <a:chExt cx="808860" cy="16655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7923F90-C7F5-4957-8E42-1B5A2C22CF63}"/>
                </a:ext>
              </a:extLst>
            </p:cNvPr>
            <p:cNvSpPr/>
            <p:nvPr/>
          </p:nvSpPr>
          <p:spPr>
            <a:xfrm>
              <a:off x="5690453" y="2208090"/>
              <a:ext cx="175681" cy="166554"/>
            </a:xfrm>
            <a:custGeom>
              <a:avLst/>
              <a:gdLst>
                <a:gd name="connsiteX0" fmla="*/ 727520 w 733425"/>
                <a:gd name="connsiteY0" fmla="*/ 349758 h 695325"/>
                <a:gd name="connsiteX1" fmla="*/ 728091 w 733425"/>
                <a:gd name="connsiteY1" fmla="*/ 349472 h 695325"/>
                <a:gd name="connsiteX2" fmla="*/ 650748 w 733425"/>
                <a:gd name="connsiteY2" fmla="*/ 303276 h 695325"/>
                <a:gd name="connsiteX3" fmla="*/ 161258 w 733425"/>
                <a:gd name="connsiteY3" fmla="*/ 7144 h 695325"/>
                <a:gd name="connsiteX4" fmla="*/ 11240 w 733425"/>
                <a:gd name="connsiteY4" fmla="*/ 51530 h 695325"/>
                <a:gd name="connsiteX5" fmla="*/ 505968 w 733425"/>
                <a:gd name="connsiteY5" fmla="*/ 349282 h 695325"/>
                <a:gd name="connsiteX6" fmla="*/ 7144 w 733425"/>
                <a:gd name="connsiteY6" fmla="*/ 645605 h 695325"/>
                <a:gd name="connsiteX7" fmla="*/ 161258 w 733425"/>
                <a:gd name="connsiteY7" fmla="*/ 692372 h 695325"/>
                <a:gd name="connsiteX8" fmla="*/ 270605 w 733425"/>
                <a:gd name="connsiteY8" fmla="*/ 626174 h 695325"/>
                <a:gd name="connsiteX9" fmla="*/ 650653 w 733425"/>
                <a:gd name="connsiteY9" fmla="*/ 396240 h 695325"/>
                <a:gd name="connsiteX10" fmla="*/ 728091 w 733425"/>
                <a:gd name="connsiteY10" fmla="*/ 350139 h 695325"/>
                <a:gd name="connsiteX11" fmla="*/ 727520 w 733425"/>
                <a:gd name="connsiteY11" fmla="*/ 3497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3425" h="695325">
                  <a:moveTo>
                    <a:pt x="727520" y="349758"/>
                  </a:moveTo>
                  <a:lnTo>
                    <a:pt x="728091" y="349472"/>
                  </a:lnTo>
                  <a:lnTo>
                    <a:pt x="650748" y="303276"/>
                  </a:lnTo>
                  <a:lnTo>
                    <a:pt x="161258" y="7144"/>
                  </a:lnTo>
                  <a:lnTo>
                    <a:pt x="11240" y="51530"/>
                  </a:lnTo>
                  <a:lnTo>
                    <a:pt x="505968" y="349282"/>
                  </a:lnTo>
                  <a:lnTo>
                    <a:pt x="7144" y="645605"/>
                  </a:lnTo>
                  <a:lnTo>
                    <a:pt x="161258" y="692372"/>
                  </a:lnTo>
                  <a:lnTo>
                    <a:pt x="270605" y="626174"/>
                  </a:lnTo>
                  <a:lnTo>
                    <a:pt x="650653" y="396240"/>
                  </a:lnTo>
                  <a:lnTo>
                    <a:pt x="728091" y="350139"/>
                  </a:lnTo>
                  <a:lnTo>
                    <a:pt x="727520" y="349758"/>
                  </a:lnTo>
                  <a:close/>
                </a:path>
              </a:pathLst>
            </a:custGeom>
            <a:solidFill>
              <a:srgbClr val="F04C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A91D39A-3051-4BF8-9AD2-6A54CECBDBDA}"/>
                </a:ext>
              </a:extLst>
            </p:cNvPr>
            <p:cNvSpPr/>
            <p:nvPr/>
          </p:nvSpPr>
          <p:spPr>
            <a:xfrm>
              <a:off x="5782811" y="2290112"/>
              <a:ext cx="57039" cy="34223"/>
            </a:xfrm>
            <a:custGeom>
              <a:avLst/>
              <a:gdLst>
                <a:gd name="connsiteX0" fmla="*/ 120777 w 238125"/>
                <a:gd name="connsiteY0" fmla="*/ 7144 h 142875"/>
                <a:gd name="connsiteX1" fmla="*/ 231648 w 238125"/>
                <a:gd name="connsiteY1" fmla="*/ 73819 h 142875"/>
                <a:gd name="connsiteX2" fmla="*/ 120682 w 238125"/>
                <a:gd name="connsiteY2" fmla="*/ 141256 h 142875"/>
                <a:gd name="connsiteX3" fmla="*/ 7144 w 238125"/>
                <a:gd name="connsiteY3" fmla="*/ 74200 h 142875"/>
                <a:gd name="connsiteX4" fmla="*/ 120777 w 238125"/>
                <a:gd name="connsiteY4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25" h="142875">
                  <a:moveTo>
                    <a:pt x="120777" y="7144"/>
                  </a:moveTo>
                  <a:lnTo>
                    <a:pt x="231648" y="73819"/>
                  </a:lnTo>
                  <a:lnTo>
                    <a:pt x="120682" y="141256"/>
                  </a:lnTo>
                  <a:lnTo>
                    <a:pt x="7144" y="74200"/>
                  </a:lnTo>
                  <a:lnTo>
                    <a:pt x="120777" y="7144"/>
                  </a:lnTo>
                  <a:close/>
                </a:path>
              </a:pathLst>
            </a:custGeom>
            <a:solidFill>
              <a:srgbClr val="010101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85F7B6D-1347-40FE-A80A-D5BD017DF9CD}"/>
                </a:ext>
              </a:extLst>
            </p:cNvPr>
            <p:cNvSpPr/>
            <p:nvPr userDrawn="1"/>
          </p:nvSpPr>
          <p:spPr>
            <a:xfrm>
              <a:off x="6028923" y="2241355"/>
              <a:ext cx="70729" cy="100388"/>
            </a:xfrm>
            <a:custGeom>
              <a:avLst/>
              <a:gdLst>
                <a:gd name="connsiteX0" fmla="*/ 7144 w 295275"/>
                <a:gd name="connsiteY0" fmla="*/ 50483 h 419100"/>
                <a:gd name="connsiteX1" fmla="*/ 78772 w 295275"/>
                <a:gd name="connsiteY1" fmla="*/ 7144 h 419100"/>
                <a:gd name="connsiteX2" fmla="*/ 78772 w 295275"/>
                <a:gd name="connsiteY2" fmla="*/ 349472 h 419100"/>
                <a:gd name="connsiteX3" fmla="*/ 292989 w 295275"/>
                <a:gd name="connsiteY3" fmla="*/ 349472 h 419100"/>
                <a:gd name="connsiteX4" fmla="*/ 292989 w 295275"/>
                <a:gd name="connsiteY4" fmla="*/ 414623 h 419100"/>
                <a:gd name="connsiteX5" fmla="*/ 7239 w 295275"/>
                <a:gd name="connsiteY5" fmla="*/ 414623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275" h="419100">
                  <a:moveTo>
                    <a:pt x="7144" y="50483"/>
                  </a:moveTo>
                  <a:lnTo>
                    <a:pt x="78772" y="7144"/>
                  </a:lnTo>
                  <a:lnTo>
                    <a:pt x="78772" y="349472"/>
                  </a:lnTo>
                  <a:lnTo>
                    <a:pt x="292989" y="349472"/>
                  </a:lnTo>
                  <a:lnTo>
                    <a:pt x="292989" y="414623"/>
                  </a:lnTo>
                  <a:lnTo>
                    <a:pt x="7239" y="414623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76C7694-BEEB-45BD-8514-3A1381390988}"/>
                </a:ext>
              </a:extLst>
            </p:cNvPr>
            <p:cNvSpPr/>
            <p:nvPr userDrawn="1"/>
          </p:nvSpPr>
          <p:spPr>
            <a:xfrm>
              <a:off x="6123197" y="2241355"/>
              <a:ext cx="20534" cy="100388"/>
            </a:xfrm>
            <a:custGeom>
              <a:avLst/>
              <a:gdLst>
                <a:gd name="connsiteX0" fmla="*/ 7144 w 85725"/>
                <a:gd name="connsiteY0" fmla="*/ 51721 h 419100"/>
                <a:gd name="connsiteX1" fmla="*/ 78772 w 85725"/>
                <a:gd name="connsiteY1" fmla="*/ 7144 h 419100"/>
                <a:gd name="connsiteX2" fmla="*/ 78772 w 85725"/>
                <a:gd name="connsiteY2" fmla="*/ 414623 h 419100"/>
                <a:gd name="connsiteX3" fmla="*/ 7144 w 85725"/>
                <a:gd name="connsiteY3" fmla="*/ 414623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419100">
                  <a:moveTo>
                    <a:pt x="7144" y="51721"/>
                  </a:moveTo>
                  <a:lnTo>
                    <a:pt x="78772" y="7144"/>
                  </a:lnTo>
                  <a:lnTo>
                    <a:pt x="78772" y="414623"/>
                  </a:lnTo>
                  <a:lnTo>
                    <a:pt x="7144" y="414623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233C57D-BC6C-45E8-BD7C-CD3182F4BBD4}"/>
                </a:ext>
              </a:extLst>
            </p:cNvPr>
            <p:cNvSpPr/>
            <p:nvPr userDrawn="1"/>
          </p:nvSpPr>
          <p:spPr>
            <a:xfrm>
              <a:off x="6173392" y="2241351"/>
              <a:ext cx="91263" cy="100388"/>
            </a:xfrm>
            <a:custGeom>
              <a:avLst/>
              <a:gdLst>
                <a:gd name="connsiteX0" fmla="*/ 7144 w 381000"/>
                <a:gd name="connsiteY0" fmla="*/ 7160 h 419100"/>
                <a:gd name="connsiteX1" fmla="*/ 159544 w 381000"/>
                <a:gd name="connsiteY1" fmla="*/ 7160 h 419100"/>
                <a:gd name="connsiteX2" fmla="*/ 247174 w 381000"/>
                <a:gd name="connsiteY2" fmla="*/ 22590 h 419100"/>
                <a:gd name="connsiteX3" fmla="*/ 315849 w 381000"/>
                <a:gd name="connsiteY3" fmla="*/ 65357 h 419100"/>
                <a:gd name="connsiteX4" fmla="*/ 360426 w 381000"/>
                <a:gd name="connsiteY4" fmla="*/ 129746 h 419100"/>
                <a:gd name="connsiteX5" fmla="*/ 376142 w 381000"/>
                <a:gd name="connsiteY5" fmla="*/ 209756 h 419100"/>
                <a:gd name="connsiteX6" fmla="*/ 376142 w 381000"/>
                <a:gd name="connsiteY6" fmla="*/ 210899 h 419100"/>
                <a:gd name="connsiteX7" fmla="*/ 360426 w 381000"/>
                <a:gd name="connsiteY7" fmla="*/ 291290 h 419100"/>
                <a:gd name="connsiteX8" fmla="*/ 315849 w 381000"/>
                <a:gd name="connsiteY8" fmla="*/ 355870 h 419100"/>
                <a:gd name="connsiteX9" fmla="*/ 247174 w 381000"/>
                <a:gd name="connsiteY9" fmla="*/ 398923 h 419100"/>
                <a:gd name="connsiteX10" fmla="*/ 159544 w 381000"/>
                <a:gd name="connsiteY10" fmla="*/ 414639 h 419100"/>
                <a:gd name="connsiteX11" fmla="*/ 7144 w 381000"/>
                <a:gd name="connsiteY11" fmla="*/ 414639 h 419100"/>
                <a:gd name="connsiteX12" fmla="*/ 78391 w 381000"/>
                <a:gd name="connsiteY12" fmla="*/ 72787 h 419100"/>
                <a:gd name="connsiteX13" fmla="*/ 78391 w 381000"/>
                <a:gd name="connsiteY13" fmla="*/ 349869 h 419100"/>
                <a:gd name="connsiteX14" fmla="*/ 158687 w 381000"/>
                <a:gd name="connsiteY14" fmla="*/ 349869 h 419100"/>
                <a:gd name="connsiteX15" fmla="*/ 216884 w 381000"/>
                <a:gd name="connsiteY15" fmla="*/ 339677 h 419100"/>
                <a:gd name="connsiteX16" fmla="*/ 261461 w 381000"/>
                <a:gd name="connsiteY16" fmla="*/ 311102 h 419100"/>
                <a:gd name="connsiteX17" fmla="*/ 290036 w 381000"/>
                <a:gd name="connsiteY17" fmla="*/ 267478 h 419100"/>
                <a:gd name="connsiteX18" fmla="*/ 300228 w 381000"/>
                <a:gd name="connsiteY18" fmla="*/ 212518 h 419100"/>
                <a:gd name="connsiteX19" fmla="*/ 300228 w 381000"/>
                <a:gd name="connsiteY19" fmla="*/ 211280 h 419100"/>
                <a:gd name="connsiteX20" fmla="*/ 290036 w 381000"/>
                <a:gd name="connsiteY20" fmla="*/ 156035 h 419100"/>
                <a:gd name="connsiteX21" fmla="*/ 261461 w 381000"/>
                <a:gd name="connsiteY21" fmla="*/ 112030 h 419100"/>
                <a:gd name="connsiteX22" fmla="*/ 216884 w 381000"/>
                <a:gd name="connsiteY22" fmla="*/ 83455 h 419100"/>
                <a:gd name="connsiteX23" fmla="*/ 158687 w 381000"/>
                <a:gd name="connsiteY23" fmla="*/ 72977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000" h="419100">
                  <a:moveTo>
                    <a:pt x="7144" y="7160"/>
                  </a:moveTo>
                  <a:lnTo>
                    <a:pt x="159544" y="7160"/>
                  </a:lnTo>
                  <a:cubicBezTo>
                    <a:pt x="189459" y="6817"/>
                    <a:pt x="219175" y="12050"/>
                    <a:pt x="247174" y="22590"/>
                  </a:cubicBezTo>
                  <a:cubicBezTo>
                    <a:pt x="272645" y="32212"/>
                    <a:pt x="295978" y="46743"/>
                    <a:pt x="315849" y="65357"/>
                  </a:cubicBezTo>
                  <a:cubicBezTo>
                    <a:pt x="335007" y="83502"/>
                    <a:pt x="350187" y="105428"/>
                    <a:pt x="360426" y="129746"/>
                  </a:cubicBezTo>
                  <a:cubicBezTo>
                    <a:pt x="371036" y="155075"/>
                    <a:pt x="376383" y="182297"/>
                    <a:pt x="376142" y="209756"/>
                  </a:cubicBezTo>
                  <a:lnTo>
                    <a:pt x="376142" y="210899"/>
                  </a:lnTo>
                  <a:cubicBezTo>
                    <a:pt x="376371" y="238481"/>
                    <a:pt x="371025" y="265825"/>
                    <a:pt x="360426" y="291290"/>
                  </a:cubicBezTo>
                  <a:cubicBezTo>
                    <a:pt x="350257" y="315703"/>
                    <a:pt x="335070" y="337705"/>
                    <a:pt x="315849" y="355870"/>
                  </a:cubicBezTo>
                  <a:cubicBezTo>
                    <a:pt x="295967" y="374540"/>
                    <a:pt x="272642" y="389163"/>
                    <a:pt x="247174" y="398923"/>
                  </a:cubicBezTo>
                  <a:cubicBezTo>
                    <a:pt x="219219" y="409651"/>
                    <a:pt x="189485" y="414983"/>
                    <a:pt x="159544" y="414639"/>
                  </a:cubicBezTo>
                  <a:lnTo>
                    <a:pt x="7144" y="414639"/>
                  </a:lnTo>
                  <a:close/>
                  <a:moveTo>
                    <a:pt x="78391" y="72787"/>
                  </a:moveTo>
                  <a:lnTo>
                    <a:pt x="78391" y="349869"/>
                  </a:lnTo>
                  <a:lnTo>
                    <a:pt x="158687" y="349869"/>
                  </a:lnTo>
                  <a:cubicBezTo>
                    <a:pt x="178551" y="350118"/>
                    <a:pt x="198287" y="346662"/>
                    <a:pt x="216884" y="339677"/>
                  </a:cubicBezTo>
                  <a:cubicBezTo>
                    <a:pt x="233595" y="333409"/>
                    <a:pt x="248788" y="323670"/>
                    <a:pt x="261461" y="311102"/>
                  </a:cubicBezTo>
                  <a:cubicBezTo>
                    <a:pt x="273861" y="298662"/>
                    <a:pt x="283586" y="283816"/>
                    <a:pt x="290036" y="267478"/>
                  </a:cubicBezTo>
                  <a:cubicBezTo>
                    <a:pt x="296973" y="249995"/>
                    <a:pt x="300435" y="231327"/>
                    <a:pt x="300228" y="212518"/>
                  </a:cubicBezTo>
                  <a:lnTo>
                    <a:pt x="300228" y="211280"/>
                  </a:lnTo>
                  <a:cubicBezTo>
                    <a:pt x="300417" y="192381"/>
                    <a:pt x="296957" y="173623"/>
                    <a:pt x="290036" y="156035"/>
                  </a:cubicBezTo>
                  <a:cubicBezTo>
                    <a:pt x="283637" y="139559"/>
                    <a:pt x="273910" y="124578"/>
                    <a:pt x="261461" y="112030"/>
                  </a:cubicBezTo>
                  <a:cubicBezTo>
                    <a:pt x="248705" y="99567"/>
                    <a:pt x="233535" y="89843"/>
                    <a:pt x="216884" y="83455"/>
                  </a:cubicBezTo>
                  <a:cubicBezTo>
                    <a:pt x="198344" y="76236"/>
                    <a:pt x="178581" y="72678"/>
                    <a:pt x="158687" y="72977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8A94DF9-BAFB-4BE4-9840-26E3AE412F1B}"/>
                </a:ext>
              </a:extLst>
            </p:cNvPr>
            <p:cNvSpPr/>
            <p:nvPr userDrawn="1"/>
          </p:nvSpPr>
          <p:spPr>
            <a:xfrm>
              <a:off x="6285233" y="2239754"/>
              <a:ext cx="104952" cy="102670"/>
            </a:xfrm>
            <a:custGeom>
              <a:avLst/>
              <a:gdLst>
                <a:gd name="connsiteX0" fmla="*/ 218983 w 438150"/>
                <a:gd name="connsiteY0" fmla="*/ 428357 h 428625"/>
                <a:gd name="connsiteX1" fmla="*/ 133258 w 438150"/>
                <a:gd name="connsiteY1" fmla="*/ 411783 h 428625"/>
                <a:gd name="connsiteX2" fmla="*/ 66583 w 438150"/>
                <a:gd name="connsiteY2" fmla="*/ 366635 h 428625"/>
                <a:gd name="connsiteX3" fmla="*/ 22864 w 438150"/>
                <a:gd name="connsiteY3" fmla="*/ 299960 h 428625"/>
                <a:gd name="connsiteX4" fmla="*/ 7147 w 438150"/>
                <a:gd name="connsiteY4" fmla="*/ 218807 h 428625"/>
                <a:gd name="connsiteX5" fmla="*/ 7147 w 438150"/>
                <a:gd name="connsiteY5" fmla="*/ 217569 h 428625"/>
                <a:gd name="connsiteX6" fmla="*/ 22864 w 438150"/>
                <a:gd name="connsiteY6" fmla="*/ 136416 h 428625"/>
                <a:gd name="connsiteX7" fmla="*/ 67155 w 438150"/>
                <a:gd name="connsiteY7" fmla="*/ 69741 h 428625"/>
                <a:gd name="connsiteX8" fmla="*/ 134687 w 438150"/>
                <a:gd name="connsiteY8" fmla="*/ 24021 h 428625"/>
                <a:gd name="connsiteX9" fmla="*/ 220888 w 438150"/>
                <a:gd name="connsiteY9" fmla="*/ 7161 h 428625"/>
                <a:gd name="connsiteX10" fmla="*/ 306613 w 438150"/>
                <a:gd name="connsiteY10" fmla="*/ 23735 h 428625"/>
                <a:gd name="connsiteX11" fmla="*/ 373288 w 438150"/>
                <a:gd name="connsiteY11" fmla="*/ 68883 h 428625"/>
                <a:gd name="connsiteX12" fmla="*/ 416913 w 438150"/>
                <a:gd name="connsiteY12" fmla="*/ 135558 h 428625"/>
                <a:gd name="connsiteX13" fmla="*/ 432629 w 438150"/>
                <a:gd name="connsiteY13" fmla="*/ 216711 h 428625"/>
                <a:gd name="connsiteX14" fmla="*/ 432629 w 438150"/>
                <a:gd name="connsiteY14" fmla="*/ 217854 h 428625"/>
                <a:gd name="connsiteX15" fmla="*/ 416913 w 438150"/>
                <a:gd name="connsiteY15" fmla="*/ 299103 h 428625"/>
                <a:gd name="connsiteX16" fmla="*/ 372717 w 438150"/>
                <a:gd name="connsiteY16" fmla="*/ 365778 h 428625"/>
                <a:gd name="connsiteX17" fmla="*/ 218983 w 438150"/>
                <a:gd name="connsiteY17" fmla="*/ 428357 h 428625"/>
                <a:gd name="connsiteX18" fmla="*/ 220222 w 438150"/>
                <a:gd name="connsiteY18" fmla="*/ 361682 h 428625"/>
                <a:gd name="connsiteX19" fmla="*/ 319091 w 438150"/>
                <a:gd name="connsiteY19" fmla="*/ 319677 h 428625"/>
                <a:gd name="connsiteX20" fmla="*/ 347666 w 438150"/>
                <a:gd name="connsiteY20" fmla="*/ 274147 h 428625"/>
                <a:gd name="connsiteX21" fmla="*/ 357858 w 438150"/>
                <a:gd name="connsiteY21" fmla="*/ 218140 h 428625"/>
                <a:gd name="connsiteX22" fmla="*/ 357858 w 438150"/>
                <a:gd name="connsiteY22" fmla="*/ 216997 h 428625"/>
                <a:gd name="connsiteX23" fmla="*/ 347666 w 438150"/>
                <a:gd name="connsiteY23" fmla="*/ 160704 h 428625"/>
                <a:gd name="connsiteX24" fmla="*/ 275181 w 438150"/>
                <a:gd name="connsiteY24" fmla="*/ 83457 h 428625"/>
                <a:gd name="connsiteX25" fmla="*/ 163738 w 438150"/>
                <a:gd name="connsiteY25" fmla="*/ 83457 h 428625"/>
                <a:gd name="connsiteX26" fmla="*/ 120304 w 438150"/>
                <a:gd name="connsiteY26" fmla="*/ 114318 h 428625"/>
                <a:gd name="connsiteX27" fmla="*/ 91729 w 438150"/>
                <a:gd name="connsiteY27" fmla="*/ 160133 h 428625"/>
                <a:gd name="connsiteX28" fmla="*/ 81537 w 438150"/>
                <a:gd name="connsiteY28" fmla="*/ 216140 h 428625"/>
                <a:gd name="connsiteX29" fmla="*/ 81538 w 438150"/>
                <a:gd name="connsiteY29" fmla="*/ 217283 h 428625"/>
                <a:gd name="connsiteX30" fmla="*/ 91729 w 438150"/>
                <a:gd name="connsiteY30" fmla="*/ 273290 h 428625"/>
                <a:gd name="connsiteX31" fmla="*/ 120304 w 438150"/>
                <a:gd name="connsiteY31" fmla="*/ 319391 h 428625"/>
                <a:gd name="connsiteX32" fmla="*/ 164310 w 438150"/>
                <a:gd name="connsiteY32" fmla="*/ 350633 h 428625"/>
                <a:gd name="connsiteX33" fmla="*/ 220222 w 438150"/>
                <a:gd name="connsiteY33" fmla="*/ 361968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8150" h="428625">
                  <a:moveTo>
                    <a:pt x="218983" y="428357"/>
                  </a:moveTo>
                  <a:cubicBezTo>
                    <a:pt x="189583" y="428674"/>
                    <a:pt x="160422" y="423037"/>
                    <a:pt x="133258" y="411783"/>
                  </a:cubicBezTo>
                  <a:cubicBezTo>
                    <a:pt x="108249" y="401324"/>
                    <a:pt x="85580" y="385974"/>
                    <a:pt x="66583" y="366635"/>
                  </a:cubicBezTo>
                  <a:cubicBezTo>
                    <a:pt x="47851" y="347434"/>
                    <a:pt x="33006" y="324794"/>
                    <a:pt x="22864" y="299960"/>
                  </a:cubicBezTo>
                  <a:cubicBezTo>
                    <a:pt x="12325" y="274210"/>
                    <a:pt x="6984" y="246630"/>
                    <a:pt x="7147" y="218807"/>
                  </a:cubicBezTo>
                  <a:lnTo>
                    <a:pt x="7147" y="217569"/>
                  </a:lnTo>
                  <a:cubicBezTo>
                    <a:pt x="6984" y="189746"/>
                    <a:pt x="12325" y="162166"/>
                    <a:pt x="22864" y="136416"/>
                  </a:cubicBezTo>
                  <a:cubicBezTo>
                    <a:pt x="33146" y="111519"/>
                    <a:pt x="48191" y="88870"/>
                    <a:pt x="67155" y="69741"/>
                  </a:cubicBezTo>
                  <a:cubicBezTo>
                    <a:pt x="86504" y="50285"/>
                    <a:pt x="109437" y="34760"/>
                    <a:pt x="134687" y="24021"/>
                  </a:cubicBezTo>
                  <a:cubicBezTo>
                    <a:pt x="161953" y="12523"/>
                    <a:pt x="191300" y="6783"/>
                    <a:pt x="220888" y="7161"/>
                  </a:cubicBezTo>
                  <a:cubicBezTo>
                    <a:pt x="250288" y="6854"/>
                    <a:pt x="279446" y="12492"/>
                    <a:pt x="306613" y="23735"/>
                  </a:cubicBezTo>
                  <a:cubicBezTo>
                    <a:pt x="331611" y="34217"/>
                    <a:pt x="354275" y="49564"/>
                    <a:pt x="373288" y="68883"/>
                  </a:cubicBezTo>
                  <a:cubicBezTo>
                    <a:pt x="392011" y="88073"/>
                    <a:pt x="406827" y="110718"/>
                    <a:pt x="416913" y="135558"/>
                  </a:cubicBezTo>
                  <a:cubicBezTo>
                    <a:pt x="427461" y="161306"/>
                    <a:pt x="432803" y="188888"/>
                    <a:pt x="432629" y="216711"/>
                  </a:cubicBezTo>
                  <a:lnTo>
                    <a:pt x="432629" y="217854"/>
                  </a:lnTo>
                  <a:cubicBezTo>
                    <a:pt x="432803" y="245709"/>
                    <a:pt x="427461" y="273322"/>
                    <a:pt x="416913" y="299103"/>
                  </a:cubicBezTo>
                  <a:cubicBezTo>
                    <a:pt x="406665" y="323995"/>
                    <a:pt x="391652" y="346644"/>
                    <a:pt x="372717" y="365778"/>
                  </a:cubicBezTo>
                  <a:cubicBezTo>
                    <a:pt x="332099" y="406653"/>
                    <a:pt x="276600" y="429244"/>
                    <a:pt x="218983" y="428357"/>
                  </a:cubicBezTo>
                  <a:close/>
                  <a:moveTo>
                    <a:pt x="220222" y="361682"/>
                  </a:moveTo>
                  <a:cubicBezTo>
                    <a:pt x="257610" y="362161"/>
                    <a:pt x="293481" y="346921"/>
                    <a:pt x="319091" y="319677"/>
                  </a:cubicBezTo>
                  <a:cubicBezTo>
                    <a:pt x="331504" y="306517"/>
                    <a:pt x="341213" y="291048"/>
                    <a:pt x="347666" y="274147"/>
                  </a:cubicBezTo>
                  <a:cubicBezTo>
                    <a:pt x="354525" y="256277"/>
                    <a:pt x="357982" y="237281"/>
                    <a:pt x="357858" y="218140"/>
                  </a:cubicBezTo>
                  <a:lnTo>
                    <a:pt x="357858" y="216997"/>
                  </a:lnTo>
                  <a:cubicBezTo>
                    <a:pt x="357948" y="197766"/>
                    <a:pt x="354493" y="178683"/>
                    <a:pt x="347666" y="160704"/>
                  </a:cubicBezTo>
                  <a:cubicBezTo>
                    <a:pt x="334823" y="126287"/>
                    <a:pt x="308712" y="98460"/>
                    <a:pt x="275181" y="83457"/>
                  </a:cubicBezTo>
                  <a:cubicBezTo>
                    <a:pt x="239636" y="68025"/>
                    <a:pt x="199283" y="68025"/>
                    <a:pt x="163738" y="83457"/>
                  </a:cubicBezTo>
                  <a:cubicBezTo>
                    <a:pt x="147300" y="90661"/>
                    <a:pt x="132516" y="101165"/>
                    <a:pt x="120304" y="114318"/>
                  </a:cubicBezTo>
                  <a:cubicBezTo>
                    <a:pt x="107954" y="127634"/>
                    <a:pt x="98256" y="143184"/>
                    <a:pt x="91729" y="160133"/>
                  </a:cubicBezTo>
                  <a:cubicBezTo>
                    <a:pt x="84886" y="178008"/>
                    <a:pt x="81429" y="197000"/>
                    <a:pt x="81537" y="216140"/>
                  </a:cubicBezTo>
                  <a:lnTo>
                    <a:pt x="81538" y="217283"/>
                  </a:lnTo>
                  <a:cubicBezTo>
                    <a:pt x="81421" y="236423"/>
                    <a:pt x="84877" y="255418"/>
                    <a:pt x="91729" y="273290"/>
                  </a:cubicBezTo>
                  <a:cubicBezTo>
                    <a:pt x="98242" y="290331"/>
                    <a:pt x="107940" y="305977"/>
                    <a:pt x="120304" y="319391"/>
                  </a:cubicBezTo>
                  <a:cubicBezTo>
                    <a:pt x="132678" y="332710"/>
                    <a:pt x="147656" y="343344"/>
                    <a:pt x="164310" y="350633"/>
                  </a:cubicBezTo>
                  <a:cubicBezTo>
                    <a:pt x="181946" y="358291"/>
                    <a:pt x="200996" y="362153"/>
                    <a:pt x="220222" y="361968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F9A081A-E818-4296-AF04-3676C01030AA}"/>
                </a:ext>
              </a:extLst>
            </p:cNvPr>
            <p:cNvSpPr/>
            <p:nvPr userDrawn="1"/>
          </p:nvSpPr>
          <p:spPr>
            <a:xfrm>
              <a:off x="6414895" y="2241349"/>
              <a:ext cx="84418" cy="100388"/>
            </a:xfrm>
            <a:custGeom>
              <a:avLst/>
              <a:gdLst>
                <a:gd name="connsiteX0" fmla="*/ 7144 w 352425"/>
                <a:gd name="connsiteY0" fmla="*/ 7171 h 419100"/>
                <a:gd name="connsiteX1" fmla="*/ 188786 w 352425"/>
                <a:gd name="connsiteY1" fmla="*/ 7171 h 419100"/>
                <a:gd name="connsiteX2" fmla="*/ 256889 w 352425"/>
                <a:gd name="connsiteY2" fmla="*/ 17934 h 419100"/>
                <a:gd name="connsiteX3" fmla="*/ 306419 w 352425"/>
                <a:gd name="connsiteY3" fmla="*/ 47938 h 419100"/>
                <a:gd name="connsiteX4" fmla="*/ 331470 w 352425"/>
                <a:gd name="connsiteY4" fmla="*/ 86895 h 419100"/>
                <a:gd name="connsiteX5" fmla="*/ 340138 w 352425"/>
                <a:gd name="connsiteY5" fmla="*/ 135854 h 419100"/>
                <a:gd name="connsiteX6" fmla="*/ 340138 w 352425"/>
                <a:gd name="connsiteY6" fmla="*/ 136997 h 419100"/>
                <a:gd name="connsiteX7" fmla="*/ 313087 w 352425"/>
                <a:gd name="connsiteY7" fmla="*/ 217673 h 419100"/>
                <a:gd name="connsiteX8" fmla="*/ 243554 w 352425"/>
                <a:gd name="connsiteY8" fmla="*/ 260441 h 419100"/>
                <a:gd name="connsiteX9" fmla="*/ 353568 w 352425"/>
                <a:gd name="connsiteY9" fmla="*/ 414650 h 419100"/>
                <a:gd name="connsiteX10" fmla="*/ 268605 w 352425"/>
                <a:gd name="connsiteY10" fmla="*/ 414650 h 419100"/>
                <a:gd name="connsiteX11" fmla="*/ 168402 w 352425"/>
                <a:gd name="connsiteY11" fmla="*/ 272823 h 419100"/>
                <a:gd name="connsiteX12" fmla="*/ 78772 w 352425"/>
                <a:gd name="connsiteY12" fmla="*/ 272823 h 419100"/>
                <a:gd name="connsiteX13" fmla="*/ 78772 w 352425"/>
                <a:gd name="connsiteY13" fmla="*/ 414841 h 419100"/>
                <a:gd name="connsiteX14" fmla="*/ 7144 w 352425"/>
                <a:gd name="connsiteY14" fmla="*/ 414841 h 419100"/>
                <a:gd name="connsiteX15" fmla="*/ 183547 w 352425"/>
                <a:gd name="connsiteY15" fmla="*/ 209196 h 419100"/>
                <a:gd name="connsiteX16" fmla="*/ 244698 w 352425"/>
                <a:gd name="connsiteY16" fmla="*/ 190813 h 419100"/>
                <a:gd name="connsiteX17" fmla="*/ 267367 w 352425"/>
                <a:gd name="connsiteY17" fmla="*/ 141093 h 419100"/>
                <a:gd name="connsiteX18" fmla="*/ 267367 w 352425"/>
                <a:gd name="connsiteY18" fmla="*/ 139949 h 419100"/>
                <a:gd name="connsiteX19" fmla="*/ 245269 w 352425"/>
                <a:gd name="connsiteY19" fmla="*/ 89562 h 419100"/>
                <a:gd name="connsiteX20" fmla="*/ 182975 w 352425"/>
                <a:gd name="connsiteY20" fmla="*/ 72417 h 419100"/>
                <a:gd name="connsiteX21" fmla="*/ 78772 w 352425"/>
                <a:gd name="connsiteY21" fmla="*/ 72417 h 419100"/>
                <a:gd name="connsiteX22" fmla="*/ 78772 w 352425"/>
                <a:gd name="connsiteY22" fmla="*/ 209196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2425" h="419100">
                  <a:moveTo>
                    <a:pt x="7144" y="7171"/>
                  </a:moveTo>
                  <a:lnTo>
                    <a:pt x="188786" y="7171"/>
                  </a:lnTo>
                  <a:cubicBezTo>
                    <a:pt x="211939" y="6790"/>
                    <a:pt x="234982" y="10431"/>
                    <a:pt x="256889" y="17934"/>
                  </a:cubicBezTo>
                  <a:cubicBezTo>
                    <a:pt x="275324" y="24344"/>
                    <a:pt x="292201" y="34567"/>
                    <a:pt x="306419" y="47938"/>
                  </a:cubicBezTo>
                  <a:cubicBezTo>
                    <a:pt x="317253" y="59148"/>
                    <a:pt x="325766" y="72387"/>
                    <a:pt x="331470" y="86895"/>
                  </a:cubicBezTo>
                  <a:cubicBezTo>
                    <a:pt x="337403" y="102527"/>
                    <a:pt x="340343" y="119135"/>
                    <a:pt x="340138" y="135854"/>
                  </a:cubicBezTo>
                  <a:lnTo>
                    <a:pt x="340138" y="136997"/>
                  </a:lnTo>
                  <a:cubicBezTo>
                    <a:pt x="341579" y="166333"/>
                    <a:pt x="331921" y="195136"/>
                    <a:pt x="313087" y="217673"/>
                  </a:cubicBezTo>
                  <a:cubicBezTo>
                    <a:pt x="294505" y="238320"/>
                    <a:pt x="270363" y="253169"/>
                    <a:pt x="243554" y="260441"/>
                  </a:cubicBezTo>
                  <a:lnTo>
                    <a:pt x="353568" y="414650"/>
                  </a:lnTo>
                  <a:lnTo>
                    <a:pt x="268605" y="414650"/>
                  </a:lnTo>
                  <a:lnTo>
                    <a:pt x="168402" y="272823"/>
                  </a:lnTo>
                  <a:lnTo>
                    <a:pt x="78772" y="272823"/>
                  </a:lnTo>
                  <a:lnTo>
                    <a:pt x="78772" y="414841"/>
                  </a:lnTo>
                  <a:lnTo>
                    <a:pt x="7144" y="414841"/>
                  </a:lnTo>
                  <a:close/>
                  <a:moveTo>
                    <a:pt x="183547" y="209196"/>
                  </a:moveTo>
                  <a:cubicBezTo>
                    <a:pt x="205449" y="210374"/>
                    <a:pt x="227076" y="203873"/>
                    <a:pt x="244698" y="190813"/>
                  </a:cubicBezTo>
                  <a:cubicBezTo>
                    <a:pt x="259749" y="178802"/>
                    <a:pt x="268170" y="160332"/>
                    <a:pt x="267367" y="141093"/>
                  </a:cubicBezTo>
                  <a:lnTo>
                    <a:pt x="267367" y="139949"/>
                  </a:lnTo>
                  <a:cubicBezTo>
                    <a:pt x="268637" y="120559"/>
                    <a:pt x="260394" y="101763"/>
                    <a:pt x="245269" y="89562"/>
                  </a:cubicBezTo>
                  <a:cubicBezTo>
                    <a:pt x="226982" y="77093"/>
                    <a:pt x="205067" y="71061"/>
                    <a:pt x="182975" y="72417"/>
                  </a:cubicBezTo>
                  <a:lnTo>
                    <a:pt x="78772" y="72417"/>
                  </a:lnTo>
                  <a:lnTo>
                    <a:pt x="78772" y="209196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F93CB37-9F90-4482-81C5-10C26B916690}"/>
                </a:ext>
              </a:extLst>
            </p:cNvPr>
            <p:cNvSpPr/>
            <p:nvPr userDrawn="1"/>
          </p:nvSpPr>
          <p:spPr>
            <a:xfrm>
              <a:off x="5926435" y="2240983"/>
              <a:ext cx="77573" cy="102670"/>
            </a:xfrm>
            <a:custGeom>
              <a:avLst/>
              <a:gdLst>
                <a:gd name="connsiteX0" fmla="*/ 177165 w 323850"/>
                <a:gd name="connsiteY0" fmla="*/ 425606 h 428625"/>
                <a:gd name="connsiteX1" fmla="*/ 86963 w 323850"/>
                <a:gd name="connsiteY1" fmla="*/ 409605 h 428625"/>
                <a:gd name="connsiteX2" fmla="*/ 7144 w 323850"/>
                <a:gd name="connsiteY2" fmla="*/ 360455 h 428625"/>
                <a:gd name="connsiteX3" fmla="*/ 68199 w 323850"/>
                <a:gd name="connsiteY3" fmla="*/ 323784 h 428625"/>
                <a:gd name="connsiteX4" fmla="*/ 68866 w 323850"/>
                <a:gd name="connsiteY4" fmla="*/ 323784 h 428625"/>
                <a:gd name="connsiteX5" fmla="*/ 110490 w 323850"/>
                <a:gd name="connsiteY5" fmla="*/ 348263 h 428625"/>
                <a:gd name="connsiteX6" fmla="*/ 178879 w 323850"/>
                <a:gd name="connsiteY6" fmla="*/ 361980 h 428625"/>
                <a:gd name="connsiteX7" fmla="*/ 231648 w 323850"/>
                <a:gd name="connsiteY7" fmla="*/ 347692 h 428625"/>
                <a:gd name="connsiteX8" fmla="*/ 250698 w 323850"/>
                <a:gd name="connsiteY8" fmla="*/ 310735 h 428625"/>
                <a:gd name="connsiteX9" fmla="*/ 250698 w 323850"/>
                <a:gd name="connsiteY9" fmla="*/ 309592 h 428625"/>
                <a:gd name="connsiteX10" fmla="*/ 246983 w 323850"/>
                <a:gd name="connsiteY10" fmla="*/ 290066 h 428625"/>
                <a:gd name="connsiteX11" fmla="*/ 233077 w 323850"/>
                <a:gd name="connsiteY11" fmla="*/ 274349 h 428625"/>
                <a:gd name="connsiteX12" fmla="*/ 205073 w 323850"/>
                <a:gd name="connsiteY12" fmla="*/ 260348 h 428625"/>
                <a:gd name="connsiteX13" fmla="*/ 158877 w 323850"/>
                <a:gd name="connsiteY13" fmla="*/ 247584 h 428625"/>
                <a:gd name="connsiteX14" fmla="*/ 100965 w 323850"/>
                <a:gd name="connsiteY14" fmla="*/ 230439 h 428625"/>
                <a:gd name="connsiteX15" fmla="*/ 58388 w 323850"/>
                <a:gd name="connsiteY15" fmla="*/ 207103 h 428625"/>
                <a:gd name="connsiteX16" fmla="*/ 32194 w 323850"/>
                <a:gd name="connsiteY16" fmla="*/ 173670 h 428625"/>
                <a:gd name="connsiteX17" fmla="*/ 23241 w 323850"/>
                <a:gd name="connsiteY17" fmla="*/ 126045 h 428625"/>
                <a:gd name="connsiteX18" fmla="*/ 23241 w 323850"/>
                <a:gd name="connsiteY18" fmla="*/ 124902 h 428625"/>
                <a:gd name="connsiteX19" fmla="*/ 33719 w 323850"/>
                <a:gd name="connsiteY19" fmla="*/ 77277 h 428625"/>
                <a:gd name="connsiteX20" fmla="*/ 62294 w 323850"/>
                <a:gd name="connsiteY20" fmla="*/ 40034 h 428625"/>
                <a:gd name="connsiteX21" fmla="*/ 106299 w 323850"/>
                <a:gd name="connsiteY21" fmla="*/ 15841 h 428625"/>
                <a:gd name="connsiteX22" fmla="*/ 162116 w 323850"/>
                <a:gd name="connsiteY22" fmla="*/ 7173 h 428625"/>
                <a:gd name="connsiteX23" fmla="*/ 242792 w 323850"/>
                <a:gd name="connsiteY23" fmla="*/ 20222 h 428625"/>
                <a:gd name="connsiteX24" fmla="*/ 310039 w 323850"/>
                <a:gd name="connsiteY24" fmla="*/ 58322 h 428625"/>
                <a:gd name="connsiteX25" fmla="*/ 246983 w 323850"/>
                <a:gd name="connsiteY25" fmla="*/ 96422 h 428625"/>
                <a:gd name="connsiteX26" fmla="*/ 245459 w 323850"/>
                <a:gd name="connsiteY26" fmla="*/ 95660 h 428625"/>
                <a:gd name="connsiteX27" fmla="*/ 216313 w 323850"/>
                <a:gd name="connsiteY27" fmla="*/ 81563 h 428625"/>
                <a:gd name="connsiteX28" fmla="*/ 160973 w 323850"/>
                <a:gd name="connsiteY28" fmla="*/ 70800 h 428625"/>
                <a:gd name="connsiteX29" fmla="*/ 112109 w 323850"/>
                <a:gd name="connsiteY29" fmla="*/ 84707 h 428625"/>
                <a:gd name="connsiteX30" fmla="*/ 94583 w 323850"/>
                <a:gd name="connsiteY30" fmla="*/ 119092 h 428625"/>
                <a:gd name="connsiteX31" fmla="*/ 94583 w 323850"/>
                <a:gd name="connsiteY31" fmla="*/ 120235 h 428625"/>
                <a:gd name="connsiteX32" fmla="*/ 98679 w 323850"/>
                <a:gd name="connsiteY32" fmla="*/ 140904 h 428625"/>
                <a:gd name="connsiteX33" fmla="*/ 113824 w 323850"/>
                <a:gd name="connsiteY33" fmla="*/ 157192 h 428625"/>
                <a:gd name="connsiteX34" fmla="*/ 143542 w 323850"/>
                <a:gd name="connsiteY34" fmla="*/ 170908 h 428625"/>
                <a:gd name="connsiteX35" fmla="*/ 191834 w 323850"/>
                <a:gd name="connsiteY35" fmla="*/ 184338 h 428625"/>
                <a:gd name="connsiteX36" fmla="*/ 248317 w 323850"/>
                <a:gd name="connsiteY36" fmla="*/ 202340 h 428625"/>
                <a:gd name="connsiteX37" fmla="*/ 289369 w 323850"/>
                <a:gd name="connsiteY37" fmla="*/ 226534 h 428625"/>
                <a:gd name="connsiteX38" fmla="*/ 314039 w 323850"/>
                <a:gd name="connsiteY38" fmla="*/ 259681 h 428625"/>
                <a:gd name="connsiteX39" fmla="*/ 322231 w 323850"/>
                <a:gd name="connsiteY39" fmla="*/ 303591 h 428625"/>
                <a:gd name="connsiteX40" fmla="*/ 322231 w 323850"/>
                <a:gd name="connsiteY40" fmla="*/ 304829 h 428625"/>
                <a:gd name="connsiteX41" fmla="*/ 311467 w 323850"/>
                <a:gd name="connsiteY41" fmla="*/ 356074 h 428625"/>
                <a:gd name="connsiteX42" fmla="*/ 281464 w 323850"/>
                <a:gd name="connsiteY42" fmla="*/ 394174 h 428625"/>
                <a:gd name="connsiteX43" fmla="*/ 235934 w 323850"/>
                <a:gd name="connsiteY43" fmla="*/ 417224 h 428625"/>
                <a:gd name="connsiteX44" fmla="*/ 177165 w 323850"/>
                <a:gd name="connsiteY44" fmla="*/ 425606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23850" h="428625">
                  <a:moveTo>
                    <a:pt x="177165" y="425606"/>
                  </a:moveTo>
                  <a:cubicBezTo>
                    <a:pt x="146382" y="425714"/>
                    <a:pt x="115831" y="420294"/>
                    <a:pt x="86963" y="409605"/>
                  </a:cubicBezTo>
                  <a:cubicBezTo>
                    <a:pt x="57459" y="398476"/>
                    <a:pt x="30363" y="381791"/>
                    <a:pt x="7144" y="360455"/>
                  </a:cubicBezTo>
                  <a:lnTo>
                    <a:pt x="68199" y="323784"/>
                  </a:lnTo>
                  <a:cubicBezTo>
                    <a:pt x="68199" y="323784"/>
                    <a:pt x="68199" y="323784"/>
                    <a:pt x="68866" y="323784"/>
                  </a:cubicBezTo>
                  <a:cubicBezTo>
                    <a:pt x="81831" y="333400"/>
                    <a:pt x="95785" y="341606"/>
                    <a:pt x="110490" y="348263"/>
                  </a:cubicBezTo>
                  <a:cubicBezTo>
                    <a:pt x="132050" y="357652"/>
                    <a:pt x="155366" y="362328"/>
                    <a:pt x="178879" y="361980"/>
                  </a:cubicBezTo>
                  <a:cubicBezTo>
                    <a:pt x="197543" y="362973"/>
                    <a:pt x="216035" y="357966"/>
                    <a:pt x="231648" y="347692"/>
                  </a:cubicBezTo>
                  <a:cubicBezTo>
                    <a:pt x="243797" y="339350"/>
                    <a:pt x="250952" y="325470"/>
                    <a:pt x="250698" y="310735"/>
                  </a:cubicBezTo>
                  <a:lnTo>
                    <a:pt x="250698" y="309592"/>
                  </a:lnTo>
                  <a:cubicBezTo>
                    <a:pt x="250847" y="302894"/>
                    <a:pt x="249581" y="296241"/>
                    <a:pt x="246983" y="290066"/>
                  </a:cubicBezTo>
                  <a:cubicBezTo>
                    <a:pt x="243715" y="283760"/>
                    <a:pt x="238938" y="278361"/>
                    <a:pt x="233077" y="274349"/>
                  </a:cubicBezTo>
                  <a:cubicBezTo>
                    <a:pt x="224454" y="268378"/>
                    <a:pt x="215025" y="263663"/>
                    <a:pt x="205073" y="260348"/>
                  </a:cubicBezTo>
                  <a:cubicBezTo>
                    <a:pt x="189931" y="255214"/>
                    <a:pt x="174507" y="250952"/>
                    <a:pt x="158877" y="247584"/>
                  </a:cubicBezTo>
                  <a:cubicBezTo>
                    <a:pt x="139212" y="243167"/>
                    <a:pt x="119865" y="237439"/>
                    <a:pt x="100965" y="230439"/>
                  </a:cubicBezTo>
                  <a:cubicBezTo>
                    <a:pt x="85654" y="224903"/>
                    <a:pt x="71292" y="217031"/>
                    <a:pt x="58388" y="207103"/>
                  </a:cubicBezTo>
                  <a:cubicBezTo>
                    <a:pt x="47128" y="198195"/>
                    <a:pt x="38150" y="186735"/>
                    <a:pt x="32194" y="173670"/>
                  </a:cubicBezTo>
                  <a:cubicBezTo>
                    <a:pt x="25866" y="158610"/>
                    <a:pt x="22814" y="142376"/>
                    <a:pt x="23241" y="126045"/>
                  </a:cubicBezTo>
                  <a:lnTo>
                    <a:pt x="23241" y="124902"/>
                  </a:lnTo>
                  <a:cubicBezTo>
                    <a:pt x="23084" y="108439"/>
                    <a:pt x="26667" y="92155"/>
                    <a:pt x="33719" y="77277"/>
                  </a:cubicBezTo>
                  <a:cubicBezTo>
                    <a:pt x="40464" y="62958"/>
                    <a:pt x="50209" y="50257"/>
                    <a:pt x="62294" y="40034"/>
                  </a:cubicBezTo>
                  <a:cubicBezTo>
                    <a:pt x="75311" y="29275"/>
                    <a:pt x="90240" y="21067"/>
                    <a:pt x="106299" y="15841"/>
                  </a:cubicBezTo>
                  <a:cubicBezTo>
                    <a:pt x="124297" y="9886"/>
                    <a:pt x="143159" y="6957"/>
                    <a:pt x="162116" y="7173"/>
                  </a:cubicBezTo>
                  <a:cubicBezTo>
                    <a:pt x="189566" y="6737"/>
                    <a:pt x="216878" y="11155"/>
                    <a:pt x="242792" y="20222"/>
                  </a:cubicBezTo>
                  <a:cubicBezTo>
                    <a:pt x="267106" y="29234"/>
                    <a:pt x="289812" y="42098"/>
                    <a:pt x="310039" y="58322"/>
                  </a:cubicBezTo>
                  <a:lnTo>
                    <a:pt x="246983" y="96422"/>
                  </a:lnTo>
                  <a:lnTo>
                    <a:pt x="245459" y="95660"/>
                  </a:lnTo>
                  <a:cubicBezTo>
                    <a:pt x="236093" y="90271"/>
                    <a:pt x="226353" y="85560"/>
                    <a:pt x="216313" y="81563"/>
                  </a:cubicBezTo>
                  <a:cubicBezTo>
                    <a:pt x="198720" y="74484"/>
                    <a:pt x="179936" y="70831"/>
                    <a:pt x="160973" y="70800"/>
                  </a:cubicBezTo>
                  <a:cubicBezTo>
                    <a:pt x="143578" y="69748"/>
                    <a:pt x="126344" y="74653"/>
                    <a:pt x="112109" y="84707"/>
                  </a:cubicBezTo>
                  <a:cubicBezTo>
                    <a:pt x="101085" y="92690"/>
                    <a:pt x="94566" y="105481"/>
                    <a:pt x="94583" y="119092"/>
                  </a:cubicBezTo>
                  <a:lnTo>
                    <a:pt x="94583" y="120235"/>
                  </a:lnTo>
                  <a:cubicBezTo>
                    <a:pt x="94474" y="127337"/>
                    <a:pt x="95870" y="134381"/>
                    <a:pt x="98679" y="140904"/>
                  </a:cubicBezTo>
                  <a:cubicBezTo>
                    <a:pt x="102108" y="147641"/>
                    <a:pt x="107354" y="153283"/>
                    <a:pt x="113824" y="157192"/>
                  </a:cubicBezTo>
                  <a:cubicBezTo>
                    <a:pt x="123126" y="162973"/>
                    <a:pt x="133108" y="167580"/>
                    <a:pt x="143542" y="170908"/>
                  </a:cubicBezTo>
                  <a:cubicBezTo>
                    <a:pt x="155924" y="175162"/>
                    <a:pt x="172021" y="179639"/>
                    <a:pt x="191834" y="184338"/>
                  </a:cubicBezTo>
                  <a:cubicBezTo>
                    <a:pt x="211040" y="189079"/>
                    <a:pt x="229909" y="195093"/>
                    <a:pt x="248317" y="202340"/>
                  </a:cubicBezTo>
                  <a:cubicBezTo>
                    <a:pt x="263233" y="208104"/>
                    <a:pt x="277101" y="216277"/>
                    <a:pt x="289369" y="226534"/>
                  </a:cubicBezTo>
                  <a:cubicBezTo>
                    <a:pt x="300024" y="235547"/>
                    <a:pt x="308464" y="246887"/>
                    <a:pt x="314039" y="259681"/>
                  </a:cubicBezTo>
                  <a:cubicBezTo>
                    <a:pt x="319741" y="273604"/>
                    <a:pt x="322529" y="288548"/>
                    <a:pt x="322231" y="303591"/>
                  </a:cubicBezTo>
                  <a:lnTo>
                    <a:pt x="322231" y="304829"/>
                  </a:lnTo>
                  <a:cubicBezTo>
                    <a:pt x="322497" y="322498"/>
                    <a:pt x="318820" y="340005"/>
                    <a:pt x="311467" y="356074"/>
                  </a:cubicBezTo>
                  <a:cubicBezTo>
                    <a:pt x="304408" y="370837"/>
                    <a:pt x="294161" y="383850"/>
                    <a:pt x="281464" y="394174"/>
                  </a:cubicBezTo>
                  <a:cubicBezTo>
                    <a:pt x="267913" y="404717"/>
                    <a:pt x="252453" y="412544"/>
                    <a:pt x="235934" y="417224"/>
                  </a:cubicBezTo>
                  <a:cubicBezTo>
                    <a:pt x="216857" y="422865"/>
                    <a:pt x="197058" y="425688"/>
                    <a:pt x="177165" y="425606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16596CD-5B12-4387-BC21-F6F485DC7D1C}"/>
              </a:ext>
            </a:extLst>
          </p:cNvPr>
          <p:cNvGrpSpPr/>
          <p:nvPr userDrawn="1"/>
        </p:nvGrpSpPr>
        <p:grpSpPr>
          <a:xfrm>
            <a:off x="4458739" y="2792535"/>
            <a:ext cx="3274523" cy="684480"/>
            <a:chOff x="4458739" y="2760785"/>
            <a:chExt cx="3274523" cy="68448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3637F9B-68AD-4926-B32F-CE76A971142D}"/>
                </a:ext>
              </a:extLst>
            </p:cNvPr>
            <p:cNvSpPr/>
            <p:nvPr/>
          </p:nvSpPr>
          <p:spPr>
            <a:xfrm>
              <a:off x="4458739" y="2946693"/>
              <a:ext cx="392942" cy="498572"/>
            </a:xfrm>
            <a:custGeom>
              <a:avLst/>
              <a:gdLst>
                <a:gd name="connsiteX0" fmla="*/ 299989 w 392942"/>
                <a:gd name="connsiteY0" fmla="*/ 139431 h 498572"/>
                <a:gd name="connsiteX1" fmla="*/ 202809 w 392942"/>
                <a:gd name="connsiteY1" fmla="*/ 76053 h 498572"/>
                <a:gd name="connsiteX2" fmla="*/ 109855 w 392942"/>
                <a:gd name="connsiteY2" fmla="*/ 139431 h 498572"/>
                <a:gd name="connsiteX3" fmla="*/ 185908 w 392942"/>
                <a:gd name="connsiteY3" fmla="*/ 202809 h 498572"/>
                <a:gd name="connsiteX4" fmla="*/ 261962 w 392942"/>
                <a:gd name="connsiteY4" fmla="*/ 219710 h 498572"/>
                <a:gd name="connsiteX5" fmla="*/ 392943 w 392942"/>
                <a:gd name="connsiteY5" fmla="*/ 350691 h 498572"/>
                <a:gd name="connsiteX6" fmla="*/ 194359 w 392942"/>
                <a:gd name="connsiteY6" fmla="*/ 498572 h 498572"/>
                <a:gd name="connsiteX7" fmla="*/ 0 w 392942"/>
                <a:gd name="connsiteY7" fmla="*/ 363366 h 498572"/>
                <a:gd name="connsiteX8" fmla="*/ 92954 w 392942"/>
                <a:gd name="connsiteY8" fmla="*/ 350691 h 498572"/>
                <a:gd name="connsiteX9" fmla="*/ 198584 w 392942"/>
                <a:gd name="connsiteY9" fmla="*/ 422519 h 498572"/>
                <a:gd name="connsiteX10" fmla="*/ 299989 w 392942"/>
                <a:gd name="connsiteY10" fmla="*/ 354916 h 498572"/>
                <a:gd name="connsiteX11" fmla="*/ 232386 w 392942"/>
                <a:gd name="connsiteY11" fmla="*/ 291538 h 498572"/>
                <a:gd name="connsiteX12" fmla="*/ 147882 w 392942"/>
                <a:gd name="connsiteY12" fmla="*/ 278862 h 498572"/>
                <a:gd name="connsiteX13" fmla="*/ 16901 w 392942"/>
                <a:gd name="connsiteY13" fmla="*/ 143656 h 498572"/>
                <a:gd name="connsiteX14" fmla="*/ 202809 w 392942"/>
                <a:gd name="connsiteY14" fmla="*/ 0 h 498572"/>
                <a:gd name="connsiteX15" fmla="*/ 384493 w 392942"/>
                <a:gd name="connsiteY15" fmla="*/ 122530 h 498572"/>
                <a:gd name="connsiteX16" fmla="*/ 299989 w 392942"/>
                <a:gd name="connsiteY16" fmla="*/ 139431 h 49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2942" h="498572">
                  <a:moveTo>
                    <a:pt x="299989" y="139431"/>
                  </a:moveTo>
                  <a:cubicBezTo>
                    <a:pt x="287313" y="105630"/>
                    <a:pt x="261962" y="76053"/>
                    <a:pt x="202809" y="76053"/>
                  </a:cubicBezTo>
                  <a:cubicBezTo>
                    <a:pt x="147882" y="76053"/>
                    <a:pt x="109855" y="101405"/>
                    <a:pt x="109855" y="139431"/>
                  </a:cubicBezTo>
                  <a:cubicBezTo>
                    <a:pt x="109855" y="173233"/>
                    <a:pt x="130981" y="190133"/>
                    <a:pt x="185908" y="202809"/>
                  </a:cubicBezTo>
                  <a:lnTo>
                    <a:pt x="261962" y="219710"/>
                  </a:lnTo>
                  <a:cubicBezTo>
                    <a:pt x="350691" y="240836"/>
                    <a:pt x="392943" y="283088"/>
                    <a:pt x="392943" y="350691"/>
                  </a:cubicBezTo>
                  <a:cubicBezTo>
                    <a:pt x="392943" y="439420"/>
                    <a:pt x="312664" y="498572"/>
                    <a:pt x="194359" y="498572"/>
                  </a:cubicBezTo>
                  <a:cubicBezTo>
                    <a:pt x="84504" y="498572"/>
                    <a:pt x="12676" y="452095"/>
                    <a:pt x="0" y="363366"/>
                  </a:cubicBezTo>
                  <a:lnTo>
                    <a:pt x="92954" y="350691"/>
                  </a:lnTo>
                  <a:cubicBezTo>
                    <a:pt x="105630" y="397168"/>
                    <a:pt x="139431" y="422519"/>
                    <a:pt x="198584" y="422519"/>
                  </a:cubicBezTo>
                  <a:cubicBezTo>
                    <a:pt x="261962" y="422519"/>
                    <a:pt x="299989" y="392942"/>
                    <a:pt x="299989" y="354916"/>
                  </a:cubicBezTo>
                  <a:cubicBezTo>
                    <a:pt x="299989" y="325339"/>
                    <a:pt x="278863" y="304214"/>
                    <a:pt x="232386" y="291538"/>
                  </a:cubicBezTo>
                  <a:lnTo>
                    <a:pt x="147882" y="278862"/>
                  </a:lnTo>
                  <a:cubicBezTo>
                    <a:pt x="59153" y="257736"/>
                    <a:pt x="16901" y="211259"/>
                    <a:pt x="16901" y="143656"/>
                  </a:cubicBezTo>
                  <a:cubicBezTo>
                    <a:pt x="16901" y="59153"/>
                    <a:pt x="92954" y="0"/>
                    <a:pt x="202809" y="0"/>
                  </a:cubicBezTo>
                  <a:cubicBezTo>
                    <a:pt x="308439" y="0"/>
                    <a:pt x="367592" y="50702"/>
                    <a:pt x="384493" y="122530"/>
                  </a:cubicBezTo>
                  <a:lnTo>
                    <a:pt x="299989" y="139431"/>
                  </a:lnTo>
                  <a:close/>
                </a:path>
              </a:pathLst>
            </a:custGeom>
            <a:solidFill>
              <a:schemeClr val="tx1"/>
            </a:solidFill>
            <a:ln w="42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D24D480-1B12-4A4A-A9BE-244AF917487F}"/>
                </a:ext>
              </a:extLst>
            </p:cNvPr>
            <p:cNvSpPr/>
            <p:nvPr/>
          </p:nvSpPr>
          <p:spPr>
            <a:xfrm>
              <a:off x="4931960" y="2942468"/>
              <a:ext cx="439420" cy="502797"/>
            </a:xfrm>
            <a:custGeom>
              <a:avLst/>
              <a:gdLst>
                <a:gd name="connsiteX0" fmla="*/ 0 w 439420"/>
                <a:gd name="connsiteY0" fmla="*/ 253511 h 502797"/>
                <a:gd name="connsiteX1" fmla="*/ 223935 w 439420"/>
                <a:gd name="connsiteY1" fmla="*/ 0 h 502797"/>
                <a:gd name="connsiteX2" fmla="*/ 439420 w 439420"/>
                <a:gd name="connsiteY2" fmla="*/ 245061 h 502797"/>
                <a:gd name="connsiteX3" fmla="*/ 439420 w 439420"/>
                <a:gd name="connsiteY3" fmla="*/ 278862 h 502797"/>
                <a:gd name="connsiteX4" fmla="*/ 97179 w 439420"/>
                <a:gd name="connsiteY4" fmla="*/ 278862 h 502797"/>
                <a:gd name="connsiteX5" fmla="*/ 236611 w 439420"/>
                <a:gd name="connsiteY5" fmla="*/ 422519 h 502797"/>
                <a:gd name="connsiteX6" fmla="*/ 346466 w 439420"/>
                <a:gd name="connsiteY6" fmla="*/ 354916 h 502797"/>
                <a:gd name="connsiteX7" fmla="*/ 435195 w 439420"/>
                <a:gd name="connsiteY7" fmla="*/ 371817 h 502797"/>
                <a:gd name="connsiteX8" fmla="*/ 232386 w 439420"/>
                <a:gd name="connsiteY8" fmla="*/ 502797 h 502797"/>
                <a:gd name="connsiteX9" fmla="*/ 0 w 439420"/>
                <a:gd name="connsiteY9" fmla="*/ 253511 h 502797"/>
                <a:gd name="connsiteX10" fmla="*/ 346466 w 439420"/>
                <a:gd name="connsiteY10" fmla="*/ 211259 h 502797"/>
                <a:gd name="connsiteX11" fmla="*/ 223935 w 439420"/>
                <a:gd name="connsiteY11" fmla="*/ 84504 h 502797"/>
                <a:gd name="connsiteX12" fmla="*/ 92954 w 439420"/>
                <a:gd name="connsiteY12" fmla="*/ 211259 h 502797"/>
                <a:gd name="connsiteX13" fmla="*/ 346466 w 439420"/>
                <a:gd name="connsiteY13" fmla="*/ 211259 h 50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420" h="502797">
                  <a:moveTo>
                    <a:pt x="0" y="253511"/>
                  </a:moveTo>
                  <a:cubicBezTo>
                    <a:pt x="0" y="105630"/>
                    <a:pt x="88729" y="0"/>
                    <a:pt x="223935" y="0"/>
                  </a:cubicBezTo>
                  <a:cubicBezTo>
                    <a:pt x="333790" y="0"/>
                    <a:pt x="439420" y="67603"/>
                    <a:pt x="439420" y="245061"/>
                  </a:cubicBezTo>
                  <a:lnTo>
                    <a:pt x="439420" y="278862"/>
                  </a:lnTo>
                  <a:lnTo>
                    <a:pt x="97179" y="278862"/>
                  </a:lnTo>
                  <a:cubicBezTo>
                    <a:pt x="101405" y="371817"/>
                    <a:pt x="152107" y="422519"/>
                    <a:pt x="236611" y="422519"/>
                  </a:cubicBezTo>
                  <a:cubicBezTo>
                    <a:pt x="291538" y="422519"/>
                    <a:pt x="329565" y="397168"/>
                    <a:pt x="346466" y="354916"/>
                  </a:cubicBezTo>
                  <a:lnTo>
                    <a:pt x="435195" y="371817"/>
                  </a:lnTo>
                  <a:cubicBezTo>
                    <a:pt x="414069" y="452095"/>
                    <a:pt x="338015" y="502797"/>
                    <a:pt x="232386" y="502797"/>
                  </a:cubicBezTo>
                  <a:cubicBezTo>
                    <a:pt x="88729" y="502797"/>
                    <a:pt x="0" y="405618"/>
                    <a:pt x="0" y="253511"/>
                  </a:cubicBezTo>
                  <a:close/>
                  <a:moveTo>
                    <a:pt x="346466" y="211259"/>
                  </a:moveTo>
                  <a:cubicBezTo>
                    <a:pt x="346466" y="135206"/>
                    <a:pt x="299989" y="84504"/>
                    <a:pt x="223935" y="84504"/>
                  </a:cubicBezTo>
                  <a:cubicBezTo>
                    <a:pt x="147882" y="84504"/>
                    <a:pt x="97179" y="143656"/>
                    <a:pt x="92954" y="211259"/>
                  </a:cubicBezTo>
                  <a:lnTo>
                    <a:pt x="346466" y="211259"/>
                  </a:lnTo>
                  <a:close/>
                </a:path>
              </a:pathLst>
            </a:custGeom>
            <a:solidFill>
              <a:schemeClr val="tx1"/>
            </a:solidFill>
            <a:ln w="42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8E8A74A-7FBC-46CD-8674-1BE63D752063}"/>
                </a:ext>
              </a:extLst>
            </p:cNvPr>
            <p:cNvSpPr/>
            <p:nvPr/>
          </p:nvSpPr>
          <p:spPr>
            <a:xfrm>
              <a:off x="5477010" y="2790361"/>
              <a:ext cx="92954" cy="646453"/>
            </a:xfrm>
            <a:custGeom>
              <a:avLst/>
              <a:gdLst>
                <a:gd name="connsiteX0" fmla="*/ 92954 w 92954"/>
                <a:gd name="connsiteY0" fmla="*/ 646454 h 646453"/>
                <a:gd name="connsiteX1" fmla="*/ 0 w 92954"/>
                <a:gd name="connsiteY1" fmla="*/ 646454 h 646453"/>
                <a:gd name="connsiteX2" fmla="*/ 0 w 92954"/>
                <a:gd name="connsiteY2" fmla="*/ 0 h 646453"/>
                <a:gd name="connsiteX3" fmla="*/ 92954 w 92954"/>
                <a:gd name="connsiteY3" fmla="*/ 0 h 646453"/>
                <a:gd name="connsiteX4" fmla="*/ 92954 w 92954"/>
                <a:gd name="connsiteY4" fmla="*/ 646454 h 646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954" h="646453">
                  <a:moveTo>
                    <a:pt x="92954" y="646454"/>
                  </a:moveTo>
                  <a:lnTo>
                    <a:pt x="0" y="646454"/>
                  </a:lnTo>
                  <a:lnTo>
                    <a:pt x="0" y="0"/>
                  </a:lnTo>
                  <a:lnTo>
                    <a:pt x="92954" y="0"/>
                  </a:lnTo>
                  <a:lnTo>
                    <a:pt x="92954" y="646454"/>
                  </a:lnTo>
                  <a:close/>
                </a:path>
              </a:pathLst>
            </a:custGeom>
            <a:solidFill>
              <a:schemeClr val="tx1"/>
            </a:solidFill>
            <a:ln w="42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C889C49-BE11-48D3-85F2-D835ADB0C239}"/>
                </a:ext>
              </a:extLst>
            </p:cNvPr>
            <p:cNvSpPr/>
            <p:nvPr/>
          </p:nvSpPr>
          <p:spPr>
            <a:xfrm>
              <a:off x="5654468" y="2760785"/>
              <a:ext cx="299988" cy="676030"/>
            </a:xfrm>
            <a:custGeom>
              <a:avLst/>
              <a:gdLst>
                <a:gd name="connsiteX0" fmla="*/ 274638 w 299988"/>
                <a:gd name="connsiteY0" fmla="*/ 266187 h 676030"/>
                <a:gd name="connsiteX1" fmla="*/ 169008 w 299988"/>
                <a:gd name="connsiteY1" fmla="*/ 266187 h 676030"/>
                <a:gd name="connsiteX2" fmla="*/ 169008 w 299988"/>
                <a:gd name="connsiteY2" fmla="*/ 676030 h 676030"/>
                <a:gd name="connsiteX3" fmla="*/ 76054 w 299988"/>
                <a:gd name="connsiteY3" fmla="*/ 676030 h 676030"/>
                <a:gd name="connsiteX4" fmla="*/ 76054 w 299988"/>
                <a:gd name="connsiteY4" fmla="*/ 266187 h 676030"/>
                <a:gd name="connsiteX5" fmla="*/ 0 w 299988"/>
                <a:gd name="connsiteY5" fmla="*/ 266187 h 676030"/>
                <a:gd name="connsiteX6" fmla="*/ 0 w 299988"/>
                <a:gd name="connsiteY6" fmla="*/ 190133 h 676030"/>
                <a:gd name="connsiteX7" fmla="*/ 76054 w 299988"/>
                <a:gd name="connsiteY7" fmla="*/ 190133 h 676030"/>
                <a:gd name="connsiteX8" fmla="*/ 76054 w 299988"/>
                <a:gd name="connsiteY8" fmla="*/ 135206 h 676030"/>
                <a:gd name="connsiteX9" fmla="*/ 219710 w 299988"/>
                <a:gd name="connsiteY9" fmla="*/ 0 h 676030"/>
                <a:gd name="connsiteX10" fmla="*/ 299989 w 299988"/>
                <a:gd name="connsiteY10" fmla="*/ 12676 h 676030"/>
                <a:gd name="connsiteX11" fmla="*/ 278863 w 299988"/>
                <a:gd name="connsiteY11" fmla="*/ 88729 h 676030"/>
                <a:gd name="connsiteX12" fmla="*/ 236611 w 299988"/>
                <a:gd name="connsiteY12" fmla="*/ 80279 h 676030"/>
                <a:gd name="connsiteX13" fmla="*/ 173233 w 299988"/>
                <a:gd name="connsiteY13" fmla="*/ 147882 h 676030"/>
                <a:gd name="connsiteX14" fmla="*/ 173233 w 299988"/>
                <a:gd name="connsiteY14" fmla="*/ 190133 h 676030"/>
                <a:gd name="connsiteX15" fmla="*/ 278863 w 299988"/>
                <a:gd name="connsiteY15" fmla="*/ 190133 h 676030"/>
                <a:gd name="connsiteX16" fmla="*/ 278863 w 299988"/>
                <a:gd name="connsiteY16" fmla="*/ 266187 h 676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9988" h="676030">
                  <a:moveTo>
                    <a:pt x="274638" y="266187"/>
                  </a:moveTo>
                  <a:lnTo>
                    <a:pt x="169008" y="266187"/>
                  </a:lnTo>
                  <a:lnTo>
                    <a:pt x="169008" y="676030"/>
                  </a:lnTo>
                  <a:lnTo>
                    <a:pt x="76054" y="676030"/>
                  </a:lnTo>
                  <a:lnTo>
                    <a:pt x="76054" y="266187"/>
                  </a:lnTo>
                  <a:lnTo>
                    <a:pt x="0" y="266187"/>
                  </a:lnTo>
                  <a:lnTo>
                    <a:pt x="0" y="190133"/>
                  </a:lnTo>
                  <a:lnTo>
                    <a:pt x="76054" y="190133"/>
                  </a:lnTo>
                  <a:lnTo>
                    <a:pt x="76054" y="135206"/>
                  </a:lnTo>
                  <a:cubicBezTo>
                    <a:pt x="76054" y="46477"/>
                    <a:pt x="143657" y="0"/>
                    <a:pt x="219710" y="0"/>
                  </a:cubicBezTo>
                  <a:cubicBezTo>
                    <a:pt x="257737" y="0"/>
                    <a:pt x="287313" y="8450"/>
                    <a:pt x="299989" y="12676"/>
                  </a:cubicBezTo>
                  <a:lnTo>
                    <a:pt x="278863" y="88729"/>
                  </a:lnTo>
                  <a:cubicBezTo>
                    <a:pt x="270412" y="84504"/>
                    <a:pt x="257737" y="80279"/>
                    <a:pt x="236611" y="80279"/>
                  </a:cubicBezTo>
                  <a:cubicBezTo>
                    <a:pt x="190134" y="80279"/>
                    <a:pt x="173233" y="105630"/>
                    <a:pt x="173233" y="147882"/>
                  </a:cubicBezTo>
                  <a:lnTo>
                    <a:pt x="173233" y="190133"/>
                  </a:lnTo>
                  <a:lnTo>
                    <a:pt x="278863" y="190133"/>
                  </a:lnTo>
                  <a:lnTo>
                    <a:pt x="278863" y="266187"/>
                  </a:lnTo>
                  <a:close/>
                </a:path>
              </a:pathLst>
            </a:custGeom>
            <a:solidFill>
              <a:schemeClr val="tx1"/>
            </a:solidFill>
            <a:ln w="42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A3954C3-30DA-4BC7-87B4-D794B879CB97}"/>
                </a:ext>
              </a:extLst>
            </p:cNvPr>
            <p:cNvSpPr/>
            <p:nvPr/>
          </p:nvSpPr>
          <p:spPr>
            <a:xfrm>
              <a:off x="5984033" y="2946693"/>
              <a:ext cx="447870" cy="498572"/>
            </a:xfrm>
            <a:custGeom>
              <a:avLst/>
              <a:gdLst>
                <a:gd name="connsiteX0" fmla="*/ 0 w 447870"/>
                <a:gd name="connsiteY0" fmla="*/ 249286 h 498572"/>
                <a:gd name="connsiteX1" fmla="*/ 223935 w 447870"/>
                <a:gd name="connsiteY1" fmla="*/ 0 h 498572"/>
                <a:gd name="connsiteX2" fmla="*/ 447870 w 447870"/>
                <a:gd name="connsiteY2" fmla="*/ 249286 h 498572"/>
                <a:gd name="connsiteX3" fmla="*/ 223935 w 447870"/>
                <a:gd name="connsiteY3" fmla="*/ 498572 h 498572"/>
                <a:gd name="connsiteX4" fmla="*/ 0 w 447870"/>
                <a:gd name="connsiteY4" fmla="*/ 249286 h 498572"/>
                <a:gd name="connsiteX5" fmla="*/ 354916 w 447870"/>
                <a:gd name="connsiteY5" fmla="*/ 249286 h 498572"/>
                <a:gd name="connsiteX6" fmla="*/ 223935 w 447870"/>
                <a:gd name="connsiteY6" fmla="*/ 76053 h 498572"/>
                <a:gd name="connsiteX7" fmla="*/ 92954 w 447870"/>
                <a:gd name="connsiteY7" fmla="*/ 249286 h 498572"/>
                <a:gd name="connsiteX8" fmla="*/ 223935 w 447870"/>
                <a:gd name="connsiteY8" fmla="*/ 418294 h 498572"/>
                <a:gd name="connsiteX9" fmla="*/ 354916 w 447870"/>
                <a:gd name="connsiteY9" fmla="*/ 249286 h 49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7870" h="498572">
                  <a:moveTo>
                    <a:pt x="0" y="249286"/>
                  </a:moveTo>
                  <a:cubicBezTo>
                    <a:pt x="0" y="97179"/>
                    <a:pt x="88729" y="0"/>
                    <a:pt x="223935" y="0"/>
                  </a:cubicBezTo>
                  <a:cubicBezTo>
                    <a:pt x="359141" y="0"/>
                    <a:pt x="447870" y="101405"/>
                    <a:pt x="447870" y="249286"/>
                  </a:cubicBezTo>
                  <a:cubicBezTo>
                    <a:pt x="447870" y="397168"/>
                    <a:pt x="359141" y="498572"/>
                    <a:pt x="223935" y="498572"/>
                  </a:cubicBezTo>
                  <a:cubicBezTo>
                    <a:pt x="88729" y="498572"/>
                    <a:pt x="0" y="401393"/>
                    <a:pt x="0" y="249286"/>
                  </a:cubicBezTo>
                  <a:close/>
                  <a:moveTo>
                    <a:pt x="354916" y="249286"/>
                  </a:moveTo>
                  <a:cubicBezTo>
                    <a:pt x="354916" y="156332"/>
                    <a:pt x="312664" y="76053"/>
                    <a:pt x="223935" y="76053"/>
                  </a:cubicBezTo>
                  <a:cubicBezTo>
                    <a:pt x="135206" y="76053"/>
                    <a:pt x="92954" y="156332"/>
                    <a:pt x="92954" y="249286"/>
                  </a:cubicBezTo>
                  <a:cubicBezTo>
                    <a:pt x="92954" y="342240"/>
                    <a:pt x="135206" y="418294"/>
                    <a:pt x="223935" y="418294"/>
                  </a:cubicBezTo>
                  <a:cubicBezTo>
                    <a:pt x="312664" y="422519"/>
                    <a:pt x="354916" y="342240"/>
                    <a:pt x="354916" y="249286"/>
                  </a:cubicBezTo>
                  <a:close/>
                </a:path>
              </a:pathLst>
            </a:custGeom>
            <a:solidFill>
              <a:schemeClr val="tx1"/>
            </a:solidFill>
            <a:ln w="42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0ACAA8C-5BD0-495C-823A-D796A9A4CD30}"/>
                </a:ext>
              </a:extLst>
            </p:cNvPr>
            <p:cNvSpPr/>
            <p:nvPr/>
          </p:nvSpPr>
          <p:spPr>
            <a:xfrm>
              <a:off x="6541758" y="2946693"/>
              <a:ext cx="401393" cy="490121"/>
            </a:xfrm>
            <a:custGeom>
              <a:avLst/>
              <a:gdLst>
                <a:gd name="connsiteX0" fmla="*/ 92954 w 401393"/>
                <a:gd name="connsiteY0" fmla="*/ 490122 h 490121"/>
                <a:gd name="connsiteX1" fmla="*/ 0 w 401393"/>
                <a:gd name="connsiteY1" fmla="*/ 490122 h 490121"/>
                <a:gd name="connsiteX2" fmla="*/ 0 w 401393"/>
                <a:gd name="connsiteY2" fmla="*/ 4225 h 490121"/>
                <a:gd name="connsiteX3" fmla="*/ 88729 w 401393"/>
                <a:gd name="connsiteY3" fmla="*/ 4225 h 490121"/>
                <a:gd name="connsiteX4" fmla="*/ 88729 w 401393"/>
                <a:gd name="connsiteY4" fmla="*/ 84504 h 490121"/>
                <a:gd name="connsiteX5" fmla="*/ 92954 w 401393"/>
                <a:gd name="connsiteY5" fmla="*/ 84504 h 490121"/>
                <a:gd name="connsiteX6" fmla="*/ 236611 w 401393"/>
                <a:gd name="connsiteY6" fmla="*/ 0 h 490121"/>
                <a:gd name="connsiteX7" fmla="*/ 401393 w 401393"/>
                <a:gd name="connsiteY7" fmla="*/ 181683 h 490121"/>
                <a:gd name="connsiteX8" fmla="*/ 401393 w 401393"/>
                <a:gd name="connsiteY8" fmla="*/ 490122 h 490121"/>
                <a:gd name="connsiteX9" fmla="*/ 308439 w 401393"/>
                <a:gd name="connsiteY9" fmla="*/ 490122 h 490121"/>
                <a:gd name="connsiteX10" fmla="*/ 308439 w 401393"/>
                <a:gd name="connsiteY10" fmla="*/ 194359 h 490121"/>
                <a:gd name="connsiteX11" fmla="*/ 207034 w 401393"/>
                <a:gd name="connsiteY11" fmla="*/ 80279 h 490121"/>
                <a:gd name="connsiteX12" fmla="*/ 92954 w 401393"/>
                <a:gd name="connsiteY12" fmla="*/ 202809 h 490121"/>
                <a:gd name="connsiteX13" fmla="*/ 92954 w 401393"/>
                <a:gd name="connsiteY13" fmla="*/ 490122 h 49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1393" h="490121">
                  <a:moveTo>
                    <a:pt x="92954" y="490122"/>
                  </a:moveTo>
                  <a:lnTo>
                    <a:pt x="0" y="490122"/>
                  </a:lnTo>
                  <a:lnTo>
                    <a:pt x="0" y="4225"/>
                  </a:lnTo>
                  <a:lnTo>
                    <a:pt x="88729" y="4225"/>
                  </a:lnTo>
                  <a:lnTo>
                    <a:pt x="88729" y="84504"/>
                  </a:lnTo>
                  <a:lnTo>
                    <a:pt x="92954" y="84504"/>
                  </a:lnTo>
                  <a:cubicBezTo>
                    <a:pt x="114080" y="33801"/>
                    <a:pt x="164783" y="0"/>
                    <a:pt x="236611" y="0"/>
                  </a:cubicBezTo>
                  <a:cubicBezTo>
                    <a:pt x="333790" y="0"/>
                    <a:pt x="401393" y="63378"/>
                    <a:pt x="401393" y="181683"/>
                  </a:cubicBezTo>
                  <a:lnTo>
                    <a:pt x="401393" y="490122"/>
                  </a:lnTo>
                  <a:lnTo>
                    <a:pt x="308439" y="490122"/>
                  </a:lnTo>
                  <a:lnTo>
                    <a:pt x="308439" y="194359"/>
                  </a:lnTo>
                  <a:cubicBezTo>
                    <a:pt x="308439" y="122530"/>
                    <a:pt x="270412" y="80279"/>
                    <a:pt x="207034" y="80279"/>
                  </a:cubicBezTo>
                  <a:cubicBezTo>
                    <a:pt x="139431" y="80279"/>
                    <a:pt x="92954" y="122530"/>
                    <a:pt x="92954" y="202809"/>
                  </a:cubicBezTo>
                  <a:lnTo>
                    <a:pt x="92954" y="490122"/>
                  </a:lnTo>
                  <a:close/>
                </a:path>
              </a:pathLst>
            </a:custGeom>
            <a:solidFill>
              <a:schemeClr val="tx1"/>
            </a:solidFill>
            <a:ln w="42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3F7D42-2165-432D-B508-6B39659BB84F}"/>
                </a:ext>
              </a:extLst>
            </p:cNvPr>
            <p:cNvSpPr/>
            <p:nvPr/>
          </p:nvSpPr>
          <p:spPr>
            <a:xfrm>
              <a:off x="7048781" y="2942468"/>
              <a:ext cx="439419" cy="502797"/>
            </a:xfrm>
            <a:custGeom>
              <a:avLst/>
              <a:gdLst>
                <a:gd name="connsiteX0" fmla="*/ 0 w 439419"/>
                <a:gd name="connsiteY0" fmla="*/ 253511 h 502797"/>
                <a:gd name="connsiteX1" fmla="*/ 223935 w 439419"/>
                <a:gd name="connsiteY1" fmla="*/ 0 h 502797"/>
                <a:gd name="connsiteX2" fmla="*/ 439420 w 439419"/>
                <a:gd name="connsiteY2" fmla="*/ 245061 h 502797"/>
                <a:gd name="connsiteX3" fmla="*/ 439420 w 439419"/>
                <a:gd name="connsiteY3" fmla="*/ 278862 h 502797"/>
                <a:gd name="connsiteX4" fmla="*/ 97179 w 439419"/>
                <a:gd name="connsiteY4" fmla="*/ 278862 h 502797"/>
                <a:gd name="connsiteX5" fmla="*/ 236611 w 439419"/>
                <a:gd name="connsiteY5" fmla="*/ 422519 h 502797"/>
                <a:gd name="connsiteX6" fmla="*/ 346466 w 439419"/>
                <a:gd name="connsiteY6" fmla="*/ 354916 h 502797"/>
                <a:gd name="connsiteX7" fmla="*/ 435195 w 439419"/>
                <a:gd name="connsiteY7" fmla="*/ 371817 h 502797"/>
                <a:gd name="connsiteX8" fmla="*/ 232386 w 439419"/>
                <a:gd name="connsiteY8" fmla="*/ 502797 h 502797"/>
                <a:gd name="connsiteX9" fmla="*/ 0 w 439419"/>
                <a:gd name="connsiteY9" fmla="*/ 253511 h 502797"/>
                <a:gd name="connsiteX10" fmla="*/ 346466 w 439419"/>
                <a:gd name="connsiteY10" fmla="*/ 211259 h 502797"/>
                <a:gd name="connsiteX11" fmla="*/ 223935 w 439419"/>
                <a:gd name="connsiteY11" fmla="*/ 84504 h 502797"/>
                <a:gd name="connsiteX12" fmla="*/ 92954 w 439419"/>
                <a:gd name="connsiteY12" fmla="*/ 211259 h 502797"/>
                <a:gd name="connsiteX13" fmla="*/ 346466 w 439419"/>
                <a:gd name="connsiteY13" fmla="*/ 211259 h 50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419" h="502797">
                  <a:moveTo>
                    <a:pt x="0" y="253511"/>
                  </a:moveTo>
                  <a:cubicBezTo>
                    <a:pt x="0" y="105630"/>
                    <a:pt x="88729" y="0"/>
                    <a:pt x="223935" y="0"/>
                  </a:cubicBezTo>
                  <a:cubicBezTo>
                    <a:pt x="333790" y="0"/>
                    <a:pt x="439420" y="67603"/>
                    <a:pt x="439420" y="245061"/>
                  </a:cubicBezTo>
                  <a:lnTo>
                    <a:pt x="439420" y="278862"/>
                  </a:lnTo>
                  <a:lnTo>
                    <a:pt x="97179" y="278862"/>
                  </a:lnTo>
                  <a:cubicBezTo>
                    <a:pt x="101405" y="371817"/>
                    <a:pt x="152107" y="422519"/>
                    <a:pt x="236611" y="422519"/>
                  </a:cubicBezTo>
                  <a:cubicBezTo>
                    <a:pt x="291538" y="422519"/>
                    <a:pt x="329565" y="397168"/>
                    <a:pt x="346466" y="354916"/>
                  </a:cubicBezTo>
                  <a:lnTo>
                    <a:pt x="435195" y="371817"/>
                  </a:lnTo>
                  <a:cubicBezTo>
                    <a:pt x="414069" y="452095"/>
                    <a:pt x="338016" y="502797"/>
                    <a:pt x="232386" y="502797"/>
                  </a:cubicBezTo>
                  <a:cubicBezTo>
                    <a:pt x="88729" y="502797"/>
                    <a:pt x="0" y="405618"/>
                    <a:pt x="0" y="253511"/>
                  </a:cubicBezTo>
                  <a:close/>
                  <a:moveTo>
                    <a:pt x="346466" y="211259"/>
                  </a:moveTo>
                  <a:cubicBezTo>
                    <a:pt x="346466" y="135206"/>
                    <a:pt x="299989" y="84504"/>
                    <a:pt x="223935" y="84504"/>
                  </a:cubicBezTo>
                  <a:cubicBezTo>
                    <a:pt x="147882" y="84504"/>
                    <a:pt x="97179" y="143656"/>
                    <a:pt x="92954" y="211259"/>
                  </a:cubicBezTo>
                  <a:lnTo>
                    <a:pt x="346466" y="211259"/>
                  </a:lnTo>
                  <a:close/>
                </a:path>
              </a:pathLst>
            </a:custGeom>
            <a:solidFill>
              <a:schemeClr val="tx1"/>
            </a:solidFill>
            <a:ln w="42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05C97A-6A72-4E12-9735-F76A5F0F7874}"/>
                </a:ext>
              </a:extLst>
            </p:cNvPr>
            <p:cNvSpPr/>
            <p:nvPr/>
          </p:nvSpPr>
          <p:spPr>
            <a:xfrm>
              <a:off x="7589606" y="3301609"/>
              <a:ext cx="143656" cy="143656"/>
            </a:xfrm>
            <a:custGeom>
              <a:avLst/>
              <a:gdLst>
                <a:gd name="connsiteX0" fmla="*/ 0 w 143656"/>
                <a:gd name="connsiteY0" fmla="*/ 71828 h 143656"/>
                <a:gd name="connsiteX1" fmla="*/ 71828 w 143656"/>
                <a:gd name="connsiteY1" fmla="*/ 0 h 143656"/>
                <a:gd name="connsiteX2" fmla="*/ 143657 w 143656"/>
                <a:gd name="connsiteY2" fmla="*/ 71828 h 143656"/>
                <a:gd name="connsiteX3" fmla="*/ 71828 w 143656"/>
                <a:gd name="connsiteY3" fmla="*/ 143656 h 143656"/>
                <a:gd name="connsiteX4" fmla="*/ 0 w 143656"/>
                <a:gd name="connsiteY4" fmla="*/ 71828 h 14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656" h="143656">
                  <a:moveTo>
                    <a:pt x="0" y="71828"/>
                  </a:moveTo>
                  <a:cubicBezTo>
                    <a:pt x="0" y="33802"/>
                    <a:pt x="33802" y="0"/>
                    <a:pt x="71828" y="0"/>
                  </a:cubicBezTo>
                  <a:cubicBezTo>
                    <a:pt x="109855" y="0"/>
                    <a:pt x="143657" y="33802"/>
                    <a:pt x="143657" y="71828"/>
                  </a:cubicBezTo>
                  <a:cubicBezTo>
                    <a:pt x="143657" y="109855"/>
                    <a:pt x="109855" y="143656"/>
                    <a:pt x="71828" y="143656"/>
                  </a:cubicBezTo>
                  <a:cubicBezTo>
                    <a:pt x="33802" y="139431"/>
                    <a:pt x="0" y="109855"/>
                    <a:pt x="0" y="71828"/>
                  </a:cubicBezTo>
                  <a:close/>
                </a:path>
              </a:pathLst>
            </a:custGeom>
            <a:solidFill>
              <a:schemeClr val="accent1"/>
            </a:solidFill>
            <a:ln w="422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106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4F6C16-574B-4AFE-808B-5A5CD811A85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00822" y="728663"/>
            <a:ext cx="2126309" cy="2694652"/>
          </a:xfrm>
          <a:prstGeom prst="roundRect">
            <a:avLst>
              <a:gd name="adj" fmla="val 5000"/>
            </a:avLst>
          </a:prstGeom>
          <a:solidFill>
            <a:schemeClr val="accent2"/>
          </a:solidFill>
        </p:spPr>
        <p:txBody>
          <a:bodyPr lIns="0" tIns="288000" rIns="0" bIns="0"/>
          <a:lstStyle>
            <a:lvl1pPr marL="0" indent="0" algn="ctr">
              <a:buNone/>
              <a:defRPr sz="18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E80836F-ED3C-44A0-A10C-3B8D1794852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00822" y="3741686"/>
            <a:ext cx="2126309" cy="2073629"/>
          </a:xfrm>
          <a:prstGeom prst="roundRect">
            <a:avLst>
              <a:gd name="adj" fmla="val 5000"/>
            </a:avLst>
          </a:prstGeom>
          <a:solidFill>
            <a:schemeClr val="accent2"/>
          </a:solidFill>
        </p:spPr>
        <p:txBody>
          <a:bodyPr lIns="0" tIns="288000" rIns="0" bIns="0"/>
          <a:lstStyle>
            <a:lvl1pPr marL="0" indent="0" algn="ctr">
              <a:buNone/>
              <a:defRPr sz="18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DA547F3-7E1A-411E-ADC4-C0CFBD49BF9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08788" y="1538608"/>
            <a:ext cx="2126309" cy="2178428"/>
          </a:xfrm>
          <a:prstGeom prst="roundRect">
            <a:avLst>
              <a:gd name="adj" fmla="val 5000"/>
            </a:avLst>
          </a:prstGeom>
          <a:solidFill>
            <a:schemeClr val="accent2"/>
          </a:solidFill>
        </p:spPr>
        <p:txBody>
          <a:bodyPr lIns="0" tIns="288000" rIns="0" bIns="0"/>
          <a:lstStyle>
            <a:lvl1pPr marL="0" indent="0" algn="ctr">
              <a:buNone/>
              <a:defRPr sz="18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4283534-4BD3-4AD8-B963-68E0A8956F9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08788" y="4095623"/>
            <a:ext cx="2126309" cy="2039747"/>
          </a:xfrm>
          <a:prstGeom prst="roundRect">
            <a:avLst>
              <a:gd name="adj" fmla="val 5000"/>
            </a:avLst>
          </a:prstGeom>
          <a:solidFill>
            <a:schemeClr val="accent2"/>
          </a:solidFill>
        </p:spPr>
        <p:txBody>
          <a:bodyPr lIns="0" tIns="288000" rIns="0" bIns="0"/>
          <a:lstStyle>
            <a:lvl1pPr marL="0" indent="0" algn="ctr">
              <a:buNone/>
              <a:defRPr sz="180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2965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05CD60-0260-47DB-BAD4-7D470C493A8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55688" y="3771901"/>
            <a:ext cx="10080625" cy="2357438"/>
          </a:xfrm>
          <a:prstGeom prst="roundRect">
            <a:avLst>
              <a:gd name="adj" fmla="val 5085"/>
            </a:avLst>
          </a:prstGeom>
          <a:solidFill>
            <a:schemeClr val="accent1"/>
          </a:solidFill>
          <a:effectLst/>
        </p:spPr>
        <p:txBody>
          <a:bodyPr wrap="square" lIns="0" tIns="288000" rIns="0" bIns="0">
            <a:noAutofit/>
          </a:bodyPr>
          <a:lstStyle>
            <a:lvl1pPr algn="ctr">
              <a:defRPr lang="fr-FR" sz="2000">
                <a:latin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0884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6">
            <a:extLst>
              <a:ext uri="{FF2B5EF4-FFF2-40B4-BE49-F238E27FC236}">
                <a16:creationId xmlns:a16="http://schemas.microsoft.com/office/drawing/2014/main" id="{59973CC6-9A07-4597-BE0D-604AD156038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55688" y="728662"/>
            <a:ext cx="4535488" cy="5400673"/>
          </a:xfrm>
          <a:prstGeom prst="roundRect">
            <a:avLst>
              <a:gd name="adj" fmla="val 3226"/>
            </a:avLst>
          </a:prstGeom>
          <a:solidFill>
            <a:schemeClr val="accent1"/>
          </a:solidFill>
          <a:effectLst/>
        </p:spPr>
        <p:txBody>
          <a:bodyPr wrap="square" lIns="0" tIns="288000" rIns="0" bIns="0">
            <a:noAutofit/>
          </a:bodyPr>
          <a:lstStyle>
            <a:lvl1pPr marL="0" indent="0" algn="ctr">
              <a:buNone/>
              <a:defRPr lang="fr-FR" sz="2000" dirty="0">
                <a:latin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0131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6">
            <a:extLst>
              <a:ext uri="{FF2B5EF4-FFF2-40B4-BE49-F238E27FC236}">
                <a16:creationId xmlns:a16="http://schemas.microsoft.com/office/drawing/2014/main" id="{FC6C8CA5-2107-43D7-8C64-E3BA215BB93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00825" y="1004669"/>
            <a:ext cx="4535488" cy="5853332"/>
          </a:xfrm>
          <a:prstGeom prst="round2SameRect">
            <a:avLst>
              <a:gd name="adj1" fmla="val 4544"/>
              <a:gd name="adj2" fmla="val 0"/>
            </a:avLst>
          </a:prstGeom>
          <a:solidFill>
            <a:schemeClr val="accent1"/>
          </a:solidFill>
          <a:effectLst/>
        </p:spPr>
        <p:txBody>
          <a:bodyPr wrap="square" lIns="0" tIns="288000" rIns="0" bIns="0">
            <a:noAutofit/>
          </a:bodyPr>
          <a:lstStyle>
            <a:lvl1pPr>
              <a:defRPr lang="fr-FR" sz="2000" dirty="0">
                <a:latin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7663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DF3DDFA-D2CD-484E-BD06-BB8582C806C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55688" y="728663"/>
            <a:ext cx="2490038" cy="2457450"/>
          </a:xfrm>
          <a:prstGeom prst="roundRect">
            <a:avLst>
              <a:gd name="adj" fmla="val 6540"/>
            </a:avLst>
          </a:prstGeom>
          <a:solidFill>
            <a:schemeClr val="accent1"/>
          </a:solidFill>
          <a:effectLst/>
        </p:spPr>
        <p:txBody>
          <a:bodyPr wrap="square" lIns="0" tIns="288000" rIns="0" bIns="0">
            <a:noAutofit/>
          </a:bodyPr>
          <a:lstStyle>
            <a:lvl1pPr>
              <a:defRPr lang="fr-FR" sz="2000">
                <a:latin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B09A1FBC-2317-453B-8F8F-C65F8A299C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55688" y="3671888"/>
            <a:ext cx="2490038" cy="2457450"/>
          </a:xfrm>
          <a:prstGeom prst="roundRect">
            <a:avLst>
              <a:gd name="adj" fmla="val 6540"/>
            </a:avLst>
          </a:prstGeom>
          <a:solidFill>
            <a:schemeClr val="accent1"/>
          </a:solidFill>
          <a:effectLst/>
        </p:spPr>
        <p:txBody>
          <a:bodyPr wrap="square" lIns="0" tIns="288000" rIns="0" bIns="0">
            <a:noAutofit/>
          </a:bodyPr>
          <a:lstStyle>
            <a:lvl1pPr>
              <a:defRPr lang="fr-FR" sz="2000">
                <a:latin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9075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D Mockup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6D4F42B-67DB-4261-BAB0-B49B5B6F02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rot="16200000">
            <a:off x="5112930" y="1576643"/>
            <a:ext cx="1877566" cy="7394250"/>
          </a:xfrm>
          <a:custGeom>
            <a:avLst/>
            <a:gdLst>
              <a:gd name="connsiteX0" fmla="*/ 249440 w 2528169"/>
              <a:gd name="connsiteY0" fmla="*/ 0 h 5511451"/>
              <a:gd name="connsiteX1" fmla="*/ 2276641 w 2528169"/>
              <a:gd name="connsiteY1" fmla="*/ 0 h 5511451"/>
              <a:gd name="connsiteX2" fmla="*/ 2374544 w 2528169"/>
              <a:gd name="connsiteY2" fmla="*/ 19766 h 5511451"/>
              <a:gd name="connsiteX3" fmla="*/ 2528169 w 2528169"/>
              <a:gd name="connsiteY3" fmla="*/ 251532 h 5511451"/>
              <a:gd name="connsiteX4" fmla="*/ 2528169 w 2528169"/>
              <a:gd name="connsiteY4" fmla="*/ 5259918 h 5511451"/>
              <a:gd name="connsiteX5" fmla="*/ 2276636 w 2528169"/>
              <a:gd name="connsiteY5" fmla="*/ 5511451 h 5511451"/>
              <a:gd name="connsiteX6" fmla="*/ 249445 w 2528169"/>
              <a:gd name="connsiteY6" fmla="*/ 5511451 h 5511451"/>
              <a:gd name="connsiteX7" fmla="*/ 3023 w 2528169"/>
              <a:gd name="connsiteY7" fmla="*/ 5310611 h 5511451"/>
              <a:gd name="connsiteX8" fmla="*/ 0 w 2528169"/>
              <a:gd name="connsiteY8" fmla="*/ 5280631 h 5511451"/>
              <a:gd name="connsiteX9" fmla="*/ 0 w 2528169"/>
              <a:gd name="connsiteY9" fmla="*/ 230820 h 5511451"/>
              <a:gd name="connsiteX10" fmla="*/ 3023 w 2528169"/>
              <a:gd name="connsiteY10" fmla="*/ 200839 h 5511451"/>
              <a:gd name="connsiteX11" fmla="*/ 151537 w 2528169"/>
              <a:gd name="connsiteY11" fmla="*/ 19766 h 551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8169" h="5511451">
                <a:moveTo>
                  <a:pt x="249440" y="0"/>
                </a:moveTo>
                <a:lnTo>
                  <a:pt x="2276641" y="0"/>
                </a:lnTo>
                <a:lnTo>
                  <a:pt x="2374544" y="19766"/>
                </a:lnTo>
                <a:cubicBezTo>
                  <a:pt x="2464823" y="57951"/>
                  <a:pt x="2528169" y="147344"/>
                  <a:pt x="2528169" y="251532"/>
                </a:cubicBezTo>
                <a:lnTo>
                  <a:pt x="2528169" y="5259918"/>
                </a:lnTo>
                <a:cubicBezTo>
                  <a:pt x="2528169" y="5398836"/>
                  <a:pt x="2415554" y="5511451"/>
                  <a:pt x="2276636" y="5511451"/>
                </a:cubicBezTo>
                <a:lnTo>
                  <a:pt x="249445" y="5511451"/>
                </a:lnTo>
                <a:cubicBezTo>
                  <a:pt x="127892" y="5511451"/>
                  <a:pt x="26477" y="5425230"/>
                  <a:pt x="3023" y="5310611"/>
                </a:cubicBezTo>
                <a:lnTo>
                  <a:pt x="0" y="5280631"/>
                </a:lnTo>
                <a:lnTo>
                  <a:pt x="0" y="230820"/>
                </a:lnTo>
                <a:lnTo>
                  <a:pt x="3023" y="200839"/>
                </a:lnTo>
                <a:cubicBezTo>
                  <a:pt x="19776" y="118968"/>
                  <a:pt x="76305" y="51586"/>
                  <a:pt x="151537" y="19766"/>
                </a:cubicBezTo>
                <a:close/>
              </a:path>
            </a:pathLst>
          </a:custGeom>
          <a:solidFill>
            <a:schemeClr val="accent1"/>
          </a:solidFill>
          <a:scene3d>
            <a:camera prst="perspectiveFront">
              <a:rot lat="0" lon="18600000" rev="0"/>
            </a:camera>
            <a:lightRig rig="soft" dir="t"/>
          </a:scene3d>
        </p:spPr>
        <p:txBody>
          <a:bodyPr lIns="0" tIns="540000" rIns="0" bIns="0" anchor="t">
            <a:normAutofit/>
          </a:bodyPr>
          <a:lstStyle>
            <a:lvl1pPr>
              <a:defRPr lang="fr-FR" sz="1100" dirty="0">
                <a:solidFill>
                  <a:schemeClr val="tx1"/>
                </a:solidFill>
                <a:latin typeface="Arial" panose="020B0604020202020204" pitchFamily="34" charset="0"/>
                <a:cs typeface="Segoe UI Semibold" panose="020B0702040204020203" pitchFamily="34" charset="0"/>
              </a:defRPr>
            </a:lvl1pPr>
          </a:lstStyle>
          <a:p>
            <a:pPr marL="0" lvl="0" indent="0" algn="ctr">
              <a:lnSpc>
                <a:spcPct val="50000"/>
              </a:lnSpc>
              <a:buNone/>
            </a:pPr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686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D Mockup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0616EB7-EACB-4310-9E61-D3361764BA2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96214" y="1135380"/>
            <a:ext cx="1877566" cy="7383780"/>
          </a:xfrm>
          <a:custGeom>
            <a:avLst/>
            <a:gdLst>
              <a:gd name="connsiteX0" fmla="*/ 249440 w 2528169"/>
              <a:gd name="connsiteY0" fmla="*/ 0 h 5511451"/>
              <a:gd name="connsiteX1" fmla="*/ 2276641 w 2528169"/>
              <a:gd name="connsiteY1" fmla="*/ 0 h 5511451"/>
              <a:gd name="connsiteX2" fmla="*/ 2374544 w 2528169"/>
              <a:gd name="connsiteY2" fmla="*/ 19766 h 5511451"/>
              <a:gd name="connsiteX3" fmla="*/ 2528169 w 2528169"/>
              <a:gd name="connsiteY3" fmla="*/ 251532 h 5511451"/>
              <a:gd name="connsiteX4" fmla="*/ 2528169 w 2528169"/>
              <a:gd name="connsiteY4" fmla="*/ 5259918 h 5511451"/>
              <a:gd name="connsiteX5" fmla="*/ 2276636 w 2528169"/>
              <a:gd name="connsiteY5" fmla="*/ 5511451 h 5511451"/>
              <a:gd name="connsiteX6" fmla="*/ 249445 w 2528169"/>
              <a:gd name="connsiteY6" fmla="*/ 5511451 h 5511451"/>
              <a:gd name="connsiteX7" fmla="*/ 3023 w 2528169"/>
              <a:gd name="connsiteY7" fmla="*/ 5310611 h 5511451"/>
              <a:gd name="connsiteX8" fmla="*/ 0 w 2528169"/>
              <a:gd name="connsiteY8" fmla="*/ 5280631 h 5511451"/>
              <a:gd name="connsiteX9" fmla="*/ 0 w 2528169"/>
              <a:gd name="connsiteY9" fmla="*/ 230820 h 5511451"/>
              <a:gd name="connsiteX10" fmla="*/ 3023 w 2528169"/>
              <a:gd name="connsiteY10" fmla="*/ 200839 h 5511451"/>
              <a:gd name="connsiteX11" fmla="*/ 151537 w 2528169"/>
              <a:gd name="connsiteY11" fmla="*/ 19766 h 551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8169" h="5511451">
                <a:moveTo>
                  <a:pt x="249440" y="0"/>
                </a:moveTo>
                <a:lnTo>
                  <a:pt x="2276641" y="0"/>
                </a:lnTo>
                <a:lnTo>
                  <a:pt x="2374544" y="19766"/>
                </a:lnTo>
                <a:cubicBezTo>
                  <a:pt x="2464823" y="57951"/>
                  <a:pt x="2528169" y="147344"/>
                  <a:pt x="2528169" y="251532"/>
                </a:cubicBezTo>
                <a:lnTo>
                  <a:pt x="2528169" y="5259918"/>
                </a:lnTo>
                <a:cubicBezTo>
                  <a:pt x="2528169" y="5398836"/>
                  <a:pt x="2415554" y="5511451"/>
                  <a:pt x="2276636" y="5511451"/>
                </a:cubicBezTo>
                <a:lnTo>
                  <a:pt x="249445" y="5511451"/>
                </a:lnTo>
                <a:cubicBezTo>
                  <a:pt x="127892" y="5511451"/>
                  <a:pt x="26477" y="5425230"/>
                  <a:pt x="3023" y="5310611"/>
                </a:cubicBezTo>
                <a:lnTo>
                  <a:pt x="0" y="5280631"/>
                </a:lnTo>
                <a:lnTo>
                  <a:pt x="0" y="230820"/>
                </a:lnTo>
                <a:lnTo>
                  <a:pt x="3023" y="200839"/>
                </a:lnTo>
                <a:cubicBezTo>
                  <a:pt x="19776" y="118968"/>
                  <a:pt x="76305" y="51586"/>
                  <a:pt x="151537" y="19766"/>
                </a:cubicBezTo>
                <a:close/>
              </a:path>
            </a:pathLst>
          </a:custGeom>
          <a:solidFill>
            <a:schemeClr val="accent1"/>
          </a:solidFill>
          <a:scene3d>
            <a:camera prst="perspectiveFront">
              <a:rot lat="0" lon="18600000" rev="0"/>
            </a:camera>
            <a:lightRig rig="soft" dir="t"/>
          </a:scene3d>
        </p:spPr>
        <p:txBody>
          <a:bodyPr lIns="0" tIns="540000" rIns="0" bIns="0" anchor="t">
            <a:normAutofit/>
          </a:bodyPr>
          <a:lstStyle>
            <a:lvl1pPr>
              <a:defRPr lang="fr-FR" sz="1100" dirty="0">
                <a:solidFill>
                  <a:schemeClr val="tx1"/>
                </a:solidFill>
                <a:latin typeface="Arial" panose="020B0604020202020204" pitchFamily="34" charset="0"/>
                <a:cs typeface="Segoe UI Semibold" panose="020B0702040204020203" pitchFamily="34" charset="0"/>
              </a:defRPr>
            </a:lvl1pPr>
          </a:lstStyle>
          <a:p>
            <a:pPr marL="0" lvl="0" indent="0" algn="ctr">
              <a:lnSpc>
                <a:spcPct val="50000"/>
              </a:lnSpc>
              <a:buNone/>
            </a:pPr>
            <a:r>
              <a:rPr lang="fr-FR" dirty="0"/>
              <a:t>Insert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0307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69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19" r:id="rId2"/>
    <p:sldLayoutId id="2147483726" r:id="rId3"/>
    <p:sldLayoutId id="2147483727" r:id="rId4"/>
    <p:sldLayoutId id="2147483728" r:id="rId5"/>
    <p:sldLayoutId id="2147483729" r:id="rId6"/>
    <p:sldLayoutId id="2147483724" r:id="rId7"/>
    <p:sldLayoutId id="2147483730" r:id="rId8"/>
    <p:sldLayoutId id="2147483732" r:id="rId9"/>
    <p:sldLayoutId id="2147483733" r:id="rId10"/>
    <p:sldLayoutId id="2147483731" r:id="rId11"/>
    <p:sldLayoutId id="2147483718" r:id="rId12"/>
    <p:sldLayoutId id="2147483735" r:id="rId13"/>
    <p:sldLayoutId id="214748374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8" r:id="rId23"/>
    <p:sldLayoutId id="2147483723" r:id="rId24"/>
    <p:sldLayoutId id="2147483747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65" userDrawn="1">
          <p15:clr>
            <a:srgbClr val="F26B43"/>
          </p15:clr>
        </p15:guide>
        <p15:guide id="2" pos="7015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1073" userDrawn="1">
          <p15:clr>
            <a:srgbClr val="F26B43"/>
          </p15:clr>
        </p15:guide>
        <p15:guide id="5" pos="6607" userDrawn="1">
          <p15:clr>
            <a:srgbClr val="F26B43"/>
          </p15:clr>
        </p15:guide>
        <p15:guide id="6" orient="horz" pos="459" userDrawn="1">
          <p15:clr>
            <a:srgbClr val="F26B43"/>
          </p15:clr>
        </p15:guide>
        <p15:guide id="7" orient="horz" pos="3861" userDrawn="1">
          <p15:clr>
            <a:srgbClr val="F26B43"/>
          </p15:clr>
        </p15:guide>
        <p15:guide id="8" pos="3522" userDrawn="1">
          <p15:clr>
            <a:srgbClr val="F26B43"/>
          </p15:clr>
        </p15:guide>
        <p15:guide id="9" pos="41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3">
            <a:extLst>
              <a:ext uri="{FF2B5EF4-FFF2-40B4-BE49-F238E27FC236}">
                <a16:creationId xmlns:a16="http://schemas.microsoft.com/office/drawing/2014/main" id="{16717D7F-D713-4C35-9ED3-E218F7CC1EFA}"/>
              </a:ext>
            </a:extLst>
          </p:cNvPr>
          <p:cNvSpPr txBox="1"/>
          <p:nvPr/>
        </p:nvSpPr>
        <p:spPr>
          <a:xfrm>
            <a:off x="4369202" y="2841839"/>
            <a:ext cx="4327468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4000" b="1" spc="-1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Мой Севастополь</a:t>
            </a:r>
            <a:endParaRPr lang="da-DK" sz="4000" b="1" spc="-100" dirty="0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ZoneTexte 5">
            <a:extLst>
              <a:ext uri="{FF2B5EF4-FFF2-40B4-BE49-F238E27FC236}">
                <a16:creationId xmlns:a16="http://schemas.microsoft.com/office/drawing/2014/main" id="{11F1A352-EDD6-4605-A201-0DD503EC3B5C}"/>
              </a:ext>
            </a:extLst>
          </p:cNvPr>
          <p:cNvSpPr txBox="1"/>
          <p:nvPr/>
        </p:nvSpPr>
        <p:spPr>
          <a:xfrm>
            <a:off x="4369202" y="3605052"/>
            <a:ext cx="4093534" cy="8115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  <a:spcAft>
                <a:spcPts val="200"/>
              </a:spcAft>
              <a:defRPr/>
            </a:pPr>
            <a:r>
              <a:rPr lang="ru-RU" sz="1400" b="1" kern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Осипова А.А.</a:t>
            </a:r>
          </a:p>
          <a:p>
            <a:pPr>
              <a:lnSpc>
                <a:spcPct val="130000"/>
              </a:lnSpc>
              <a:spcAft>
                <a:spcPts val="200"/>
              </a:spcAft>
              <a:defRPr/>
            </a:pPr>
            <a:r>
              <a:rPr lang="ru-RU" sz="1200" kern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Директор Департамента цифрового развития </a:t>
            </a:r>
          </a:p>
          <a:p>
            <a:pPr>
              <a:lnSpc>
                <a:spcPct val="130000"/>
              </a:lnSpc>
              <a:spcAft>
                <a:spcPts val="200"/>
              </a:spcAft>
              <a:defRPr/>
            </a:pPr>
            <a:r>
              <a:rPr lang="ru-RU" sz="1200" kern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Города Севастополя</a:t>
            </a:r>
            <a:endParaRPr lang="en-US" sz="1200" kern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02" y="2194592"/>
            <a:ext cx="957541" cy="499587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1637818" y="6226233"/>
            <a:ext cx="415638" cy="482138"/>
          </a:xfrm>
          <a:prstGeom prst="roundRect">
            <a:avLst/>
          </a:prstGeom>
          <a:solidFill>
            <a:schemeClr val="tx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1246319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evastravel.ru/upload/iblock/02c/mlf8gi4ept60fx0iuzm9k0iuf8278n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9495" cy="813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3829" y="304801"/>
            <a:ext cx="4789714" cy="6125028"/>
          </a:xfrm>
          <a:prstGeom prst="rect">
            <a:avLst/>
          </a:prstGeom>
          <a:solidFill>
            <a:schemeClr val="tx2">
              <a:alpha val="6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67657" y="551543"/>
            <a:ext cx="4122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Мой Севастополь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7657" y="1211880"/>
            <a:ext cx="384628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Привлекает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Вовлекает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Удерживает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Возвращает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Развивает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Обучает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Вдохновляет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Объединяет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Впечатляет</a:t>
            </a:r>
          </a:p>
          <a:p>
            <a:pPr>
              <a:lnSpc>
                <a:spcPct val="150000"/>
              </a:lnSpc>
            </a:pPr>
            <a:endParaRPr lang="ru-RU" sz="2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ru-RU" sz="2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479876" y="6108988"/>
            <a:ext cx="554182" cy="556952"/>
          </a:xfrm>
          <a:prstGeom prst="roundRect">
            <a:avLst/>
          </a:prstGeom>
          <a:solidFill>
            <a:schemeClr val="tx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347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7A2AFD-5C23-4001-93DB-1FEEFB443157}"/>
              </a:ext>
            </a:extLst>
          </p:cNvPr>
          <p:cNvSpPr txBox="1"/>
          <p:nvPr/>
        </p:nvSpPr>
        <p:spPr>
          <a:xfrm>
            <a:off x="620260" y="556433"/>
            <a:ext cx="6636884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>
            <a:defPPr>
              <a:defRPr lang="fr-FR"/>
            </a:defPPr>
            <a:lvl1pPr>
              <a:defRPr sz="2800" b="1" kern="0">
                <a:solidFill>
                  <a:schemeClr val="bg1"/>
                </a:solidFill>
              </a:defRPr>
            </a:lvl1pPr>
          </a:lstStyle>
          <a:p>
            <a:r>
              <a:rPr lang="ru-RU" sz="4000" spc="-1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Наступил бархатный сезон</a:t>
            </a:r>
            <a:endParaRPr lang="fr-FR" sz="4000" spc="-100" dirty="0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73ACCD-4E83-499D-934C-551636406369}"/>
              </a:ext>
            </a:extLst>
          </p:cNvPr>
          <p:cNvSpPr txBox="1"/>
          <p:nvPr/>
        </p:nvSpPr>
        <p:spPr>
          <a:xfrm>
            <a:off x="620258" y="1224975"/>
            <a:ext cx="5545138" cy="358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rPr>
              <a:t>Продолжаем развитие проекта!</a:t>
            </a:r>
            <a:endParaRPr lang="fr-FR" sz="20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A6C563-D79E-48A8-BCA2-4DEBCE4247CE}"/>
              </a:ext>
            </a:extLst>
          </p:cNvPr>
          <p:cNvSpPr txBox="1"/>
          <p:nvPr/>
        </p:nvSpPr>
        <p:spPr>
          <a:xfrm>
            <a:off x="952772" y="1815419"/>
            <a:ext cx="5214483" cy="24622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lang="fr-FR"/>
            </a:defPPr>
            <a:lvl1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defRPr>
            </a:lvl1pPr>
          </a:lstStyle>
          <a:p>
            <a:r>
              <a:rPr lang="fr-FR" sz="1600" b="1" dirty="0">
                <a:solidFill>
                  <a:srgbClr val="72A065"/>
                </a:solidFill>
                <a:latin typeface="Arial" panose="020B0604020202020204" pitchFamily="34" charset="0"/>
              </a:rPr>
              <a:t>DD </a:t>
            </a:r>
            <a:r>
              <a:rPr lang="ru-RU" sz="1600" b="1" dirty="0">
                <a:solidFill>
                  <a:srgbClr val="72A065"/>
                </a:solidFill>
                <a:latin typeface="Arial" panose="020B0604020202020204" pitchFamily="34" charset="0"/>
              </a:rPr>
              <a:t>и </a:t>
            </a:r>
            <a:r>
              <a:rPr lang="en-US" sz="1600" b="1" dirty="0">
                <a:solidFill>
                  <a:srgbClr val="72A065"/>
                </a:solidFill>
                <a:latin typeface="Arial" panose="020B0604020202020204" pitchFamily="34" charset="0"/>
              </a:rPr>
              <a:t>AI</a:t>
            </a:r>
            <a:endParaRPr lang="fr-FR" sz="1600" b="1" dirty="0">
              <a:solidFill>
                <a:srgbClr val="72A065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738600-F0B2-483F-ADD6-5E4B6C9D5570}"/>
              </a:ext>
            </a:extLst>
          </p:cNvPr>
          <p:cNvSpPr txBox="1"/>
          <p:nvPr/>
        </p:nvSpPr>
        <p:spPr>
          <a:xfrm>
            <a:off x="952773" y="2842915"/>
            <a:ext cx="5214483" cy="286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Больше полезной и доступной информации</a:t>
            </a:r>
            <a:endParaRPr lang="fr-FR" sz="16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A05A92-30C4-4655-8763-2FF8CD79454B}"/>
              </a:ext>
            </a:extLst>
          </p:cNvPr>
          <p:cNvSpPr txBox="1"/>
          <p:nvPr/>
        </p:nvSpPr>
        <p:spPr>
          <a:xfrm>
            <a:off x="952772" y="2567125"/>
            <a:ext cx="5214483" cy="24622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lang="fr-FR"/>
            </a:defPPr>
            <a:lvl1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defRPr>
            </a:lvl1pPr>
          </a:lstStyle>
          <a:p>
            <a:r>
              <a:rPr lang="ru-RU" sz="1600" b="1" dirty="0">
                <a:solidFill>
                  <a:srgbClr val="72A065"/>
                </a:solidFill>
                <a:latin typeface="Arial" panose="020B0604020202020204" pitchFamily="34" charset="0"/>
              </a:rPr>
              <a:t>Контент</a:t>
            </a:r>
            <a:endParaRPr lang="fr-FR" sz="1600" b="1" dirty="0">
              <a:solidFill>
                <a:srgbClr val="72A065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D426DD-03AB-465C-A9A8-5F22AE97F0A1}"/>
              </a:ext>
            </a:extLst>
          </p:cNvPr>
          <p:cNvSpPr txBox="1"/>
          <p:nvPr/>
        </p:nvSpPr>
        <p:spPr>
          <a:xfrm>
            <a:off x="952772" y="3621896"/>
            <a:ext cx="5716372" cy="286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Доступ к контенту без доступа в интернет</a:t>
            </a:r>
            <a:endParaRPr lang="fr-FR" sz="16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74AFCE-31FD-495E-8B74-BD487414A89B}"/>
              </a:ext>
            </a:extLst>
          </p:cNvPr>
          <p:cNvSpPr txBox="1"/>
          <p:nvPr/>
        </p:nvSpPr>
        <p:spPr>
          <a:xfrm>
            <a:off x="952771" y="3347856"/>
            <a:ext cx="5214483" cy="24622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lang="fr-FR"/>
            </a:defPPr>
            <a:lvl1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defRPr>
            </a:lvl1pPr>
          </a:lstStyle>
          <a:p>
            <a:r>
              <a:rPr lang="ru-RU" sz="1600" b="1" dirty="0" err="1">
                <a:solidFill>
                  <a:srgbClr val="72A065"/>
                </a:solidFill>
                <a:latin typeface="Arial" panose="020B0604020202020204" pitchFamily="34" charset="0"/>
              </a:rPr>
              <a:t>Оффлайн</a:t>
            </a:r>
            <a:r>
              <a:rPr lang="ru-RU" sz="1600" b="1" dirty="0">
                <a:solidFill>
                  <a:srgbClr val="72A065"/>
                </a:solidFill>
                <a:latin typeface="Arial" panose="020B0604020202020204" pitchFamily="34" charset="0"/>
              </a:rPr>
              <a:t> режим</a:t>
            </a:r>
            <a:endParaRPr lang="fr-FR" sz="1600" b="1" dirty="0">
              <a:solidFill>
                <a:srgbClr val="72A065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7" t="212" r="42063" b="-212"/>
          <a:stretch/>
        </p:blipFill>
        <p:spPr>
          <a:xfrm>
            <a:off x="7590970" y="-1"/>
            <a:ext cx="4601029" cy="69328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738600-F0B2-483F-ADD6-5E4B6C9D5570}"/>
              </a:ext>
            </a:extLst>
          </p:cNvPr>
          <p:cNvSpPr txBox="1"/>
          <p:nvPr/>
        </p:nvSpPr>
        <p:spPr>
          <a:xfrm>
            <a:off x="952771" y="2082171"/>
            <a:ext cx="5214483" cy="286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Технологическое движение вперед</a:t>
            </a:r>
            <a:endParaRPr lang="fr-FR" sz="16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D426DD-03AB-465C-A9A8-5F22AE97F0A1}"/>
              </a:ext>
            </a:extLst>
          </p:cNvPr>
          <p:cNvSpPr txBox="1"/>
          <p:nvPr/>
        </p:nvSpPr>
        <p:spPr>
          <a:xfrm>
            <a:off x="952771" y="4396573"/>
            <a:ext cx="5716372" cy="286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Вовлекаем и удерживаем пользователей</a:t>
            </a:r>
            <a:endParaRPr lang="fr-FR" sz="16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74AFCE-31FD-495E-8B74-BD487414A89B}"/>
              </a:ext>
            </a:extLst>
          </p:cNvPr>
          <p:cNvSpPr txBox="1"/>
          <p:nvPr/>
        </p:nvSpPr>
        <p:spPr>
          <a:xfrm>
            <a:off x="952770" y="4137047"/>
            <a:ext cx="5214483" cy="24622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lang="fr-FR"/>
            </a:defPPr>
            <a:lvl1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defRPr>
            </a:lvl1pPr>
          </a:lstStyle>
          <a:p>
            <a:r>
              <a:rPr lang="ru-RU" sz="1600" b="1" dirty="0" err="1">
                <a:solidFill>
                  <a:srgbClr val="72A065"/>
                </a:solidFill>
                <a:latin typeface="Arial" panose="020B0604020202020204" pitchFamily="34" charset="0"/>
              </a:rPr>
              <a:t>Геймификация</a:t>
            </a:r>
            <a:endParaRPr lang="fr-FR" sz="1600" b="1" dirty="0">
              <a:solidFill>
                <a:srgbClr val="72A065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D426DD-03AB-465C-A9A8-5F22AE97F0A1}"/>
              </a:ext>
            </a:extLst>
          </p:cNvPr>
          <p:cNvSpPr txBox="1"/>
          <p:nvPr/>
        </p:nvSpPr>
        <p:spPr>
          <a:xfrm>
            <a:off x="952771" y="5175658"/>
            <a:ext cx="5716372" cy="3200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Регистрация, билеты, рейтинги</a:t>
            </a:r>
            <a:endParaRPr lang="fr-FR" sz="16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74AFCE-31FD-495E-8B74-BD487414A89B}"/>
              </a:ext>
            </a:extLst>
          </p:cNvPr>
          <p:cNvSpPr txBox="1"/>
          <p:nvPr/>
        </p:nvSpPr>
        <p:spPr>
          <a:xfrm>
            <a:off x="952770" y="4916132"/>
            <a:ext cx="5214483" cy="24622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lang="fr-FR"/>
            </a:defPPr>
            <a:lvl1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defRPr>
            </a:lvl1pPr>
          </a:lstStyle>
          <a:p>
            <a:r>
              <a:rPr lang="ru-RU" sz="1600" b="1" dirty="0">
                <a:solidFill>
                  <a:srgbClr val="72A065"/>
                </a:solidFill>
                <a:latin typeface="Arial" panose="020B0604020202020204" pitchFamily="34" charset="0"/>
              </a:rPr>
              <a:t>Сервисы</a:t>
            </a:r>
            <a:endParaRPr lang="fr-FR" sz="1600" b="1" dirty="0">
              <a:solidFill>
                <a:srgbClr val="72A065"/>
              </a:solidFill>
              <a:latin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D426DD-03AB-465C-A9A8-5F22AE97F0A1}"/>
              </a:ext>
            </a:extLst>
          </p:cNvPr>
          <p:cNvSpPr txBox="1"/>
          <p:nvPr/>
        </p:nvSpPr>
        <p:spPr>
          <a:xfrm>
            <a:off x="952771" y="5948944"/>
            <a:ext cx="5716372" cy="3200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Поддержка для бизнеса города</a:t>
            </a:r>
            <a:endParaRPr lang="fr-FR" sz="16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74AFCE-31FD-495E-8B74-BD487414A89B}"/>
              </a:ext>
            </a:extLst>
          </p:cNvPr>
          <p:cNvSpPr txBox="1"/>
          <p:nvPr/>
        </p:nvSpPr>
        <p:spPr>
          <a:xfrm>
            <a:off x="952770" y="5674904"/>
            <a:ext cx="5214483" cy="24622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lang="fr-FR"/>
            </a:defPPr>
            <a:lvl1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defRPr>
            </a:lvl1pPr>
          </a:lstStyle>
          <a:p>
            <a:r>
              <a:rPr lang="ru-RU" sz="1600" b="1" dirty="0">
                <a:solidFill>
                  <a:srgbClr val="72A065"/>
                </a:solidFill>
                <a:latin typeface="Arial" panose="020B0604020202020204" pitchFamily="34" charset="0"/>
              </a:rPr>
              <a:t>Партнеры</a:t>
            </a:r>
            <a:endParaRPr lang="fr-FR" sz="1600" b="1" dirty="0">
              <a:solidFill>
                <a:srgbClr val="72A065"/>
              </a:solidFill>
              <a:latin typeface="Arial" panose="020B0604020202020204" pitchFamily="34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620258" y="1946842"/>
            <a:ext cx="211015" cy="0"/>
          </a:xfrm>
          <a:prstGeom prst="straightConnector1">
            <a:avLst/>
          </a:prstGeom>
          <a:ln w="38100">
            <a:solidFill>
              <a:srgbClr val="3F95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23029" y="2697762"/>
            <a:ext cx="211015" cy="0"/>
          </a:xfrm>
          <a:prstGeom prst="straightConnector1">
            <a:avLst/>
          </a:prstGeom>
          <a:ln w="38100">
            <a:solidFill>
              <a:srgbClr val="3F95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639651" y="3470846"/>
            <a:ext cx="211015" cy="0"/>
          </a:xfrm>
          <a:prstGeom prst="straightConnector1">
            <a:avLst/>
          </a:prstGeom>
          <a:ln w="38100">
            <a:solidFill>
              <a:srgbClr val="3F95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623028" y="4260541"/>
            <a:ext cx="211015" cy="0"/>
          </a:xfrm>
          <a:prstGeom prst="straightConnector1">
            <a:avLst/>
          </a:prstGeom>
          <a:ln w="38100">
            <a:solidFill>
              <a:srgbClr val="3F95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23027" y="5033633"/>
            <a:ext cx="211015" cy="0"/>
          </a:xfrm>
          <a:prstGeom prst="straightConnector1">
            <a:avLst/>
          </a:prstGeom>
          <a:ln w="38100">
            <a:solidFill>
              <a:srgbClr val="3F95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31338" y="5790085"/>
            <a:ext cx="211015" cy="0"/>
          </a:xfrm>
          <a:prstGeom prst="straightConnector1">
            <a:avLst/>
          </a:prstGeom>
          <a:ln w="38100">
            <a:solidFill>
              <a:srgbClr val="3F95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Скругленный прямоугольник 31"/>
          <p:cNvSpPr/>
          <p:nvPr/>
        </p:nvSpPr>
        <p:spPr>
          <a:xfrm>
            <a:off x="11479876" y="6108988"/>
            <a:ext cx="554182" cy="556952"/>
          </a:xfrm>
          <a:prstGeom prst="roundRect">
            <a:avLst/>
          </a:prstGeom>
          <a:solidFill>
            <a:schemeClr val="tx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78077653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18498" y="2183393"/>
            <a:ext cx="10343696" cy="185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6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Узнавай</a:t>
            </a:r>
          </a:p>
          <a:p>
            <a:pPr>
              <a:lnSpc>
                <a:spcPct val="120000"/>
              </a:lnSpc>
            </a:pPr>
            <a:r>
              <a:rPr lang="ru-RU" sz="36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Отдыхай</a:t>
            </a:r>
          </a:p>
          <a:p>
            <a:pPr>
              <a:lnSpc>
                <a:spcPct val="120000"/>
              </a:lnSpc>
            </a:pPr>
            <a:r>
              <a:rPr lang="ru-RU" sz="360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</a:rPr>
              <a:t>Возвращайся!</a:t>
            </a:r>
          </a:p>
        </p:txBody>
      </p:sp>
      <p:pic>
        <p:nvPicPr>
          <p:cNvPr id="1026" name="Picture 2" descr="http://qrcoder.ru/code/?https%3A%2F%2Fsevastravel.ru%2F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4" y="2146883"/>
            <a:ext cx="2126094" cy="212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1479876" y="6108988"/>
            <a:ext cx="554182" cy="556952"/>
          </a:xfrm>
          <a:prstGeom prst="roundRect">
            <a:avLst/>
          </a:prstGeom>
          <a:solidFill>
            <a:schemeClr val="tx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12</a:t>
            </a:r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430628FF-0E4D-479F-8497-664C24494B9B}"/>
              </a:ext>
            </a:extLst>
          </p:cNvPr>
          <p:cNvSpPr txBox="1"/>
          <p:nvPr/>
        </p:nvSpPr>
        <p:spPr>
          <a:xfrm>
            <a:off x="2965098" y="1515742"/>
            <a:ext cx="4327468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4000" spc="-1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Мой Севастополь</a:t>
            </a:r>
            <a:endParaRPr lang="da-DK" sz="4000" spc="-100" dirty="0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130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71" y="4587724"/>
            <a:ext cx="3082113" cy="20570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0" y="248584"/>
            <a:ext cx="3070203" cy="20434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0871" y="2572492"/>
            <a:ext cx="3090672" cy="1781793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4371" y="2660683"/>
            <a:ext cx="3028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Весна 2021</a:t>
            </a:r>
          </a:p>
          <a:p>
            <a:r>
              <a:rPr lang="ru-RU" sz="24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Севастополь </a:t>
            </a:r>
            <a:br>
              <a:rPr lang="ru-RU" sz="24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ru-RU" sz="24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готов принять </a:t>
            </a:r>
            <a:br>
              <a:rPr lang="ru-RU" sz="24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ru-RU" sz="24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1,5 млн. гостей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38401" y="-538174"/>
            <a:ext cx="6365966" cy="79574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/>
          <a:stretch/>
        </p:blipFill>
        <p:spPr>
          <a:xfrm>
            <a:off x="3831771" y="248584"/>
            <a:ext cx="7968341" cy="6374954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11637818" y="6226233"/>
            <a:ext cx="415638" cy="482138"/>
          </a:xfrm>
          <a:prstGeom prst="roundRect">
            <a:avLst/>
          </a:prstGeom>
          <a:solidFill>
            <a:schemeClr val="tx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3266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roup 379">
            <a:extLst>
              <a:ext uri="{FF2B5EF4-FFF2-40B4-BE49-F238E27FC236}">
                <a16:creationId xmlns:a16="http://schemas.microsoft.com/office/drawing/2014/main" id="{155DBA80-24B6-49FC-A532-2BEFE46FBBAD}"/>
              </a:ext>
            </a:extLst>
          </p:cNvPr>
          <p:cNvGrpSpPr/>
          <p:nvPr/>
        </p:nvGrpSpPr>
        <p:grpSpPr>
          <a:xfrm rot="891649">
            <a:off x="6502555" y="6415146"/>
            <a:ext cx="2657904" cy="5400000"/>
            <a:chOff x="1919860" y="728663"/>
            <a:chExt cx="2657904" cy="5400000"/>
          </a:xfrm>
        </p:grpSpPr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4617C3C7-BF00-46B7-8A11-CBA72ECAAD9C}"/>
                </a:ext>
              </a:extLst>
            </p:cNvPr>
            <p:cNvGrpSpPr/>
            <p:nvPr/>
          </p:nvGrpSpPr>
          <p:grpSpPr>
            <a:xfrm>
              <a:off x="1919860" y="728663"/>
              <a:ext cx="2657904" cy="5400000"/>
              <a:chOff x="1919860" y="728663"/>
              <a:chExt cx="2657904" cy="5400000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4532644-8CC2-4AA2-9F5B-DE94803B32C2}"/>
                  </a:ext>
                </a:extLst>
              </p:cNvPr>
              <p:cNvSpPr/>
              <p:nvPr/>
            </p:nvSpPr>
            <p:spPr>
              <a:xfrm>
                <a:off x="1951621" y="728663"/>
                <a:ext cx="2592000" cy="5400000"/>
              </a:xfrm>
              <a:custGeom>
                <a:avLst/>
                <a:gdLst>
                  <a:gd name="connsiteX0" fmla="*/ 274337 w 2592000"/>
                  <a:gd name="connsiteY0" fmla="*/ 0 h 5400000"/>
                  <a:gd name="connsiteX1" fmla="*/ 2317663 w 2592000"/>
                  <a:gd name="connsiteY1" fmla="*/ 0 h 5400000"/>
                  <a:gd name="connsiteX2" fmla="*/ 2592000 w 2592000"/>
                  <a:gd name="connsiteY2" fmla="*/ 274337 h 5400000"/>
                  <a:gd name="connsiteX3" fmla="*/ 2592000 w 2592000"/>
                  <a:gd name="connsiteY3" fmla="*/ 5125663 h 5400000"/>
                  <a:gd name="connsiteX4" fmla="*/ 2317663 w 2592000"/>
                  <a:gd name="connsiteY4" fmla="*/ 5400000 h 5400000"/>
                  <a:gd name="connsiteX5" fmla="*/ 1435932 w 2592000"/>
                  <a:gd name="connsiteY5" fmla="*/ 5400000 h 5400000"/>
                  <a:gd name="connsiteX6" fmla="*/ 1432754 w 2592000"/>
                  <a:gd name="connsiteY6" fmla="*/ 5387288 h 5400000"/>
                  <a:gd name="connsiteX7" fmla="*/ 1159246 w 2592000"/>
                  <a:gd name="connsiteY7" fmla="*/ 5387288 h 5400000"/>
                  <a:gd name="connsiteX8" fmla="*/ 1156068 w 2592000"/>
                  <a:gd name="connsiteY8" fmla="*/ 5400000 h 5400000"/>
                  <a:gd name="connsiteX9" fmla="*/ 274337 w 2592000"/>
                  <a:gd name="connsiteY9" fmla="*/ 5400000 h 5400000"/>
                  <a:gd name="connsiteX10" fmla="*/ 0 w 2592000"/>
                  <a:gd name="connsiteY10" fmla="*/ 5125663 h 5400000"/>
                  <a:gd name="connsiteX11" fmla="*/ 0 w 2592000"/>
                  <a:gd name="connsiteY11" fmla="*/ 274337 h 5400000"/>
                  <a:gd name="connsiteX12" fmla="*/ 274337 w 2592000"/>
                  <a:gd name="connsiteY12" fmla="*/ 0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2000" h="5400000">
                    <a:moveTo>
                      <a:pt x="274337" y="0"/>
                    </a:moveTo>
                    <a:lnTo>
                      <a:pt x="2317663" y="0"/>
                    </a:lnTo>
                    <a:cubicBezTo>
                      <a:pt x="2469175" y="0"/>
                      <a:pt x="2592000" y="122825"/>
                      <a:pt x="2592000" y="274337"/>
                    </a:cubicBezTo>
                    <a:lnTo>
                      <a:pt x="2592000" y="5125663"/>
                    </a:lnTo>
                    <a:cubicBezTo>
                      <a:pt x="2592000" y="5277175"/>
                      <a:pt x="2469175" y="5400000"/>
                      <a:pt x="2317663" y="5400000"/>
                    </a:cubicBezTo>
                    <a:lnTo>
                      <a:pt x="1435932" y="5400000"/>
                    </a:lnTo>
                    <a:lnTo>
                      <a:pt x="1432754" y="5387288"/>
                    </a:lnTo>
                    <a:lnTo>
                      <a:pt x="1159246" y="5387288"/>
                    </a:lnTo>
                    <a:lnTo>
                      <a:pt x="1156068" y="5400000"/>
                    </a:lnTo>
                    <a:lnTo>
                      <a:pt x="274337" y="5400000"/>
                    </a:lnTo>
                    <a:cubicBezTo>
                      <a:pt x="122825" y="5400000"/>
                      <a:pt x="0" y="5277175"/>
                      <a:pt x="0" y="5125663"/>
                    </a:cubicBezTo>
                    <a:lnTo>
                      <a:pt x="0" y="274337"/>
                    </a:lnTo>
                    <a:cubicBezTo>
                      <a:pt x="0" y="122825"/>
                      <a:pt x="122825" y="0"/>
                      <a:pt x="274337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190500" dist="127000" dir="8100000" algn="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AC933244-B4A2-4620-84FC-F41B124DD5E6}"/>
                  </a:ext>
                </a:extLst>
              </p:cNvPr>
              <p:cNvSpPr/>
              <p:nvPr/>
            </p:nvSpPr>
            <p:spPr>
              <a:xfrm rot="5400000">
                <a:off x="4384694" y="2599751"/>
                <a:ext cx="360000" cy="26141"/>
              </a:xfrm>
              <a:custGeom>
                <a:avLst/>
                <a:gdLst>
                  <a:gd name="connsiteX0" fmla="*/ 0 w 360000"/>
                  <a:gd name="connsiteY0" fmla="*/ 26141 h 26141"/>
                  <a:gd name="connsiteX1" fmla="*/ 0 w 360000"/>
                  <a:gd name="connsiteY1" fmla="*/ 18000 h 26141"/>
                  <a:gd name="connsiteX2" fmla="*/ 18000 w 360000"/>
                  <a:gd name="connsiteY2" fmla="*/ 0 h 26141"/>
                  <a:gd name="connsiteX3" fmla="*/ 342000 w 360000"/>
                  <a:gd name="connsiteY3" fmla="*/ 0 h 26141"/>
                  <a:gd name="connsiteX4" fmla="*/ 360000 w 360000"/>
                  <a:gd name="connsiteY4" fmla="*/ 18000 h 26141"/>
                  <a:gd name="connsiteX5" fmla="*/ 360000 w 360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342000" y="0"/>
                    </a:lnTo>
                    <a:cubicBezTo>
                      <a:pt x="351941" y="0"/>
                      <a:pt x="360000" y="8059"/>
                      <a:pt x="360000" y="18000"/>
                    </a:cubicBezTo>
                    <a:lnTo>
                      <a:pt x="360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34809726-49A0-49A1-A143-497F6FE2DF88}"/>
                  </a:ext>
                </a:extLst>
              </p:cNvPr>
              <p:cNvSpPr/>
              <p:nvPr/>
            </p:nvSpPr>
            <p:spPr>
              <a:xfrm rot="16200000" flipH="1">
                <a:off x="1788931" y="2635754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CEFFB9B2-C073-4806-9C35-F26DAFF6BB15}"/>
                  </a:ext>
                </a:extLst>
              </p:cNvPr>
              <p:cNvSpPr/>
              <p:nvPr/>
            </p:nvSpPr>
            <p:spPr>
              <a:xfrm rot="16200000" flipH="1">
                <a:off x="1788932" y="2275751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0578DE46-1AFE-4FE5-B303-9E5AFB159786}"/>
                </a:ext>
              </a:extLst>
            </p:cNvPr>
            <p:cNvSpPr/>
            <p:nvPr/>
          </p:nvSpPr>
          <p:spPr>
            <a:xfrm>
              <a:off x="1978621" y="755663"/>
              <a:ext cx="2538000" cy="5346000"/>
            </a:xfrm>
            <a:custGeom>
              <a:avLst/>
              <a:gdLst>
                <a:gd name="connsiteX0" fmla="*/ 251973 w 2538000"/>
                <a:gd name="connsiteY0" fmla="*/ 0 h 5346000"/>
                <a:gd name="connsiteX1" fmla="*/ 891001 w 2538000"/>
                <a:gd name="connsiteY1" fmla="*/ 0 h 5346000"/>
                <a:gd name="connsiteX2" fmla="*/ 899789 w 2538000"/>
                <a:gd name="connsiteY2" fmla="*/ 17999 h 5346000"/>
                <a:gd name="connsiteX3" fmla="*/ 1638211 w 2538000"/>
                <a:gd name="connsiteY3" fmla="*/ 17999 h 5346000"/>
                <a:gd name="connsiteX4" fmla="*/ 1647000 w 2538000"/>
                <a:gd name="connsiteY4" fmla="*/ 0 h 5346000"/>
                <a:gd name="connsiteX5" fmla="*/ 2286027 w 2538000"/>
                <a:gd name="connsiteY5" fmla="*/ 0 h 5346000"/>
                <a:gd name="connsiteX6" fmla="*/ 2538000 w 2538000"/>
                <a:gd name="connsiteY6" fmla="*/ 251973 h 5346000"/>
                <a:gd name="connsiteX7" fmla="*/ 2538000 w 2538000"/>
                <a:gd name="connsiteY7" fmla="*/ 5094027 h 5346000"/>
                <a:gd name="connsiteX8" fmla="*/ 2286027 w 2538000"/>
                <a:gd name="connsiteY8" fmla="*/ 5346000 h 5346000"/>
                <a:gd name="connsiteX9" fmla="*/ 251973 w 2538000"/>
                <a:gd name="connsiteY9" fmla="*/ 5346000 h 5346000"/>
                <a:gd name="connsiteX10" fmla="*/ 0 w 2538000"/>
                <a:gd name="connsiteY10" fmla="*/ 5094027 h 5346000"/>
                <a:gd name="connsiteX11" fmla="*/ 0 w 2538000"/>
                <a:gd name="connsiteY11" fmla="*/ 251973 h 5346000"/>
                <a:gd name="connsiteX12" fmla="*/ 251973 w 2538000"/>
                <a:gd name="connsiteY12" fmla="*/ 0 h 534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8000" h="5346000">
                  <a:moveTo>
                    <a:pt x="251973" y="0"/>
                  </a:moveTo>
                  <a:lnTo>
                    <a:pt x="891001" y="0"/>
                  </a:lnTo>
                  <a:lnTo>
                    <a:pt x="899789" y="17999"/>
                  </a:lnTo>
                  <a:lnTo>
                    <a:pt x="1638211" y="17999"/>
                  </a:lnTo>
                  <a:lnTo>
                    <a:pt x="1647000" y="0"/>
                  </a:lnTo>
                  <a:lnTo>
                    <a:pt x="2286027" y="0"/>
                  </a:lnTo>
                  <a:cubicBezTo>
                    <a:pt x="2425188" y="0"/>
                    <a:pt x="2538000" y="112812"/>
                    <a:pt x="2538000" y="251973"/>
                  </a:cubicBezTo>
                  <a:lnTo>
                    <a:pt x="2538000" y="5094027"/>
                  </a:lnTo>
                  <a:cubicBezTo>
                    <a:pt x="2538000" y="5233188"/>
                    <a:pt x="2425188" y="5346000"/>
                    <a:pt x="2286027" y="5346000"/>
                  </a:cubicBezTo>
                  <a:lnTo>
                    <a:pt x="251973" y="5346000"/>
                  </a:lnTo>
                  <a:cubicBezTo>
                    <a:pt x="112812" y="5346000"/>
                    <a:pt x="0" y="5233188"/>
                    <a:pt x="0" y="5094027"/>
                  </a:cubicBezTo>
                  <a:lnTo>
                    <a:pt x="0" y="251973"/>
                  </a:lnTo>
                  <a:cubicBezTo>
                    <a:pt x="0" y="112812"/>
                    <a:pt x="112812" y="0"/>
                    <a:pt x="2519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383" name="Rectangle: Rounded Corners 382">
              <a:extLst>
                <a:ext uri="{FF2B5EF4-FFF2-40B4-BE49-F238E27FC236}">
                  <a16:creationId xmlns:a16="http://schemas.microsoft.com/office/drawing/2014/main" id="{37973957-BE60-485F-B33E-56F8711FA32D}"/>
                </a:ext>
              </a:extLst>
            </p:cNvPr>
            <p:cNvSpPr/>
            <p:nvPr/>
          </p:nvSpPr>
          <p:spPr>
            <a:xfrm>
              <a:off x="2077621" y="854663"/>
              <a:ext cx="2340000" cy="5148000"/>
            </a:xfrm>
            <a:prstGeom prst="roundRect">
              <a:avLst>
                <a:gd name="adj" fmla="val 852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EE3AE366-DE0D-43FB-A4A1-2E7785293ABA}"/>
              </a:ext>
            </a:extLst>
          </p:cNvPr>
          <p:cNvGrpSpPr/>
          <p:nvPr/>
        </p:nvGrpSpPr>
        <p:grpSpPr>
          <a:xfrm rot="891649">
            <a:off x="4757474" y="1949210"/>
            <a:ext cx="2657904" cy="5400000"/>
            <a:chOff x="1919860" y="728663"/>
            <a:chExt cx="2657904" cy="5400000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B67A1BBD-82DC-48C9-AEC6-9F11EFD656E5}"/>
                </a:ext>
              </a:extLst>
            </p:cNvPr>
            <p:cNvGrpSpPr/>
            <p:nvPr/>
          </p:nvGrpSpPr>
          <p:grpSpPr>
            <a:xfrm>
              <a:off x="1919860" y="728663"/>
              <a:ext cx="2657904" cy="5400000"/>
              <a:chOff x="1919860" y="728663"/>
              <a:chExt cx="2657904" cy="5400000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C8BF2E5-7CAC-4E42-BC39-71A72F5F4818}"/>
                  </a:ext>
                </a:extLst>
              </p:cNvPr>
              <p:cNvSpPr/>
              <p:nvPr/>
            </p:nvSpPr>
            <p:spPr>
              <a:xfrm>
                <a:off x="1951621" y="728663"/>
                <a:ext cx="2592000" cy="5400000"/>
              </a:xfrm>
              <a:custGeom>
                <a:avLst/>
                <a:gdLst>
                  <a:gd name="connsiteX0" fmla="*/ 274337 w 2592000"/>
                  <a:gd name="connsiteY0" fmla="*/ 0 h 5400000"/>
                  <a:gd name="connsiteX1" fmla="*/ 2317663 w 2592000"/>
                  <a:gd name="connsiteY1" fmla="*/ 0 h 5400000"/>
                  <a:gd name="connsiteX2" fmla="*/ 2592000 w 2592000"/>
                  <a:gd name="connsiteY2" fmla="*/ 274337 h 5400000"/>
                  <a:gd name="connsiteX3" fmla="*/ 2592000 w 2592000"/>
                  <a:gd name="connsiteY3" fmla="*/ 5125663 h 5400000"/>
                  <a:gd name="connsiteX4" fmla="*/ 2317663 w 2592000"/>
                  <a:gd name="connsiteY4" fmla="*/ 5400000 h 5400000"/>
                  <a:gd name="connsiteX5" fmla="*/ 1435932 w 2592000"/>
                  <a:gd name="connsiteY5" fmla="*/ 5400000 h 5400000"/>
                  <a:gd name="connsiteX6" fmla="*/ 1432754 w 2592000"/>
                  <a:gd name="connsiteY6" fmla="*/ 5387288 h 5400000"/>
                  <a:gd name="connsiteX7" fmla="*/ 1159246 w 2592000"/>
                  <a:gd name="connsiteY7" fmla="*/ 5387288 h 5400000"/>
                  <a:gd name="connsiteX8" fmla="*/ 1156068 w 2592000"/>
                  <a:gd name="connsiteY8" fmla="*/ 5400000 h 5400000"/>
                  <a:gd name="connsiteX9" fmla="*/ 274337 w 2592000"/>
                  <a:gd name="connsiteY9" fmla="*/ 5400000 h 5400000"/>
                  <a:gd name="connsiteX10" fmla="*/ 0 w 2592000"/>
                  <a:gd name="connsiteY10" fmla="*/ 5125663 h 5400000"/>
                  <a:gd name="connsiteX11" fmla="*/ 0 w 2592000"/>
                  <a:gd name="connsiteY11" fmla="*/ 274337 h 5400000"/>
                  <a:gd name="connsiteX12" fmla="*/ 274337 w 2592000"/>
                  <a:gd name="connsiteY12" fmla="*/ 0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2000" h="5400000">
                    <a:moveTo>
                      <a:pt x="274337" y="0"/>
                    </a:moveTo>
                    <a:lnTo>
                      <a:pt x="2317663" y="0"/>
                    </a:lnTo>
                    <a:cubicBezTo>
                      <a:pt x="2469175" y="0"/>
                      <a:pt x="2592000" y="122825"/>
                      <a:pt x="2592000" y="274337"/>
                    </a:cubicBezTo>
                    <a:lnTo>
                      <a:pt x="2592000" y="5125663"/>
                    </a:lnTo>
                    <a:cubicBezTo>
                      <a:pt x="2592000" y="5277175"/>
                      <a:pt x="2469175" y="5400000"/>
                      <a:pt x="2317663" y="5400000"/>
                    </a:cubicBezTo>
                    <a:lnTo>
                      <a:pt x="1435932" y="5400000"/>
                    </a:lnTo>
                    <a:lnTo>
                      <a:pt x="1432754" y="5387288"/>
                    </a:lnTo>
                    <a:lnTo>
                      <a:pt x="1159246" y="5387288"/>
                    </a:lnTo>
                    <a:lnTo>
                      <a:pt x="1156068" y="5400000"/>
                    </a:lnTo>
                    <a:lnTo>
                      <a:pt x="274337" y="5400000"/>
                    </a:lnTo>
                    <a:cubicBezTo>
                      <a:pt x="122825" y="5400000"/>
                      <a:pt x="0" y="5277175"/>
                      <a:pt x="0" y="5125663"/>
                    </a:cubicBezTo>
                    <a:lnTo>
                      <a:pt x="0" y="274337"/>
                    </a:lnTo>
                    <a:cubicBezTo>
                      <a:pt x="0" y="122825"/>
                      <a:pt x="122825" y="0"/>
                      <a:pt x="274337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190500" dist="127000" dir="8100000" algn="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D2A8254E-AA94-4225-BDE9-8AE50CD3021D}"/>
                  </a:ext>
                </a:extLst>
              </p:cNvPr>
              <p:cNvSpPr/>
              <p:nvPr/>
            </p:nvSpPr>
            <p:spPr>
              <a:xfrm rot="5400000">
                <a:off x="4384694" y="2599751"/>
                <a:ext cx="360000" cy="26141"/>
              </a:xfrm>
              <a:custGeom>
                <a:avLst/>
                <a:gdLst>
                  <a:gd name="connsiteX0" fmla="*/ 0 w 360000"/>
                  <a:gd name="connsiteY0" fmla="*/ 26141 h 26141"/>
                  <a:gd name="connsiteX1" fmla="*/ 0 w 360000"/>
                  <a:gd name="connsiteY1" fmla="*/ 18000 h 26141"/>
                  <a:gd name="connsiteX2" fmla="*/ 18000 w 360000"/>
                  <a:gd name="connsiteY2" fmla="*/ 0 h 26141"/>
                  <a:gd name="connsiteX3" fmla="*/ 342000 w 360000"/>
                  <a:gd name="connsiteY3" fmla="*/ 0 h 26141"/>
                  <a:gd name="connsiteX4" fmla="*/ 360000 w 360000"/>
                  <a:gd name="connsiteY4" fmla="*/ 18000 h 26141"/>
                  <a:gd name="connsiteX5" fmla="*/ 360000 w 360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342000" y="0"/>
                    </a:lnTo>
                    <a:cubicBezTo>
                      <a:pt x="351941" y="0"/>
                      <a:pt x="360000" y="8059"/>
                      <a:pt x="360000" y="18000"/>
                    </a:cubicBezTo>
                    <a:lnTo>
                      <a:pt x="360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38244985-A478-40A1-811F-3C33E17BA567}"/>
                  </a:ext>
                </a:extLst>
              </p:cNvPr>
              <p:cNvSpPr/>
              <p:nvPr/>
            </p:nvSpPr>
            <p:spPr>
              <a:xfrm rot="16200000" flipH="1">
                <a:off x="1788931" y="2635754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9911C087-6F8E-4F82-BBAA-9104FC741943}"/>
                  </a:ext>
                </a:extLst>
              </p:cNvPr>
              <p:cNvSpPr/>
              <p:nvPr/>
            </p:nvSpPr>
            <p:spPr>
              <a:xfrm rot="16200000" flipH="1">
                <a:off x="1788932" y="2275751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FF8A9A22-003B-4B24-9BE1-5E264B03C42D}"/>
                </a:ext>
              </a:extLst>
            </p:cNvPr>
            <p:cNvSpPr/>
            <p:nvPr/>
          </p:nvSpPr>
          <p:spPr>
            <a:xfrm>
              <a:off x="1978621" y="755663"/>
              <a:ext cx="2538000" cy="5346000"/>
            </a:xfrm>
            <a:custGeom>
              <a:avLst/>
              <a:gdLst>
                <a:gd name="connsiteX0" fmla="*/ 251973 w 2538000"/>
                <a:gd name="connsiteY0" fmla="*/ 0 h 5346000"/>
                <a:gd name="connsiteX1" fmla="*/ 891001 w 2538000"/>
                <a:gd name="connsiteY1" fmla="*/ 0 h 5346000"/>
                <a:gd name="connsiteX2" fmla="*/ 899789 w 2538000"/>
                <a:gd name="connsiteY2" fmla="*/ 17999 h 5346000"/>
                <a:gd name="connsiteX3" fmla="*/ 1638211 w 2538000"/>
                <a:gd name="connsiteY3" fmla="*/ 17999 h 5346000"/>
                <a:gd name="connsiteX4" fmla="*/ 1647000 w 2538000"/>
                <a:gd name="connsiteY4" fmla="*/ 0 h 5346000"/>
                <a:gd name="connsiteX5" fmla="*/ 2286027 w 2538000"/>
                <a:gd name="connsiteY5" fmla="*/ 0 h 5346000"/>
                <a:gd name="connsiteX6" fmla="*/ 2538000 w 2538000"/>
                <a:gd name="connsiteY6" fmla="*/ 251973 h 5346000"/>
                <a:gd name="connsiteX7" fmla="*/ 2538000 w 2538000"/>
                <a:gd name="connsiteY7" fmla="*/ 5094027 h 5346000"/>
                <a:gd name="connsiteX8" fmla="*/ 2286027 w 2538000"/>
                <a:gd name="connsiteY8" fmla="*/ 5346000 h 5346000"/>
                <a:gd name="connsiteX9" fmla="*/ 251973 w 2538000"/>
                <a:gd name="connsiteY9" fmla="*/ 5346000 h 5346000"/>
                <a:gd name="connsiteX10" fmla="*/ 0 w 2538000"/>
                <a:gd name="connsiteY10" fmla="*/ 5094027 h 5346000"/>
                <a:gd name="connsiteX11" fmla="*/ 0 w 2538000"/>
                <a:gd name="connsiteY11" fmla="*/ 251973 h 5346000"/>
                <a:gd name="connsiteX12" fmla="*/ 251973 w 2538000"/>
                <a:gd name="connsiteY12" fmla="*/ 0 h 534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8000" h="5346000">
                  <a:moveTo>
                    <a:pt x="251973" y="0"/>
                  </a:moveTo>
                  <a:lnTo>
                    <a:pt x="891001" y="0"/>
                  </a:lnTo>
                  <a:lnTo>
                    <a:pt x="899789" y="17999"/>
                  </a:lnTo>
                  <a:lnTo>
                    <a:pt x="1638211" y="17999"/>
                  </a:lnTo>
                  <a:lnTo>
                    <a:pt x="1647000" y="0"/>
                  </a:lnTo>
                  <a:lnTo>
                    <a:pt x="2286027" y="0"/>
                  </a:lnTo>
                  <a:cubicBezTo>
                    <a:pt x="2425188" y="0"/>
                    <a:pt x="2538000" y="112812"/>
                    <a:pt x="2538000" y="251973"/>
                  </a:cubicBezTo>
                  <a:lnTo>
                    <a:pt x="2538000" y="5094027"/>
                  </a:lnTo>
                  <a:cubicBezTo>
                    <a:pt x="2538000" y="5233188"/>
                    <a:pt x="2425188" y="5346000"/>
                    <a:pt x="2286027" y="5346000"/>
                  </a:cubicBezTo>
                  <a:lnTo>
                    <a:pt x="251973" y="5346000"/>
                  </a:lnTo>
                  <a:cubicBezTo>
                    <a:pt x="112812" y="5346000"/>
                    <a:pt x="0" y="5233188"/>
                    <a:pt x="0" y="5094027"/>
                  </a:cubicBezTo>
                  <a:lnTo>
                    <a:pt x="0" y="251973"/>
                  </a:lnTo>
                  <a:cubicBezTo>
                    <a:pt x="0" y="112812"/>
                    <a:pt x="112812" y="0"/>
                    <a:pt x="2519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0467E4A3-82C9-4FC5-BD92-A5DCF91A1031}"/>
                </a:ext>
              </a:extLst>
            </p:cNvPr>
            <p:cNvSpPr/>
            <p:nvPr/>
          </p:nvSpPr>
          <p:spPr>
            <a:xfrm>
              <a:off x="2077621" y="854663"/>
              <a:ext cx="2340000" cy="5148000"/>
            </a:xfrm>
            <a:prstGeom prst="roundRect">
              <a:avLst>
                <a:gd name="adj" fmla="val 852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3136FCD0-7CAB-46DC-B39B-7901BA8A2011}"/>
              </a:ext>
            </a:extLst>
          </p:cNvPr>
          <p:cNvGrpSpPr/>
          <p:nvPr/>
        </p:nvGrpSpPr>
        <p:grpSpPr>
          <a:xfrm rot="891649">
            <a:off x="7944339" y="981587"/>
            <a:ext cx="2657904" cy="5400000"/>
            <a:chOff x="1919860" y="728663"/>
            <a:chExt cx="2657904" cy="5400000"/>
          </a:xfrm>
        </p:grpSpPr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3AF25D37-F1E1-4647-9B33-702ADC3E49B5}"/>
                </a:ext>
              </a:extLst>
            </p:cNvPr>
            <p:cNvGrpSpPr/>
            <p:nvPr/>
          </p:nvGrpSpPr>
          <p:grpSpPr>
            <a:xfrm>
              <a:off x="1919860" y="728663"/>
              <a:ext cx="2657904" cy="5400000"/>
              <a:chOff x="1919860" y="728663"/>
              <a:chExt cx="2657904" cy="5400000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F4B07375-048B-4016-9E19-CD3E4FBCDD45}"/>
                  </a:ext>
                </a:extLst>
              </p:cNvPr>
              <p:cNvSpPr/>
              <p:nvPr/>
            </p:nvSpPr>
            <p:spPr>
              <a:xfrm>
                <a:off x="1951621" y="728663"/>
                <a:ext cx="2592000" cy="5400000"/>
              </a:xfrm>
              <a:custGeom>
                <a:avLst/>
                <a:gdLst>
                  <a:gd name="connsiteX0" fmla="*/ 274337 w 2592000"/>
                  <a:gd name="connsiteY0" fmla="*/ 0 h 5400000"/>
                  <a:gd name="connsiteX1" fmla="*/ 2317663 w 2592000"/>
                  <a:gd name="connsiteY1" fmla="*/ 0 h 5400000"/>
                  <a:gd name="connsiteX2" fmla="*/ 2592000 w 2592000"/>
                  <a:gd name="connsiteY2" fmla="*/ 274337 h 5400000"/>
                  <a:gd name="connsiteX3" fmla="*/ 2592000 w 2592000"/>
                  <a:gd name="connsiteY3" fmla="*/ 5125663 h 5400000"/>
                  <a:gd name="connsiteX4" fmla="*/ 2317663 w 2592000"/>
                  <a:gd name="connsiteY4" fmla="*/ 5400000 h 5400000"/>
                  <a:gd name="connsiteX5" fmla="*/ 1435932 w 2592000"/>
                  <a:gd name="connsiteY5" fmla="*/ 5400000 h 5400000"/>
                  <a:gd name="connsiteX6" fmla="*/ 1432754 w 2592000"/>
                  <a:gd name="connsiteY6" fmla="*/ 5387288 h 5400000"/>
                  <a:gd name="connsiteX7" fmla="*/ 1159246 w 2592000"/>
                  <a:gd name="connsiteY7" fmla="*/ 5387288 h 5400000"/>
                  <a:gd name="connsiteX8" fmla="*/ 1156068 w 2592000"/>
                  <a:gd name="connsiteY8" fmla="*/ 5400000 h 5400000"/>
                  <a:gd name="connsiteX9" fmla="*/ 274337 w 2592000"/>
                  <a:gd name="connsiteY9" fmla="*/ 5400000 h 5400000"/>
                  <a:gd name="connsiteX10" fmla="*/ 0 w 2592000"/>
                  <a:gd name="connsiteY10" fmla="*/ 5125663 h 5400000"/>
                  <a:gd name="connsiteX11" fmla="*/ 0 w 2592000"/>
                  <a:gd name="connsiteY11" fmla="*/ 274337 h 5400000"/>
                  <a:gd name="connsiteX12" fmla="*/ 274337 w 2592000"/>
                  <a:gd name="connsiteY12" fmla="*/ 0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2000" h="5400000">
                    <a:moveTo>
                      <a:pt x="274337" y="0"/>
                    </a:moveTo>
                    <a:lnTo>
                      <a:pt x="2317663" y="0"/>
                    </a:lnTo>
                    <a:cubicBezTo>
                      <a:pt x="2469175" y="0"/>
                      <a:pt x="2592000" y="122825"/>
                      <a:pt x="2592000" y="274337"/>
                    </a:cubicBezTo>
                    <a:lnTo>
                      <a:pt x="2592000" y="5125663"/>
                    </a:lnTo>
                    <a:cubicBezTo>
                      <a:pt x="2592000" y="5277175"/>
                      <a:pt x="2469175" y="5400000"/>
                      <a:pt x="2317663" y="5400000"/>
                    </a:cubicBezTo>
                    <a:lnTo>
                      <a:pt x="1435932" y="5400000"/>
                    </a:lnTo>
                    <a:lnTo>
                      <a:pt x="1432754" y="5387288"/>
                    </a:lnTo>
                    <a:lnTo>
                      <a:pt x="1159246" y="5387288"/>
                    </a:lnTo>
                    <a:lnTo>
                      <a:pt x="1156068" y="5400000"/>
                    </a:lnTo>
                    <a:lnTo>
                      <a:pt x="274337" y="5400000"/>
                    </a:lnTo>
                    <a:cubicBezTo>
                      <a:pt x="122825" y="5400000"/>
                      <a:pt x="0" y="5277175"/>
                      <a:pt x="0" y="5125663"/>
                    </a:cubicBezTo>
                    <a:lnTo>
                      <a:pt x="0" y="274337"/>
                    </a:lnTo>
                    <a:cubicBezTo>
                      <a:pt x="0" y="122825"/>
                      <a:pt x="122825" y="0"/>
                      <a:pt x="274337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190500" dist="127000" dir="8100000" algn="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DE8D5DA9-1B8B-4AC4-ACCB-977370B74E18}"/>
                  </a:ext>
                </a:extLst>
              </p:cNvPr>
              <p:cNvSpPr/>
              <p:nvPr/>
            </p:nvSpPr>
            <p:spPr>
              <a:xfrm rot="5400000">
                <a:off x="4384694" y="2599751"/>
                <a:ext cx="360000" cy="26141"/>
              </a:xfrm>
              <a:custGeom>
                <a:avLst/>
                <a:gdLst>
                  <a:gd name="connsiteX0" fmla="*/ 0 w 360000"/>
                  <a:gd name="connsiteY0" fmla="*/ 26141 h 26141"/>
                  <a:gd name="connsiteX1" fmla="*/ 0 w 360000"/>
                  <a:gd name="connsiteY1" fmla="*/ 18000 h 26141"/>
                  <a:gd name="connsiteX2" fmla="*/ 18000 w 360000"/>
                  <a:gd name="connsiteY2" fmla="*/ 0 h 26141"/>
                  <a:gd name="connsiteX3" fmla="*/ 342000 w 360000"/>
                  <a:gd name="connsiteY3" fmla="*/ 0 h 26141"/>
                  <a:gd name="connsiteX4" fmla="*/ 360000 w 360000"/>
                  <a:gd name="connsiteY4" fmla="*/ 18000 h 26141"/>
                  <a:gd name="connsiteX5" fmla="*/ 360000 w 360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342000" y="0"/>
                    </a:lnTo>
                    <a:cubicBezTo>
                      <a:pt x="351941" y="0"/>
                      <a:pt x="360000" y="8059"/>
                      <a:pt x="360000" y="18000"/>
                    </a:cubicBezTo>
                    <a:lnTo>
                      <a:pt x="360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59FD63AB-4C83-40B3-A651-0518EB0485CB}"/>
                  </a:ext>
                </a:extLst>
              </p:cNvPr>
              <p:cNvSpPr/>
              <p:nvPr/>
            </p:nvSpPr>
            <p:spPr>
              <a:xfrm rot="16200000" flipH="1">
                <a:off x="1788931" y="2635754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3CD16401-1EA3-4271-97F2-69431FE6C8A6}"/>
                  </a:ext>
                </a:extLst>
              </p:cNvPr>
              <p:cNvSpPr/>
              <p:nvPr/>
            </p:nvSpPr>
            <p:spPr>
              <a:xfrm rot="16200000" flipH="1">
                <a:off x="1788932" y="2275751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01E2F49D-9B53-4DC6-A09A-89B173F6A210}"/>
                </a:ext>
              </a:extLst>
            </p:cNvPr>
            <p:cNvSpPr/>
            <p:nvPr/>
          </p:nvSpPr>
          <p:spPr>
            <a:xfrm>
              <a:off x="1978621" y="755663"/>
              <a:ext cx="2538000" cy="5346000"/>
            </a:xfrm>
            <a:custGeom>
              <a:avLst/>
              <a:gdLst>
                <a:gd name="connsiteX0" fmla="*/ 251973 w 2538000"/>
                <a:gd name="connsiteY0" fmla="*/ 0 h 5346000"/>
                <a:gd name="connsiteX1" fmla="*/ 891001 w 2538000"/>
                <a:gd name="connsiteY1" fmla="*/ 0 h 5346000"/>
                <a:gd name="connsiteX2" fmla="*/ 899789 w 2538000"/>
                <a:gd name="connsiteY2" fmla="*/ 17999 h 5346000"/>
                <a:gd name="connsiteX3" fmla="*/ 1638211 w 2538000"/>
                <a:gd name="connsiteY3" fmla="*/ 17999 h 5346000"/>
                <a:gd name="connsiteX4" fmla="*/ 1647000 w 2538000"/>
                <a:gd name="connsiteY4" fmla="*/ 0 h 5346000"/>
                <a:gd name="connsiteX5" fmla="*/ 2286027 w 2538000"/>
                <a:gd name="connsiteY5" fmla="*/ 0 h 5346000"/>
                <a:gd name="connsiteX6" fmla="*/ 2538000 w 2538000"/>
                <a:gd name="connsiteY6" fmla="*/ 251973 h 5346000"/>
                <a:gd name="connsiteX7" fmla="*/ 2538000 w 2538000"/>
                <a:gd name="connsiteY7" fmla="*/ 5094027 h 5346000"/>
                <a:gd name="connsiteX8" fmla="*/ 2286027 w 2538000"/>
                <a:gd name="connsiteY8" fmla="*/ 5346000 h 5346000"/>
                <a:gd name="connsiteX9" fmla="*/ 251973 w 2538000"/>
                <a:gd name="connsiteY9" fmla="*/ 5346000 h 5346000"/>
                <a:gd name="connsiteX10" fmla="*/ 0 w 2538000"/>
                <a:gd name="connsiteY10" fmla="*/ 5094027 h 5346000"/>
                <a:gd name="connsiteX11" fmla="*/ 0 w 2538000"/>
                <a:gd name="connsiteY11" fmla="*/ 251973 h 5346000"/>
                <a:gd name="connsiteX12" fmla="*/ 251973 w 2538000"/>
                <a:gd name="connsiteY12" fmla="*/ 0 h 534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8000" h="5346000">
                  <a:moveTo>
                    <a:pt x="251973" y="0"/>
                  </a:moveTo>
                  <a:lnTo>
                    <a:pt x="891001" y="0"/>
                  </a:lnTo>
                  <a:lnTo>
                    <a:pt x="899789" y="17999"/>
                  </a:lnTo>
                  <a:lnTo>
                    <a:pt x="1638211" y="17999"/>
                  </a:lnTo>
                  <a:lnTo>
                    <a:pt x="1647000" y="0"/>
                  </a:lnTo>
                  <a:lnTo>
                    <a:pt x="2286027" y="0"/>
                  </a:lnTo>
                  <a:cubicBezTo>
                    <a:pt x="2425188" y="0"/>
                    <a:pt x="2538000" y="112812"/>
                    <a:pt x="2538000" y="251973"/>
                  </a:cubicBezTo>
                  <a:lnTo>
                    <a:pt x="2538000" y="5094027"/>
                  </a:lnTo>
                  <a:cubicBezTo>
                    <a:pt x="2538000" y="5233188"/>
                    <a:pt x="2425188" y="5346000"/>
                    <a:pt x="2286027" y="5346000"/>
                  </a:cubicBezTo>
                  <a:lnTo>
                    <a:pt x="251973" y="5346000"/>
                  </a:lnTo>
                  <a:cubicBezTo>
                    <a:pt x="112812" y="5346000"/>
                    <a:pt x="0" y="5233188"/>
                    <a:pt x="0" y="5094027"/>
                  </a:cubicBezTo>
                  <a:lnTo>
                    <a:pt x="0" y="251973"/>
                  </a:lnTo>
                  <a:cubicBezTo>
                    <a:pt x="0" y="112812"/>
                    <a:pt x="112812" y="0"/>
                    <a:pt x="2519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223" name="Rectangle: Rounded Corners 222">
              <a:extLst>
                <a:ext uri="{FF2B5EF4-FFF2-40B4-BE49-F238E27FC236}">
                  <a16:creationId xmlns:a16="http://schemas.microsoft.com/office/drawing/2014/main" id="{07335BC2-7CD6-4E95-997D-610A4485DAA3}"/>
                </a:ext>
              </a:extLst>
            </p:cNvPr>
            <p:cNvSpPr/>
            <p:nvPr/>
          </p:nvSpPr>
          <p:spPr>
            <a:xfrm>
              <a:off x="2077621" y="854663"/>
              <a:ext cx="2340000" cy="5148000"/>
            </a:xfrm>
            <a:prstGeom prst="roundRect">
              <a:avLst>
                <a:gd name="adj" fmla="val 852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DC0FE788-A64A-4085-8FA8-C76333CC3A6D}"/>
              </a:ext>
            </a:extLst>
          </p:cNvPr>
          <p:cNvGrpSpPr/>
          <p:nvPr/>
        </p:nvGrpSpPr>
        <p:grpSpPr>
          <a:xfrm rot="891649">
            <a:off x="10557646" y="2223499"/>
            <a:ext cx="2657904" cy="5400000"/>
            <a:chOff x="1919860" y="728663"/>
            <a:chExt cx="2657904" cy="5400000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45937D26-186C-43AA-A665-9033CC39ECD9}"/>
                </a:ext>
              </a:extLst>
            </p:cNvPr>
            <p:cNvGrpSpPr/>
            <p:nvPr/>
          </p:nvGrpSpPr>
          <p:grpSpPr>
            <a:xfrm>
              <a:off x="1919860" y="728663"/>
              <a:ext cx="2657904" cy="5400000"/>
              <a:chOff x="1919860" y="728663"/>
              <a:chExt cx="2657904" cy="5400000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551378A1-BFBD-4A9C-8C74-623541B3EEAD}"/>
                  </a:ext>
                </a:extLst>
              </p:cNvPr>
              <p:cNvSpPr/>
              <p:nvPr/>
            </p:nvSpPr>
            <p:spPr>
              <a:xfrm>
                <a:off x="1951621" y="728663"/>
                <a:ext cx="2592000" cy="5400000"/>
              </a:xfrm>
              <a:custGeom>
                <a:avLst/>
                <a:gdLst>
                  <a:gd name="connsiteX0" fmla="*/ 274337 w 2592000"/>
                  <a:gd name="connsiteY0" fmla="*/ 0 h 5400000"/>
                  <a:gd name="connsiteX1" fmla="*/ 2317663 w 2592000"/>
                  <a:gd name="connsiteY1" fmla="*/ 0 h 5400000"/>
                  <a:gd name="connsiteX2" fmla="*/ 2592000 w 2592000"/>
                  <a:gd name="connsiteY2" fmla="*/ 274337 h 5400000"/>
                  <a:gd name="connsiteX3" fmla="*/ 2592000 w 2592000"/>
                  <a:gd name="connsiteY3" fmla="*/ 5125663 h 5400000"/>
                  <a:gd name="connsiteX4" fmla="*/ 2317663 w 2592000"/>
                  <a:gd name="connsiteY4" fmla="*/ 5400000 h 5400000"/>
                  <a:gd name="connsiteX5" fmla="*/ 1435932 w 2592000"/>
                  <a:gd name="connsiteY5" fmla="*/ 5400000 h 5400000"/>
                  <a:gd name="connsiteX6" fmla="*/ 1432754 w 2592000"/>
                  <a:gd name="connsiteY6" fmla="*/ 5387288 h 5400000"/>
                  <a:gd name="connsiteX7" fmla="*/ 1159246 w 2592000"/>
                  <a:gd name="connsiteY7" fmla="*/ 5387288 h 5400000"/>
                  <a:gd name="connsiteX8" fmla="*/ 1156068 w 2592000"/>
                  <a:gd name="connsiteY8" fmla="*/ 5400000 h 5400000"/>
                  <a:gd name="connsiteX9" fmla="*/ 274337 w 2592000"/>
                  <a:gd name="connsiteY9" fmla="*/ 5400000 h 5400000"/>
                  <a:gd name="connsiteX10" fmla="*/ 0 w 2592000"/>
                  <a:gd name="connsiteY10" fmla="*/ 5125663 h 5400000"/>
                  <a:gd name="connsiteX11" fmla="*/ 0 w 2592000"/>
                  <a:gd name="connsiteY11" fmla="*/ 274337 h 5400000"/>
                  <a:gd name="connsiteX12" fmla="*/ 274337 w 2592000"/>
                  <a:gd name="connsiteY12" fmla="*/ 0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2000" h="5400000">
                    <a:moveTo>
                      <a:pt x="274337" y="0"/>
                    </a:moveTo>
                    <a:lnTo>
                      <a:pt x="2317663" y="0"/>
                    </a:lnTo>
                    <a:cubicBezTo>
                      <a:pt x="2469175" y="0"/>
                      <a:pt x="2592000" y="122825"/>
                      <a:pt x="2592000" y="274337"/>
                    </a:cubicBezTo>
                    <a:lnTo>
                      <a:pt x="2592000" y="5125663"/>
                    </a:lnTo>
                    <a:cubicBezTo>
                      <a:pt x="2592000" y="5277175"/>
                      <a:pt x="2469175" y="5400000"/>
                      <a:pt x="2317663" y="5400000"/>
                    </a:cubicBezTo>
                    <a:lnTo>
                      <a:pt x="1435932" y="5400000"/>
                    </a:lnTo>
                    <a:lnTo>
                      <a:pt x="1432754" y="5387288"/>
                    </a:lnTo>
                    <a:lnTo>
                      <a:pt x="1159246" y="5387288"/>
                    </a:lnTo>
                    <a:lnTo>
                      <a:pt x="1156068" y="5400000"/>
                    </a:lnTo>
                    <a:lnTo>
                      <a:pt x="274337" y="5400000"/>
                    </a:lnTo>
                    <a:cubicBezTo>
                      <a:pt x="122825" y="5400000"/>
                      <a:pt x="0" y="5277175"/>
                      <a:pt x="0" y="5125663"/>
                    </a:cubicBezTo>
                    <a:lnTo>
                      <a:pt x="0" y="274337"/>
                    </a:lnTo>
                    <a:cubicBezTo>
                      <a:pt x="0" y="122825"/>
                      <a:pt x="122825" y="0"/>
                      <a:pt x="274337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190500" dist="127000" dir="8100000" algn="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1F24F4EE-CC72-462F-8E53-56AF830DE641}"/>
                  </a:ext>
                </a:extLst>
              </p:cNvPr>
              <p:cNvSpPr/>
              <p:nvPr/>
            </p:nvSpPr>
            <p:spPr>
              <a:xfrm rot="5400000">
                <a:off x="4384694" y="2599751"/>
                <a:ext cx="360000" cy="26141"/>
              </a:xfrm>
              <a:custGeom>
                <a:avLst/>
                <a:gdLst>
                  <a:gd name="connsiteX0" fmla="*/ 0 w 360000"/>
                  <a:gd name="connsiteY0" fmla="*/ 26141 h 26141"/>
                  <a:gd name="connsiteX1" fmla="*/ 0 w 360000"/>
                  <a:gd name="connsiteY1" fmla="*/ 18000 h 26141"/>
                  <a:gd name="connsiteX2" fmla="*/ 18000 w 360000"/>
                  <a:gd name="connsiteY2" fmla="*/ 0 h 26141"/>
                  <a:gd name="connsiteX3" fmla="*/ 342000 w 360000"/>
                  <a:gd name="connsiteY3" fmla="*/ 0 h 26141"/>
                  <a:gd name="connsiteX4" fmla="*/ 360000 w 360000"/>
                  <a:gd name="connsiteY4" fmla="*/ 18000 h 26141"/>
                  <a:gd name="connsiteX5" fmla="*/ 360000 w 360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342000" y="0"/>
                    </a:lnTo>
                    <a:cubicBezTo>
                      <a:pt x="351941" y="0"/>
                      <a:pt x="360000" y="8059"/>
                      <a:pt x="360000" y="18000"/>
                    </a:cubicBezTo>
                    <a:lnTo>
                      <a:pt x="360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13931905-5840-4525-B212-B808B722A6AD}"/>
                  </a:ext>
                </a:extLst>
              </p:cNvPr>
              <p:cNvSpPr/>
              <p:nvPr/>
            </p:nvSpPr>
            <p:spPr>
              <a:xfrm rot="16200000" flipH="1">
                <a:off x="1788931" y="2635754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D0606933-C9D6-4BDD-B4FA-4EB9821A9310}"/>
                  </a:ext>
                </a:extLst>
              </p:cNvPr>
              <p:cNvSpPr/>
              <p:nvPr/>
            </p:nvSpPr>
            <p:spPr>
              <a:xfrm rot="16200000" flipH="1">
                <a:off x="1788932" y="2275751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9B96AB64-3156-4547-9463-9006BD7A0B4B}"/>
                </a:ext>
              </a:extLst>
            </p:cNvPr>
            <p:cNvSpPr/>
            <p:nvPr/>
          </p:nvSpPr>
          <p:spPr>
            <a:xfrm>
              <a:off x="1978621" y="755663"/>
              <a:ext cx="2538000" cy="5346000"/>
            </a:xfrm>
            <a:custGeom>
              <a:avLst/>
              <a:gdLst>
                <a:gd name="connsiteX0" fmla="*/ 251973 w 2538000"/>
                <a:gd name="connsiteY0" fmla="*/ 0 h 5346000"/>
                <a:gd name="connsiteX1" fmla="*/ 891001 w 2538000"/>
                <a:gd name="connsiteY1" fmla="*/ 0 h 5346000"/>
                <a:gd name="connsiteX2" fmla="*/ 899789 w 2538000"/>
                <a:gd name="connsiteY2" fmla="*/ 17999 h 5346000"/>
                <a:gd name="connsiteX3" fmla="*/ 1638211 w 2538000"/>
                <a:gd name="connsiteY3" fmla="*/ 17999 h 5346000"/>
                <a:gd name="connsiteX4" fmla="*/ 1647000 w 2538000"/>
                <a:gd name="connsiteY4" fmla="*/ 0 h 5346000"/>
                <a:gd name="connsiteX5" fmla="*/ 2286027 w 2538000"/>
                <a:gd name="connsiteY5" fmla="*/ 0 h 5346000"/>
                <a:gd name="connsiteX6" fmla="*/ 2538000 w 2538000"/>
                <a:gd name="connsiteY6" fmla="*/ 251973 h 5346000"/>
                <a:gd name="connsiteX7" fmla="*/ 2538000 w 2538000"/>
                <a:gd name="connsiteY7" fmla="*/ 5094027 h 5346000"/>
                <a:gd name="connsiteX8" fmla="*/ 2286027 w 2538000"/>
                <a:gd name="connsiteY8" fmla="*/ 5346000 h 5346000"/>
                <a:gd name="connsiteX9" fmla="*/ 251973 w 2538000"/>
                <a:gd name="connsiteY9" fmla="*/ 5346000 h 5346000"/>
                <a:gd name="connsiteX10" fmla="*/ 0 w 2538000"/>
                <a:gd name="connsiteY10" fmla="*/ 5094027 h 5346000"/>
                <a:gd name="connsiteX11" fmla="*/ 0 w 2538000"/>
                <a:gd name="connsiteY11" fmla="*/ 251973 h 5346000"/>
                <a:gd name="connsiteX12" fmla="*/ 251973 w 2538000"/>
                <a:gd name="connsiteY12" fmla="*/ 0 h 534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8000" h="5346000">
                  <a:moveTo>
                    <a:pt x="251973" y="0"/>
                  </a:moveTo>
                  <a:lnTo>
                    <a:pt x="891001" y="0"/>
                  </a:lnTo>
                  <a:lnTo>
                    <a:pt x="899789" y="17999"/>
                  </a:lnTo>
                  <a:lnTo>
                    <a:pt x="1638211" y="17999"/>
                  </a:lnTo>
                  <a:lnTo>
                    <a:pt x="1647000" y="0"/>
                  </a:lnTo>
                  <a:lnTo>
                    <a:pt x="2286027" y="0"/>
                  </a:lnTo>
                  <a:cubicBezTo>
                    <a:pt x="2425188" y="0"/>
                    <a:pt x="2538000" y="112812"/>
                    <a:pt x="2538000" y="251973"/>
                  </a:cubicBezTo>
                  <a:lnTo>
                    <a:pt x="2538000" y="5094027"/>
                  </a:lnTo>
                  <a:cubicBezTo>
                    <a:pt x="2538000" y="5233188"/>
                    <a:pt x="2425188" y="5346000"/>
                    <a:pt x="2286027" y="5346000"/>
                  </a:cubicBezTo>
                  <a:lnTo>
                    <a:pt x="251973" y="5346000"/>
                  </a:lnTo>
                  <a:cubicBezTo>
                    <a:pt x="112812" y="5346000"/>
                    <a:pt x="0" y="5233188"/>
                    <a:pt x="0" y="5094027"/>
                  </a:cubicBezTo>
                  <a:lnTo>
                    <a:pt x="0" y="251973"/>
                  </a:lnTo>
                  <a:cubicBezTo>
                    <a:pt x="0" y="112812"/>
                    <a:pt x="112812" y="0"/>
                    <a:pt x="2519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462564AE-BECE-47FD-AEBB-F27CEEEA3D39}"/>
                </a:ext>
              </a:extLst>
            </p:cNvPr>
            <p:cNvSpPr/>
            <p:nvPr/>
          </p:nvSpPr>
          <p:spPr>
            <a:xfrm>
              <a:off x="2077621" y="854663"/>
              <a:ext cx="2340000" cy="5148000"/>
            </a:xfrm>
            <a:prstGeom prst="roundRect">
              <a:avLst>
                <a:gd name="adj" fmla="val 852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7FC46904-4952-42A3-BA37-D7B0C319FC58}"/>
              </a:ext>
            </a:extLst>
          </p:cNvPr>
          <p:cNvGrpSpPr/>
          <p:nvPr/>
        </p:nvGrpSpPr>
        <p:grpSpPr>
          <a:xfrm rot="891649">
            <a:off x="11979955" y="-3227911"/>
            <a:ext cx="2657904" cy="5400000"/>
            <a:chOff x="1919860" y="728663"/>
            <a:chExt cx="2657904" cy="5400000"/>
          </a:xfrm>
        </p:grpSpPr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F1D334BB-27B2-46D8-9F43-F4C624228691}"/>
                </a:ext>
              </a:extLst>
            </p:cNvPr>
            <p:cNvGrpSpPr/>
            <p:nvPr/>
          </p:nvGrpSpPr>
          <p:grpSpPr>
            <a:xfrm>
              <a:off x="1919860" y="728663"/>
              <a:ext cx="2657904" cy="5400000"/>
              <a:chOff x="1919860" y="728663"/>
              <a:chExt cx="2657904" cy="5400000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E150D517-6638-4C81-A638-63F24ACDEBBA}"/>
                  </a:ext>
                </a:extLst>
              </p:cNvPr>
              <p:cNvSpPr/>
              <p:nvPr/>
            </p:nvSpPr>
            <p:spPr>
              <a:xfrm>
                <a:off x="1951621" y="728663"/>
                <a:ext cx="2592000" cy="5400000"/>
              </a:xfrm>
              <a:custGeom>
                <a:avLst/>
                <a:gdLst>
                  <a:gd name="connsiteX0" fmla="*/ 274337 w 2592000"/>
                  <a:gd name="connsiteY0" fmla="*/ 0 h 5400000"/>
                  <a:gd name="connsiteX1" fmla="*/ 2317663 w 2592000"/>
                  <a:gd name="connsiteY1" fmla="*/ 0 h 5400000"/>
                  <a:gd name="connsiteX2" fmla="*/ 2592000 w 2592000"/>
                  <a:gd name="connsiteY2" fmla="*/ 274337 h 5400000"/>
                  <a:gd name="connsiteX3" fmla="*/ 2592000 w 2592000"/>
                  <a:gd name="connsiteY3" fmla="*/ 5125663 h 5400000"/>
                  <a:gd name="connsiteX4" fmla="*/ 2317663 w 2592000"/>
                  <a:gd name="connsiteY4" fmla="*/ 5400000 h 5400000"/>
                  <a:gd name="connsiteX5" fmla="*/ 1435932 w 2592000"/>
                  <a:gd name="connsiteY5" fmla="*/ 5400000 h 5400000"/>
                  <a:gd name="connsiteX6" fmla="*/ 1432754 w 2592000"/>
                  <a:gd name="connsiteY6" fmla="*/ 5387288 h 5400000"/>
                  <a:gd name="connsiteX7" fmla="*/ 1159246 w 2592000"/>
                  <a:gd name="connsiteY7" fmla="*/ 5387288 h 5400000"/>
                  <a:gd name="connsiteX8" fmla="*/ 1156068 w 2592000"/>
                  <a:gd name="connsiteY8" fmla="*/ 5400000 h 5400000"/>
                  <a:gd name="connsiteX9" fmla="*/ 274337 w 2592000"/>
                  <a:gd name="connsiteY9" fmla="*/ 5400000 h 5400000"/>
                  <a:gd name="connsiteX10" fmla="*/ 0 w 2592000"/>
                  <a:gd name="connsiteY10" fmla="*/ 5125663 h 5400000"/>
                  <a:gd name="connsiteX11" fmla="*/ 0 w 2592000"/>
                  <a:gd name="connsiteY11" fmla="*/ 274337 h 5400000"/>
                  <a:gd name="connsiteX12" fmla="*/ 274337 w 2592000"/>
                  <a:gd name="connsiteY12" fmla="*/ 0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2000" h="5400000">
                    <a:moveTo>
                      <a:pt x="274337" y="0"/>
                    </a:moveTo>
                    <a:lnTo>
                      <a:pt x="2317663" y="0"/>
                    </a:lnTo>
                    <a:cubicBezTo>
                      <a:pt x="2469175" y="0"/>
                      <a:pt x="2592000" y="122825"/>
                      <a:pt x="2592000" y="274337"/>
                    </a:cubicBezTo>
                    <a:lnTo>
                      <a:pt x="2592000" y="5125663"/>
                    </a:lnTo>
                    <a:cubicBezTo>
                      <a:pt x="2592000" y="5277175"/>
                      <a:pt x="2469175" y="5400000"/>
                      <a:pt x="2317663" y="5400000"/>
                    </a:cubicBezTo>
                    <a:lnTo>
                      <a:pt x="1435932" y="5400000"/>
                    </a:lnTo>
                    <a:lnTo>
                      <a:pt x="1432754" y="5387288"/>
                    </a:lnTo>
                    <a:lnTo>
                      <a:pt x="1159246" y="5387288"/>
                    </a:lnTo>
                    <a:lnTo>
                      <a:pt x="1156068" y="5400000"/>
                    </a:lnTo>
                    <a:lnTo>
                      <a:pt x="274337" y="5400000"/>
                    </a:lnTo>
                    <a:cubicBezTo>
                      <a:pt x="122825" y="5400000"/>
                      <a:pt x="0" y="5277175"/>
                      <a:pt x="0" y="5125663"/>
                    </a:cubicBezTo>
                    <a:lnTo>
                      <a:pt x="0" y="274337"/>
                    </a:lnTo>
                    <a:cubicBezTo>
                      <a:pt x="0" y="122825"/>
                      <a:pt x="122825" y="0"/>
                      <a:pt x="274337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190500" dist="127000" dir="8100000" algn="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0D351E12-DB88-4810-B4FC-1C5A9C9D9F9B}"/>
                  </a:ext>
                </a:extLst>
              </p:cNvPr>
              <p:cNvSpPr/>
              <p:nvPr/>
            </p:nvSpPr>
            <p:spPr>
              <a:xfrm rot="5400000">
                <a:off x="4384694" y="2599751"/>
                <a:ext cx="360000" cy="26141"/>
              </a:xfrm>
              <a:custGeom>
                <a:avLst/>
                <a:gdLst>
                  <a:gd name="connsiteX0" fmla="*/ 0 w 360000"/>
                  <a:gd name="connsiteY0" fmla="*/ 26141 h 26141"/>
                  <a:gd name="connsiteX1" fmla="*/ 0 w 360000"/>
                  <a:gd name="connsiteY1" fmla="*/ 18000 h 26141"/>
                  <a:gd name="connsiteX2" fmla="*/ 18000 w 360000"/>
                  <a:gd name="connsiteY2" fmla="*/ 0 h 26141"/>
                  <a:gd name="connsiteX3" fmla="*/ 342000 w 360000"/>
                  <a:gd name="connsiteY3" fmla="*/ 0 h 26141"/>
                  <a:gd name="connsiteX4" fmla="*/ 360000 w 360000"/>
                  <a:gd name="connsiteY4" fmla="*/ 18000 h 26141"/>
                  <a:gd name="connsiteX5" fmla="*/ 360000 w 360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342000" y="0"/>
                    </a:lnTo>
                    <a:cubicBezTo>
                      <a:pt x="351941" y="0"/>
                      <a:pt x="360000" y="8059"/>
                      <a:pt x="360000" y="18000"/>
                    </a:cubicBezTo>
                    <a:lnTo>
                      <a:pt x="360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05963940-C30B-4609-AA95-AA7175C88F0D}"/>
                  </a:ext>
                </a:extLst>
              </p:cNvPr>
              <p:cNvSpPr/>
              <p:nvPr/>
            </p:nvSpPr>
            <p:spPr>
              <a:xfrm rot="16200000" flipH="1">
                <a:off x="1788931" y="2635754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6719B62D-B69C-4A4F-80EC-A39890D9D112}"/>
                  </a:ext>
                </a:extLst>
              </p:cNvPr>
              <p:cNvSpPr/>
              <p:nvPr/>
            </p:nvSpPr>
            <p:spPr>
              <a:xfrm rot="16200000" flipH="1">
                <a:off x="1788932" y="2275751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7F208491-3F0B-4F64-8066-C6882813A89E}"/>
                </a:ext>
              </a:extLst>
            </p:cNvPr>
            <p:cNvSpPr/>
            <p:nvPr/>
          </p:nvSpPr>
          <p:spPr>
            <a:xfrm>
              <a:off x="1978621" y="755663"/>
              <a:ext cx="2538000" cy="5346000"/>
            </a:xfrm>
            <a:custGeom>
              <a:avLst/>
              <a:gdLst>
                <a:gd name="connsiteX0" fmla="*/ 251973 w 2538000"/>
                <a:gd name="connsiteY0" fmla="*/ 0 h 5346000"/>
                <a:gd name="connsiteX1" fmla="*/ 891001 w 2538000"/>
                <a:gd name="connsiteY1" fmla="*/ 0 h 5346000"/>
                <a:gd name="connsiteX2" fmla="*/ 899789 w 2538000"/>
                <a:gd name="connsiteY2" fmla="*/ 17999 h 5346000"/>
                <a:gd name="connsiteX3" fmla="*/ 1638211 w 2538000"/>
                <a:gd name="connsiteY3" fmla="*/ 17999 h 5346000"/>
                <a:gd name="connsiteX4" fmla="*/ 1647000 w 2538000"/>
                <a:gd name="connsiteY4" fmla="*/ 0 h 5346000"/>
                <a:gd name="connsiteX5" fmla="*/ 2286027 w 2538000"/>
                <a:gd name="connsiteY5" fmla="*/ 0 h 5346000"/>
                <a:gd name="connsiteX6" fmla="*/ 2538000 w 2538000"/>
                <a:gd name="connsiteY6" fmla="*/ 251973 h 5346000"/>
                <a:gd name="connsiteX7" fmla="*/ 2538000 w 2538000"/>
                <a:gd name="connsiteY7" fmla="*/ 5094027 h 5346000"/>
                <a:gd name="connsiteX8" fmla="*/ 2286027 w 2538000"/>
                <a:gd name="connsiteY8" fmla="*/ 5346000 h 5346000"/>
                <a:gd name="connsiteX9" fmla="*/ 251973 w 2538000"/>
                <a:gd name="connsiteY9" fmla="*/ 5346000 h 5346000"/>
                <a:gd name="connsiteX10" fmla="*/ 0 w 2538000"/>
                <a:gd name="connsiteY10" fmla="*/ 5094027 h 5346000"/>
                <a:gd name="connsiteX11" fmla="*/ 0 w 2538000"/>
                <a:gd name="connsiteY11" fmla="*/ 251973 h 5346000"/>
                <a:gd name="connsiteX12" fmla="*/ 251973 w 2538000"/>
                <a:gd name="connsiteY12" fmla="*/ 0 h 534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8000" h="5346000">
                  <a:moveTo>
                    <a:pt x="251973" y="0"/>
                  </a:moveTo>
                  <a:lnTo>
                    <a:pt x="891001" y="0"/>
                  </a:lnTo>
                  <a:lnTo>
                    <a:pt x="899789" y="17999"/>
                  </a:lnTo>
                  <a:lnTo>
                    <a:pt x="1638211" y="17999"/>
                  </a:lnTo>
                  <a:lnTo>
                    <a:pt x="1647000" y="0"/>
                  </a:lnTo>
                  <a:lnTo>
                    <a:pt x="2286027" y="0"/>
                  </a:lnTo>
                  <a:cubicBezTo>
                    <a:pt x="2425188" y="0"/>
                    <a:pt x="2538000" y="112812"/>
                    <a:pt x="2538000" y="251973"/>
                  </a:cubicBezTo>
                  <a:lnTo>
                    <a:pt x="2538000" y="5094027"/>
                  </a:lnTo>
                  <a:cubicBezTo>
                    <a:pt x="2538000" y="5233188"/>
                    <a:pt x="2425188" y="5346000"/>
                    <a:pt x="2286027" y="5346000"/>
                  </a:cubicBezTo>
                  <a:lnTo>
                    <a:pt x="251973" y="5346000"/>
                  </a:lnTo>
                  <a:cubicBezTo>
                    <a:pt x="112812" y="5346000"/>
                    <a:pt x="0" y="5233188"/>
                    <a:pt x="0" y="5094027"/>
                  </a:cubicBezTo>
                  <a:lnTo>
                    <a:pt x="0" y="251973"/>
                  </a:lnTo>
                  <a:cubicBezTo>
                    <a:pt x="0" y="112812"/>
                    <a:pt x="112812" y="0"/>
                    <a:pt x="2519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271" name="Rectangle: Rounded Corners 270">
              <a:extLst>
                <a:ext uri="{FF2B5EF4-FFF2-40B4-BE49-F238E27FC236}">
                  <a16:creationId xmlns:a16="http://schemas.microsoft.com/office/drawing/2014/main" id="{D793EC4B-6E88-4F80-874C-AD15211794BA}"/>
                </a:ext>
              </a:extLst>
            </p:cNvPr>
            <p:cNvSpPr/>
            <p:nvPr/>
          </p:nvSpPr>
          <p:spPr>
            <a:xfrm>
              <a:off x="2077621" y="854663"/>
              <a:ext cx="2340000" cy="5148000"/>
            </a:xfrm>
            <a:prstGeom prst="roundRect">
              <a:avLst>
                <a:gd name="adj" fmla="val 852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27C76D09-A180-4812-9FC0-8ED78D5C5FCB}"/>
              </a:ext>
            </a:extLst>
          </p:cNvPr>
          <p:cNvGrpSpPr/>
          <p:nvPr/>
        </p:nvGrpSpPr>
        <p:grpSpPr>
          <a:xfrm rot="891649">
            <a:off x="9386118" y="-4451975"/>
            <a:ext cx="2657904" cy="5400000"/>
            <a:chOff x="1919860" y="728663"/>
            <a:chExt cx="2657904" cy="5400000"/>
          </a:xfrm>
        </p:grpSpPr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35076D66-0037-48AC-974E-03515A57EC3E}"/>
                </a:ext>
              </a:extLst>
            </p:cNvPr>
            <p:cNvGrpSpPr/>
            <p:nvPr/>
          </p:nvGrpSpPr>
          <p:grpSpPr>
            <a:xfrm>
              <a:off x="1919860" y="728663"/>
              <a:ext cx="2657904" cy="5400000"/>
              <a:chOff x="1919860" y="728663"/>
              <a:chExt cx="2657904" cy="5400000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E5393867-DFC4-45E3-8849-D7222B6D2ABA}"/>
                  </a:ext>
                </a:extLst>
              </p:cNvPr>
              <p:cNvSpPr/>
              <p:nvPr/>
            </p:nvSpPr>
            <p:spPr>
              <a:xfrm>
                <a:off x="1951621" y="728663"/>
                <a:ext cx="2592000" cy="5400000"/>
              </a:xfrm>
              <a:custGeom>
                <a:avLst/>
                <a:gdLst>
                  <a:gd name="connsiteX0" fmla="*/ 274337 w 2592000"/>
                  <a:gd name="connsiteY0" fmla="*/ 0 h 5400000"/>
                  <a:gd name="connsiteX1" fmla="*/ 2317663 w 2592000"/>
                  <a:gd name="connsiteY1" fmla="*/ 0 h 5400000"/>
                  <a:gd name="connsiteX2" fmla="*/ 2592000 w 2592000"/>
                  <a:gd name="connsiteY2" fmla="*/ 274337 h 5400000"/>
                  <a:gd name="connsiteX3" fmla="*/ 2592000 w 2592000"/>
                  <a:gd name="connsiteY3" fmla="*/ 5125663 h 5400000"/>
                  <a:gd name="connsiteX4" fmla="*/ 2317663 w 2592000"/>
                  <a:gd name="connsiteY4" fmla="*/ 5400000 h 5400000"/>
                  <a:gd name="connsiteX5" fmla="*/ 1435932 w 2592000"/>
                  <a:gd name="connsiteY5" fmla="*/ 5400000 h 5400000"/>
                  <a:gd name="connsiteX6" fmla="*/ 1432754 w 2592000"/>
                  <a:gd name="connsiteY6" fmla="*/ 5387288 h 5400000"/>
                  <a:gd name="connsiteX7" fmla="*/ 1159246 w 2592000"/>
                  <a:gd name="connsiteY7" fmla="*/ 5387288 h 5400000"/>
                  <a:gd name="connsiteX8" fmla="*/ 1156068 w 2592000"/>
                  <a:gd name="connsiteY8" fmla="*/ 5400000 h 5400000"/>
                  <a:gd name="connsiteX9" fmla="*/ 274337 w 2592000"/>
                  <a:gd name="connsiteY9" fmla="*/ 5400000 h 5400000"/>
                  <a:gd name="connsiteX10" fmla="*/ 0 w 2592000"/>
                  <a:gd name="connsiteY10" fmla="*/ 5125663 h 5400000"/>
                  <a:gd name="connsiteX11" fmla="*/ 0 w 2592000"/>
                  <a:gd name="connsiteY11" fmla="*/ 274337 h 5400000"/>
                  <a:gd name="connsiteX12" fmla="*/ 274337 w 2592000"/>
                  <a:gd name="connsiteY12" fmla="*/ 0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2000" h="5400000">
                    <a:moveTo>
                      <a:pt x="274337" y="0"/>
                    </a:moveTo>
                    <a:lnTo>
                      <a:pt x="2317663" y="0"/>
                    </a:lnTo>
                    <a:cubicBezTo>
                      <a:pt x="2469175" y="0"/>
                      <a:pt x="2592000" y="122825"/>
                      <a:pt x="2592000" y="274337"/>
                    </a:cubicBezTo>
                    <a:lnTo>
                      <a:pt x="2592000" y="5125663"/>
                    </a:lnTo>
                    <a:cubicBezTo>
                      <a:pt x="2592000" y="5277175"/>
                      <a:pt x="2469175" y="5400000"/>
                      <a:pt x="2317663" y="5400000"/>
                    </a:cubicBezTo>
                    <a:lnTo>
                      <a:pt x="1435932" y="5400000"/>
                    </a:lnTo>
                    <a:lnTo>
                      <a:pt x="1432754" y="5387288"/>
                    </a:lnTo>
                    <a:lnTo>
                      <a:pt x="1159246" y="5387288"/>
                    </a:lnTo>
                    <a:lnTo>
                      <a:pt x="1156068" y="5400000"/>
                    </a:lnTo>
                    <a:lnTo>
                      <a:pt x="274337" y="5400000"/>
                    </a:lnTo>
                    <a:cubicBezTo>
                      <a:pt x="122825" y="5400000"/>
                      <a:pt x="0" y="5277175"/>
                      <a:pt x="0" y="5125663"/>
                    </a:cubicBezTo>
                    <a:lnTo>
                      <a:pt x="0" y="274337"/>
                    </a:lnTo>
                    <a:cubicBezTo>
                      <a:pt x="0" y="122825"/>
                      <a:pt x="122825" y="0"/>
                      <a:pt x="274337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190500" dist="127000" dir="8100000" algn="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B1D34448-4CEB-4975-B8C8-BB38B9E7444D}"/>
                  </a:ext>
                </a:extLst>
              </p:cNvPr>
              <p:cNvSpPr/>
              <p:nvPr/>
            </p:nvSpPr>
            <p:spPr>
              <a:xfrm rot="5400000">
                <a:off x="4384694" y="2599751"/>
                <a:ext cx="360000" cy="26141"/>
              </a:xfrm>
              <a:custGeom>
                <a:avLst/>
                <a:gdLst>
                  <a:gd name="connsiteX0" fmla="*/ 0 w 360000"/>
                  <a:gd name="connsiteY0" fmla="*/ 26141 h 26141"/>
                  <a:gd name="connsiteX1" fmla="*/ 0 w 360000"/>
                  <a:gd name="connsiteY1" fmla="*/ 18000 h 26141"/>
                  <a:gd name="connsiteX2" fmla="*/ 18000 w 360000"/>
                  <a:gd name="connsiteY2" fmla="*/ 0 h 26141"/>
                  <a:gd name="connsiteX3" fmla="*/ 342000 w 360000"/>
                  <a:gd name="connsiteY3" fmla="*/ 0 h 26141"/>
                  <a:gd name="connsiteX4" fmla="*/ 360000 w 360000"/>
                  <a:gd name="connsiteY4" fmla="*/ 18000 h 26141"/>
                  <a:gd name="connsiteX5" fmla="*/ 360000 w 360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342000" y="0"/>
                    </a:lnTo>
                    <a:cubicBezTo>
                      <a:pt x="351941" y="0"/>
                      <a:pt x="360000" y="8059"/>
                      <a:pt x="360000" y="18000"/>
                    </a:cubicBezTo>
                    <a:lnTo>
                      <a:pt x="360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57993C57-AA12-4C01-B4CC-ECBC9BFF1E9C}"/>
                  </a:ext>
                </a:extLst>
              </p:cNvPr>
              <p:cNvSpPr/>
              <p:nvPr/>
            </p:nvSpPr>
            <p:spPr>
              <a:xfrm rot="16200000" flipH="1">
                <a:off x="1788931" y="2635754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28E7FAB2-F43A-4EA8-A91F-5F2C4918EE53}"/>
                  </a:ext>
                </a:extLst>
              </p:cNvPr>
              <p:cNvSpPr/>
              <p:nvPr/>
            </p:nvSpPr>
            <p:spPr>
              <a:xfrm rot="16200000" flipH="1">
                <a:off x="1788932" y="2275751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12973BE6-940A-4309-ACFC-CAF005BA2210}"/>
                </a:ext>
              </a:extLst>
            </p:cNvPr>
            <p:cNvSpPr/>
            <p:nvPr/>
          </p:nvSpPr>
          <p:spPr>
            <a:xfrm>
              <a:off x="1978621" y="755663"/>
              <a:ext cx="2538000" cy="5346000"/>
            </a:xfrm>
            <a:custGeom>
              <a:avLst/>
              <a:gdLst>
                <a:gd name="connsiteX0" fmla="*/ 251973 w 2538000"/>
                <a:gd name="connsiteY0" fmla="*/ 0 h 5346000"/>
                <a:gd name="connsiteX1" fmla="*/ 891001 w 2538000"/>
                <a:gd name="connsiteY1" fmla="*/ 0 h 5346000"/>
                <a:gd name="connsiteX2" fmla="*/ 899789 w 2538000"/>
                <a:gd name="connsiteY2" fmla="*/ 17999 h 5346000"/>
                <a:gd name="connsiteX3" fmla="*/ 1638211 w 2538000"/>
                <a:gd name="connsiteY3" fmla="*/ 17999 h 5346000"/>
                <a:gd name="connsiteX4" fmla="*/ 1647000 w 2538000"/>
                <a:gd name="connsiteY4" fmla="*/ 0 h 5346000"/>
                <a:gd name="connsiteX5" fmla="*/ 2286027 w 2538000"/>
                <a:gd name="connsiteY5" fmla="*/ 0 h 5346000"/>
                <a:gd name="connsiteX6" fmla="*/ 2538000 w 2538000"/>
                <a:gd name="connsiteY6" fmla="*/ 251973 h 5346000"/>
                <a:gd name="connsiteX7" fmla="*/ 2538000 w 2538000"/>
                <a:gd name="connsiteY7" fmla="*/ 5094027 h 5346000"/>
                <a:gd name="connsiteX8" fmla="*/ 2286027 w 2538000"/>
                <a:gd name="connsiteY8" fmla="*/ 5346000 h 5346000"/>
                <a:gd name="connsiteX9" fmla="*/ 251973 w 2538000"/>
                <a:gd name="connsiteY9" fmla="*/ 5346000 h 5346000"/>
                <a:gd name="connsiteX10" fmla="*/ 0 w 2538000"/>
                <a:gd name="connsiteY10" fmla="*/ 5094027 h 5346000"/>
                <a:gd name="connsiteX11" fmla="*/ 0 w 2538000"/>
                <a:gd name="connsiteY11" fmla="*/ 251973 h 5346000"/>
                <a:gd name="connsiteX12" fmla="*/ 251973 w 2538000"/>
                <a:gd name="connsiteY12" fmla="*/ 0 h 534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8000" h="5346000">
                  <a:moveTo>
                    <a:pt x="251973" y="0"/>
                  </a:moveTo>
                  <a:lnTo>
                    <a:pt x="891001" y="0"/>
                  </a:lnTo>
                  <a:lnTo>
                    <a:pt x="899789" y="17999"/>
                  </a:lnTo>
                  <a:lnTo>
                    <a:pt x="1638211" y="17999"/>
                  </a:lnTo>
                  <a:lnTo>
                    <a:pt x="1647000" y="0"/>
                  </a:lnTo>
                  <a:lnTo>
                    <a:pt x="2286027" y="0"/>
                  </a:lnTo>
                  <a:cubicBezTo>
                    <a:pt x="2425188" y="0"/>
                    <a:pt x="2538000" y="112812"/>
                    <a:pt x="2538000" y="251973"/>
                  </a:cubicBezTo>
                  <a:lnTo>
                    <a:pt x="2538000" y="5094027"/>
                  </a:lnTo>
                  <a:cubicBezTo>
                    <a:pt x="2538000" y="5233188"/>
                    <a:pt x="2425188" y="5346000"/>
                    <a:pt x="2286027" y="5346000"/>
                  </a:cubicBezTo>
                  <a:lnTo>
                    <a:pt x="251973" y="5346000"/>
                  </a:lnTo>
                  <a:cubicBezTo>
                    <a:pt x="112812" y="5346000"/>
                    <a:pt x="0" y="5233188"/>
                    <a:pt x="0" y="5094027"/>
                  </a:cubicBezTo>
                  <a:lnTo>
                    <a:pt x="0" y="251973"/>
                  </a:lnTo>
                  <a:cubicBezTo>
                    <a:pt x="0" y="112812"/>
                    <a:pt x="112812" y="0"/>
                    <a:pt x="2519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279" name="Rectangle: Rounded Corners 278">
              <a:extLst>
                <a:ext uri="{FF2B5EF4-FFF2-40B4-BE49-F238E27FC236}">
                  <a16:creationId xmlns:a16="http://schemas.microsoft.com/office/drawing/2014/main" id="{3F3CCB18-1E5E-446D-A811-AD152115FA3B}"/>
                </a:ext>
              </a:extLst>
            </p:cNvPr>
            <p:cNvSpPr/>
            <p:nvPr/>
          </p:nvSpPr>
          <p:spPr>
            <a:xfrm>
              <a:off x="2077621" y="854663"/>
              <a:ext cx="2340000" cy="5148000"/>
            </a:xfrm>
            <a:prstGeom prst="roundRect">
              <a:avLst>
                <a:gd name="adj" fmla="val 852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B087A6D0-DC9C-4D27-A82D-22C627B82C4E}"/>
              </a:ext>
            </a:extLst>
          </p:cNvPr>
          <p:cNvGrpSpPr/>
          <p:nvPr/>
        </p:nvGrpSpPr>
        <p:grpSpPr>
          <a:xfrm rot="891649">
            <a:off x="6199255" y="-3484350"/>
            <a:ext cx="2657904" cy="5400000"/>
            <a:chOff x="1919860" y="728663"/>
            <a:chExt cx="2657904" cy="5400000"/>
          </a:xfrm>
        </p:grpSpPr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118445E8-CA9D-4B04-AB1E-DA35A2EACA1A}"/>
                </a:ext>
              </a:extLst>
            </p:cNvPr>
            <p:cNvGrpSpPr/>
            <p:nvPr/>
          </p:nvGrpSpPr>
          <p:grpSpPr>
            <a:xfrm>
              <a:off x="1919860" y="728663"/>
              <a:ext cx="2657904" cy="5400000"/>
              <a:chOff x="1919860" y="728663"/>
              <a:chExt cx="2657904" cy="5400000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23A3A86B-A0B4-4A89-8FC4-CC65FEE2C97B}"/>
                  </a:ext>
                </a:extLst>
              </p:cNvPr>
              <p:cNvSpPr/>
              <p:nvPr/>
            </p:nvSpPr>
            <p:spPr>
              <a:xfrm>
                <a:off x="1951621" y="728663"/>
                <a:ext cx="2592000" cy="5400000"/>
              </a:xfrm>
              <a:custGeom>
                <a:avLst/>
                <a:gdLst>
                  <a:gd name="connsiteX0" fmla="*/ 274337 w 2592000"/>
                  <a:gd name="connsiteY0" fmla="*/ 0 h 5400000"/>
                  <a:gd name="connsiteX1" fmla="*/ 2317663 w 2592000"/>
                  <a:gd name="connsiteY1" fmla="*/ 0 h 5400000"/>
                  <a:gd name="connsiteX2" fmla="*/ 2592000 w 2592000"/>
                  <a:gd name="connsiteY2" fmla="*/ 274337 h 5400000"/>
                  <a:gd name="connsiteX3" fmla="*/ 2592000 w 2592000"/>
                  <a:gd name="connsiteY3" fmla="*/ 5125663 h 5400000"/>
                  <a:gd name="connsiteX4" fmla="*/ 2317663 w 2592000"/>
                  <a:gd name="connsiteY4" fmla="*/ 5400000 h 5400000"/>
                  <a:gd name="connsiteX5" fmla="*/ 1435932 w 2592000"/>
                  <a:gd name="connsiteY5" fmla="*/ 5400000 h 5400000"/>
                  <a:gd name="connsiteX6" fmla="*/ 1432754 w 2592000"/>
                  <a:gd name="connsiteY6" fmla="*/ 5387288 h 5400000"/>
                  <a:gd name="connsiteX7" fmla="*/ 1159246 w 2592000"/>
                  <a:gd name="connsiteY7" fmla="*/ 5387288 h 5400000"/>
                  <a:gd name="connsiteX8" fmla="*/ 1156068 w 2592000"/>
                  <a:gd name="connsiteY8" fmla="*/ 5400000 h 5400000"/>
                  <a:gd name="connsiteX9" fmla="*/ 274337 w 2592000"/>
                  <a:gd name="connsiteY9" fmla="*/ 5400000 h 5400000"/>
                  <a:gd name="connsiteX10" fmla="*/ 0 w 2592000"/>
                  <a:gd name="connsiteY10" fmla="*/ 5125663 h 5400000"/>
                  <a:gd name="connsiteX11" fmla="*/ 0 w 2592000"/>
                  <a:gd name="connsiteY11" fmla="*/ 274337 h 5400000"/>
                  <a:gd name="connsiteX12" fmla="*/ 274337 w 2592000"/>
                  <a:gd name="connsiteY12" fmla="*/ 0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2000" h="5400000">
                    <a:moveTo>
                      <a:pt x="274337" y="0"/>
                    </a:moveTo>
                    <a:lnTo>
                      <a:pt x="2317663" y="0"/>
                    </a:lnTo>
                    <a:cubicBezTo>
                      <a:pt x="2469175" y="0"/>
                      <a:pt x="2592000" y="122825"/>
                      <a:pt x="2592000" y="274337"/>
                    </a:cubicBezTo>
                    <a:lnTo>
                      <a:pt x="2592000" y="5125663"/>
                    </a:lnTo>
                    <a:cubicBezTo>
                      <a:pt x="2592000" y="5277175"/>
                      <a:pt x="2469175" y="5400000"/>
                      <a:pt x="2317663" y="5400000"/>
                    </a:cubicBezTo>
                    <a:lnTo>
                      <a:pt x="1435932" y="5400000"/>
                    </a:lnTo>
                    <a:lnTo>
                      <a:pt x="1432754" y="5387288"/>
                    </a:lnTo>
                    <a:lnTo>
                      <a:pt x="1159246" y="5387288"/>
                    </a:lnTo>
                    <a:lnTo>
                      <a:pt x="1156068" y="5400000"/>
                    </a:lnTo>
                    <a:lnTo>
                      <a:pt x="274337" y="5400000"/>
                    </a:lnTo>
                    <a:cubicBezTo>
                      <a:pt x="122825" y="5400000"/>
                      <a:pt x="0" y="5277175"/>
                      <a:pt x="0" y="5125663"/>
                    </a:cubicBezTo>
                    <a:lnTo>
                      <a:pt x="0" y="274337"/>
                    </a:lnTo>
                    <a:cubicBezTo>
                      <a:pt x="0" y="122825"/>
                      <a:pt x="122825" y="0"/>
                      <a:pt x="274337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190500" dist="127000" dir="8100000" algn="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7DD63FCB-A745-407E-940F-8251DF686494}"/>
                  </a:ext>
                </a:extLst>
              </p:cNvPr>
              <p:cNvSpPr/>
              <p:nvPr/>
            </p:nvSpPr>
            <p:spPr>
              <a:xfrm rot="5400000">
                <a:off x="4384694" y="2599751"/>
                <a:ext cx="360000" cy="26141"/>
              </a:xfrm>
              <a:custGeom>
                <a:avLst/>
                <a:gdLst>
                  <a:gd name="connsiteX0" fmla="*/ 0 w 360000"/>
                  <a:gd name="connsiteY0" fmla="*/ 26141 h 26141"/>
                  <a:gd name="connsiteX1" fmla="*/ 0 w 360000"/>
                  <a:gd name="connsiteY1" fmla="*/ 18000 h 26141"/>
                  <a:gd name="connsiteX2" fmla="*/ 18000 w 360000"/>
                  <a:gd name="connsiteY2" fmla="*/ 0 h 26141"/>
                  <a:gd name="connsiteX3" fmla="*/ 342000 w 360000"/>
                  <a:gd name="connsiteY3" fmla="*/ 0 h 26141"/>
                  <a:gd name="connsiteX4" fmla="*/ 360000 w 360000"/>
                  <a:gd name="connsiteY4" fmla="*/ 18000 h 26141"/>
                  <a:gd name="connsiteX5" fmla="*/ 360000 w 360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342000" y="0"/>
                    </a:lnTo>
                    <a:cubicBezTo>
                      <a:pt x="351941" y="0"/>
                      <a:pt x="360000" y="8059"/>
                      <a:pt x="360000" y="18000"/>
                    </a:cubicBezTo>
                    <a:lnTo>
                      <a:pt x="360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29089803-EAA5-4E15-B461-DDAF71F32327}"/>
                  </a:ext>
                </a:extLst>
              </p:cNvPr>
              <p:cNvSpPr/>
              <p:nvPr/>
            </p:nvSpPr>
            <p:spPr>
              <a:xfrm rot="16200000" flipH="1">
                <a:off x="1788931" y="2635754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CBAD959C-273E-4EBF-B775-40AB4ADCB657}"/>
                  </a:ext>
                </a:extLst>
              </p:cNvPr>
              <p:cNvSpPr/>
              <p:nvPr/>
            </p:nvSpPr>
            <p:spPr>
              <a:xfrm rot="16200000" flipH="1">
                <a:off x="1788932" y="2275751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A184BE16-BC66-47AA-B1DC-C1A487B83305}"/>
                </a:ext>
              </a:extLst>
            </p:cNvPr>
            <p:cNvSpPr/>
            <p:nvPr/>
          </p:nvSpPr>
          <p:spPr>
            <a:xfrm>
              <a:off x="1978621" y="755663"/>
              <a:ext cx="2538000" cy="5346000"/>
            </a:xfrm>
            <a:custGeom>
              <a:avLst/>
              <a:gdLst>
                <a:gd name="connsiteX0" fmla="*/ 251973 w 2538000"/>
                <a:gd name="connsiteY0" fmla="*/ 0 h 5346000"/>
                <a:gd name="connsiteX1" fmla="*/ 891001 w 2538000"/>
                <a:gd name="connsiteY1" fmla="*/ 0 h 5346000"/>
                <a:gd name="connsiteX2" fmla="*/ 899789 w 2538000"/>
                <a:gd name="connsiteY2" fmla="*/ 17999 h 5346000"/>
                <a:gd name="connsiteX3" fmla="*/ 1638211 w 2538000"/>
                <a:gd name="connsiteY3" fmla="*/ 17999 h 5346000"/>
                <a:gd name="connsiteX4" fmla="*/ 1647000 w 2538000"/>
                <a:gd name="connsiteY4" fmla="*/ 0 h 5346000"/>
                <a:gd name="connsiteX5" fmla="*/ 2286027 w 2538000"/>
                <a:gd name="connsiteY5" fmla="*/ 0 h 5346000"/>
                <a:gd name="connsiteX6" fmla="*/ 2538000 w 2538000"/>
                <a:gd name="connsiteY6" fmla="*/ 251973 h 5346000"/>
                <a:gd name="connsiteX7" fmla="*/ 2538000 w 2538000"/>
                <a:gd name="connsiteY7" fmla="*/ 5094027 h 5346000"/>
                <a:gd name="connsiteX8" fmla="*/ 2286027 w 2538000"/>
                <a:gd name="connsiteY8" fmla="*/ 5346000 h 5346000"/>
                <a:gd name="connsiteX9" fmla="*/ 251973 w 2538000"/>
                <a:gd name="connsiteY9" fmla="*/ 5346000 h 5346000"/>
                <a:gd name="connsiteX10" fmla="*/ 0 w 2538000"/>
                <a:gd name="connsiteY10" fmla="*/ 5094027 h 5346000"/>
                <a:gd name="connsiteX11" fmla="*/ 0 w 2538000"/>
                <a:gd name="connsiteY11" fmla="*/ 251973 h 5346000"/>
                <a:gd name="connsiteX12" fmla="*/ 251973 w 2538000"/>
                <a:gd name="connsiteY12" fmla="*/ 0 h 534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8000" h="5346000">
                  <a:moveTo>
                    <a:pt x="251973" y="0"/>
                  </a:moveTo>
                  <a:lnTo>
                    <a:pt x="891001" y="0"/>
                  </a:lnTo>
                  <a:lnTo>
                    <a:pt x="899789" y="17999"/>
                  </a:lnTo>
                  <a:lnTo>
                    <a:pt x="1638211" y="17999"/>
                  </a:lnTo>
                  <a:lnTo>
                    <a:pt x="1647000" y="0"/>
                  </a:lnTo>
                  <a:lnTo>
                    <a:pt x="2286027" y="0"/>
                  </a:lnTo>
                  <a:cubicBezTo>
                    <a:pt x="2425188" y="0"/>
                    <a:pt x="2538000" y="112812"/>
                    <a:pt x="2538000" y="251973"/>
                  </a:cubicBezTo>
                  <a:lnTo>
                    <a:pt x="2538000" y="5094027"/>
                  </a:lnTo>
                  <a:cubicBezTo>
                    <a:pt x="2538000" y="5233188"/>
                    <a:pt x="2425188" y="5346000"/>
                    <a:pt x="2286027" y="5346000"/>
                  </a:cubicBezTo>
                  <a:lnTo>
                    <a:pt x="251973" y="5346000"/>
                  </a:lnTo>
                  <a:cubicBezTo>
                    <a:pt x="112812" y="5346000"/>
                    <a:pt x="0" y="5233188"/>
                    <a:pt x="0" y="5094027"/>
                  </a:cubicBezTo>
                  <a:lnTo>
                    <a:pt x="0" y="251973"/>
                  </a:lnTo>
                  <a:cubicBezTo>
                    <a:pt x="0" y="112812"/>
                    <a:pt x="112812" y="0"/>
                    <a:pt x="2519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295" name="Rectangle: Rounded Corners 294">
              <a:extLst>
                <a:ext uri="{FF2B5EF4-FFF2-40B4-BE49-F238E27FC236}">
                  <a16:creationId xmlns:a16="http://schemas.microsoft.com/office/drawing/2014/main" id="{C8CCA7CE-4483-410E-9A6A-052BF3FBFF31}"/>
                </a:ext>
              </a:extLst>
            </p:cNvPr>
            <p:cNvSpPr/>
            <p:nvPr/>
          </p:nvSpPr>
          <p:spPr>
            <a:xfrm>
              <a:off x="2077621" y="854663"/>
              <a:ext cx="2340000" cy="5148000"/>
            </a:xfrm>
            <a:prstGeom prst="roundRect">
              <a:avLst>
                <a:gd name="adj" fmla="val 852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BE2AB231-AFF3-4BC0-A481-EE4DF25C7476}"/>
              </a:ext>
            </a:extLst>
          </p:cNvPr>
          <p:cNvGrpSpPr/>
          <p:nvPr/>
        </p:nvGrpSpPr>
        <p:grpSpPr>
          <a:xfrm rot="891649">
            <a:off x="2625942" y="-1060331"/>
            <a:ext cx="2657904" cy="5400000"/>
            <a:chOff x="1919860" y="728663"/>
            <a:chExt cx="2657904" cy="5400000"/>
          </a:xfrm>
        </p:grpSpPr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10CE0C6E-6C89-4B63-8B0E-9357BC488D60}"/>
                </a:ext>
              </a:extLst>
            </p:cNvPr>
            <p:cNvGrpSpPr/>
            <p:nvPr/>
          </p:nvGrpSpPr>
          <p:grpSpPr>
            <a:xfrm>
              <a:off x="1919860" y="728663"/>
              <a:ext cx="2657904" cy="5400000"/>
              <a:chOff x="1919860" y="728663"/>
              <a:chExt cx="2657904" cy="5400000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45AFDC74-D9D6-46BD-99AA-76767892F916}"/>
                  </a:ext>
                </a:extLst>
              </p:cNvPr>
              <p:cNvSpPr/>
              <p:nvPr/>
            </p:nvSpPr>
            <p:spPr>
              <a:xfrm>
                <a:off x="1951621" y="728663"/>
                <a:ext cx="2592000" cy="5400000"/>
              </a:xfrm>
              <a:custGeom>
                <a:avLst/>
                <a:gdLst>
                  <a:gd name="connsiteX0" fmla="*/ 274337 w 2592000"/>
                  <a:gd name="connsiteY0" fmla="*/ 0 h 5400000"/>
                  <a:gd name="connsiteX1" fmla="*/ 2317663 w 2592000"/>
                  <a:gd name="connsiteY1" fmla="*/ 0 h 5400000"/>
                  <a:gd name="connsiteX2" fmla="*/ 2592000 w 2592000"/>
                  <a:gd name="connsiteY2" fmla="*/ 274337 h 5400000"/>
                  <a:gd name="connsiteX3" fmla="*/ 2592000 w 2592000"/>
                  <a:gd name="connsiteY3" fmla="*/ 5125663 h 5400000"/>
                  <a:gd name="connsiteX4" fmla="*/ 2317663 w 2592000"/>
                  <a:gd name="connsiteY4" fmla="*/ 5400000 h 5400000"/>
                  <a:gd name="connsiteX5" fmla="*/ 1435932 w 2592000"/>
                  <a:gd name="connsiteY5" fmla="*/ 5400000 h 5400000"/>
                  <a:gd name="connsiteX6" fmla="*/ 1432754 w 2592000"/>
                  <a:gd name="connsiteY6" fmla="*/ 5387288 h 5400000"/>
                  <a:gd name="connsiteX7" fmla="*/ 1159246 w 2592000"/>
                  <a:gd name="connsiteY7" fmla="*/ 5387288 h 5400000"/>
                  <a:gd name="connsiteX8" fmla="*/ 1156068 w 2592000"/>
                  <a:gd name="connsiteY8" fmla="*/ 5400000 h 5400000"/>
                  <a:gd name="connsiteX9" fmla="*/ 274337 w 2592000"/>
                  <a:gd name="connsiteY9" fmla="*/ 5400000 h 5400000"/>
                  <a:gd name="connsiteX10" fmla="*/ 0 w 2592000"/>
                  <a:gd name="connsiteY10" fmla="*/ 5125663 h 5400000"/>
                  <a:gd name="connsiteX11" fmla="*/ 0 w 2592000"/>
                  <a:gd name="connsiteY11" fmla="*/ 274337 h 5400000"/>
                  <a:gd name="connsiteX12" fmla="*/ 274337 w 2592000"/>
                  <a:gd name="connsiteY12" fmla="*/ 0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2000" h="5400000">
                    <a:moveTo>
                      <a:pt x="274337" y="0"/>
                    </a:moveTo>
                    <a:lnTo>
                      <a:pt x="2317663" y="0"/>
                    </a:lnTo>
                    <a:cubicBezTo>
                      <a:pt x="2469175" y="0"/>
                      <a:pt x="2592000" y="122825"/>
                      <a:pt x="2592000" y="274337"/>
                    </a:cubicBezTo>
                    <a:lnTo>
                      <a:pt x="2592000" y="5125663"/>
                    </a:lnTo>
                    <a:cubicBezTo>
                      <a:pt x="2592000" y="5277175"/>
                      <a:pt x="2469175" y="5400000"/>
                      <a:pt x="2317663" y="5400000"/>
                    </a:cubicBezTo>
                    <a:lnTo>
                      <a:pt x="1435932" y="5400000"/>
                    </a:lnTo>
                    <a:lnTo>
                      <a:pt x="1432754" y="5387288"/>
                    </a:lnTo>
                    <a:lnTo>
                      <a:pt x="1159246" y="5387288"/>
                    </a:lnTo>
                    <a:lnTo>
                      <a:pt x="1156068" y="5400000"/>
                    </a:lnTo>
                    <a:lnTo>
                      <a:pt x="274337" y="5400000"/>
                    </a:lnTo>
                    <a:cubicBezTo>
                      <a:pt x="122825" y="5400000"/>
                      <a:pt x="0" y="5277175"/>
                      <a:pt x="0" y="5125663"/>
                    </a:cubicBezTo>
                    <a:lnTo>
                      <a:pt x="0" y="274337"/>
                    </a:lnTo>
                    <a:cubicBezTo>
                      <a:pt x="0" y="122825"/>
                      <a:pt x="122825" y="0"/>
                      <a:pt x="274337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190500" dist="127000" dir="8100000" algn="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E0942513-964F-41DE-8C37-218A23DF04C2}"/>
                  </a:ext>
                </a:extLst>
              </p:cNvPr>
              <p:cNvSpPr/>
              <p:nvPr/>
            </p:nvSpPr>
            <p:spPr>
              <a:xfrm rot="5400000">
                <a:off x="4384694" y="2599751"/>
                <a:ext cx="360000" cy="26141"/>
              </a:xfrm>
              <a:custGeom>
                <a:avLst/>
                <a:gdLst>
                  <a:gd name="connsiteX0" fmla="*/ 0 w 360000"/>
                  <a:gd name="connsiteY0" fmla="*/ 26141 h 26141"/>
                  <a:gd name="connsiteX1" fmla="*/ 0 w 360000"/>
                  <a:gd name="connsiteY1" fmla="*/ 18000 h 26141"/>
                  <a:gd name="connsiteX2" fmla="*/ 18000 w 360000"/>
                  <a:gd name="connsiteY2" fmla="*/ 0 h 26141"/>
                  <a:gd name="connsiteX3" fmla="*/ 342000 w 360000"/>
                  <a:gd name="connsiteY3" fmla="*/ 0 h 26141"/>
                  <a:gd name="connsiteX4" fmla="*/ 360000 w 360000"/>
                  <a:gd name="connsiteY4" fmla="*/ 18000 h 26141"/>
                  <a:gd name="connsiteX5" fmla="*/ 360000 w 360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342000" y="0"/>
                    </a:lnTo>
                    <a:cubicBezTo>
                      <a:pt x="351941" y="0"/>
                      <a:pt x="360000" y="8059"/>
                      <a:pt x="360000" y="18000"/>
                    </a:cubicBezTo>
                    <a:lnTo>
                      <a:pt x="360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EB0EE08F-F41C-46A3-8A5F-879DE1803043}"/>
                  </a:ext>
                </a:extLst>
              </p:cNvPr>
              <p:cNvSpPr/>
              <p:nvPr/>
            </p:nvSpPr>
            <p:spPr>
              <a:xfrm rot="16200000" flipH="1">
                <a:off x="1788931" y="2635754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054140F4-1C84-4AF6-9E0C-B203FF8D5D76}"/>
                  </a:ext>
                </a:extLst>
              </p:cNvPr>
              <p:cNvSpPr/>
              <p:nvPr/>
            </p:nvSpPr>
            <p:spPr>
              <a:xfrm rot="16200000" flipH="1">
                <a:off x="1788932" y="2275751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8F732A00-73CF-44F6-B211-7A9798FC670F}"/>
                </a:ext>
              </a:extLst>
            </p:cNvPr>
            <p:cNvSpPr/>
            <p:nvPr/>
          </p:nvSpPr>
          <p:spPr>
            <a:xfrm>
              <a:off x="1978621" y="755663"/>
              <a:ext cx="2538000" cy="5346000"/>
            </a:xfrm>
            <a:custGeom>
              <a:avLst/>
              <a:gdLst>
                <a:gd name="connsiteX0" fmla="*/ 251973 w 2538000"/>
                <a:gd name="connsiteY0" fmla="*/ 0 h 5346000"/>
                <a:gd name="connsiteX1" fmla="*/ 891001 w 2538000"/>
                <a:gd name="connsiteY1" fmla="*/ 0 h 5346000"/>
                <a:gd name="connsiteX2" fmla="*/ 899789 w 2538000"/>
                <a:gd name="connsiteY2" fmla="*/ 17999 h 5346000"/>
                <a:gd name="connsiteX3" fmla="*/ 1638211 w 2538000"/>
                <a:gd name="connsiteY3" fmla="*/ 17999 h 5346000"/>
                <a:gd name="connsiteX4" fmla="*/ 1647000 w 2538000"/>
                <a:gd name="connsiteY4" fmla="*/ 0 h 5346000"/>
                <a:gd name="connsiteX5" fmla="*/ 2286027 w 2538000"/>
                <a:gd name="connsiteY5" fmla="*/ 0 h 5346000"/>
                <a:gd name="connsiteX6" fmla="*/ 2538000 w 2538000"/>
                <a:gd name="connsiteY6" fmla="*/ 251973 h 5346000"/>
                <a:gd name="connsiteX7" fmla="*/ 2538000 w 2538000"/>
                <a:gd name="connsiteY7" fmla="*/ 5094027 h 5346000"/>
                <a:gd name="connsiteX8" fmla="*/ 2286027 w 2538000"/>
                <a:gd name="connsiteY8" fmla="*/ 5346000 h 5346000"/>
                <a:gd name="connsiteX9" fmla="*/ 251973 w 2538000"/>
                <a:gd name="connsiteY9" fmla="*/ 5346000 h 5346000"/>
                <a:gd name="connsiteX10" fmla="*/ 0 w 2538000"/>
                <a:gd name="connsiteY10" fmla="*/ 5094027 h 5346000"/>
                <a:gd name="connsiteX11" fmla="*/ 0 w 2538000"/>
                <a:gd name="connsiteY11" fmla="*/ 251973 h 5346000"/>
                <a:gd name="connsiteX12" fmla="*/ 251973 w 2538000"/>
                <a:gd name="connsiteY12" fmla="*/ 0 h 534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8000" h="5346000">
                  <a:moveTo>
                    <a:pt x="251973" y="0"/>
                  </a:moveTo>
                  <a:lnTo>
                    <a:pt x="891001" y="0"/>
                  </a:lnTo>
                  <a:lnTo>
                    <a:pt x="899789" y="17999"/>
                  </a:lnTo>
                  <a:lnTo>
                    <a:pt x="1638211" y="17999"/>
                  </a:lnTo>
                  <a:lnTo>
                    <a:pt x="1647000" y="0"/>
                  </a:lnTo>
                  <a:lnTo>
                    <a:pt x="2286027" y="0"/>
                  </a:lnTo>
                  <a:cubicBezTo>
                    <a:pt x="2425188" y="0"/>
                    <a:pt x="2538000" y="112812"/>
                    <a:pt x="2538000" y="251973"/>
                  </a:cubicBezTo>
                  <a:lnTo>
                    <a:pt x="2538000" y="5094027"/>
                  </a:lnTo>
                  <a:cubicBezTo>
                    <a:pt x="2538000" y="5233188"/>
                    <a:pt x="2425188" y="5346000"/>
                    <a:pt x="2286027" y="5346000"/>
                  </a:cubicBezTo>
                  <a:lnTo>
                    <a:pt x="251973" y="5346000"/>
                  </a:lnTo>
                  <a:cubicBezTo>
                    <a:pt x="112812" y="5346000"/>
                    <a:pt x="0" y="5233188"/>
                    <a:pt x="0" y="5094027"/>
                  </a:cubicBezTo>
                  <a:lnTo>
                    <a:pt x="0" y="251973"/>
                  </a:lnTo>
                  <a:cubicBezTo>
                    <a:pt x="0" y="112812"/>
                    <a:pt x="112812" y="0"/>
                    <a:pt x="2519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319" name="Rectangle: Rounded Corners 318">
              <a:extLst>
                <a:ext uri="{FF2B5EF4-FFF2-40B4-BE49-F238E27FC236}">
                  <a16:creationId xmlns:a16="http://schemas.microsoft.com/office/drawing/2014/main" id="{7D48075D-3E50-4F21-9567-D0731966EAAA}"/>
                </a:ext>
              </a:extLst>
            </p:cNvPr>
            <p:cNvSpPr/>
            <p:nvPr/>
          </p:nvSpPr>
          <p:spPr>
            <a:xfrm>
              <a:off x="2077621" y="854663"/>
              <a:ext cx="2340000" cy="5148000"/>
            </a:xfrm>
            <a:prstGeom prst="roundRect">
              <a:avLst>
                <a:gd name="adj" fmla="val 852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1B879807-DFFC-4E1D-B048-8FF207345707}"/>
              </a:ext>
            </a:extLst>
          </p:cNvPr>
          <p:cNvGrpSpPr/>
          <p:nvPr/>
        </p:nvGrpSpPr>
        <p:grpSpPr>
          <a:xfrm rot="891649">
            <a:off x="-355720" y="-866046"/>
            <a:ext cx="2657904" cy="5400000"/>
            <a:chOff x="1919860" y="728663"/>
            <a:chExt cx="2657904" cy="5400000"/>
          </a:xfrm>
        </p:grpSpPr>
        <p:grpSp>
          <p:nvGrpSpPr>
            <p:cNvPr id="357" name="Group 356">
              <a:extLst>
                <a:ext uri="{FF2B5EF4-FFF2-40B4-BE49-F238E27FC236}">
                  <a16:creationId xmlns:a16="http://schemas.microsoft.com/office/drawing/2014/main" id="{A9BC6307-3E33-4409-9F4B-3BE193D7C5A1}"/>
                </a:ext>
              </a:extLst>
            </p:cNvPr>
            <p:cNvGrpSpPr/>
            <p:nvPr/>
          </p:nvGrpSpPr>
          <p:grpSpPr>
            <a:xfrm>
              <a:off x="1919860" y="728663"/>
              <a:ext cx="2657904" cy="5400000"/>
              <a:chOff x="1919860" y="728663"/>
              <a:chExt cx="2657904" cy="5400000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7FEF49D9-1578-4583-9B79-795D142C847A}"/>
                  </a:ext>
                </a:extLst>
              </p:cNvPr>
              <p:cNvSpPr/>
              <p:nvPr/>
            </p:nvSpPr>
            <p:spPr>
              <a:xfrm>
                <a:off x="1951621" y="728663"/>
                <a:ext cx="2592000" cy="5400000"/>
              </a:xfrm>
              <a:custGeom>
                <a:avLst/>
                <a:gdLst>
                  <a:gd name="connsiteX0" fmla="*/ 274337 w 2592000"/>
                  <a:gd name="connsiteY0" fmla="*/ 0 h 5400000"/>
                  <a:gd name="connsiteX1" fmla="*/ 2317663 w 2592000"/>
                  <a:gd name="connsiteY1" fmla="*/ 0 h 5400000"/>
                  <a:gd name="connsiteX2" fmla="*/ 2592000 w 2592000"/>
                  <a:gd name="connsiteY2" fmla="*/ 274337 h 5400000"/>
                  <a:gd name="connsiteX3" fmla="*/ 2592000 w 2592000"/>
                  <a:gd name="connsiteY3" fmla="*/ 5125663 h 5400000"/>
                  <a:gd name="connsiteX4" fmla="*/ 2317663 w 2592000"/>
                  <a:gd name="connsiteY4" fmla="*/ 5400000 h 5400000"/>
                  <a:gd name="connsiteX5" fmla="*/ 1435932 w 2592000"/>
                  <a:gd name="connsiteY5" fmla="*/ 5400000 h 5400000"/>
                  <a:gd name="connsiteX6" fmla="*/ 1432754 w 2592000"/>
                  <a:gd name="connsiteY6" fmla="*/ 5387288 h 5400000"/>
                  <a:gd name="connsiteX7" fmla="*/ 1159246 w 2592000"/>
                  <a:gd name="connsiteY7" fmla="*/ 5387288 h 5400000"/>
                  <a:gd name="connsiteX8" fmla="*/ 1156068 w 2592000"/>
                  <a:gd name="connsiteY8" fmla="*/ 5400000 h 5400000"/>
                  <a:gd name="connsiteX9" fmla="*/ 274337 w 2592000"/>
                  <a:gd name="connsiteY9" fmla="*/ 5400000 h 5400000"/>
                  <a:gd name="connsiteX10" fmla="*/ 0 w 2592000"/>
                  <a:gd name="connsiteY10" fmla="*/ 5125663 h 5400000"/>
                  <a:gd name="connsiteX11" fmla="*/ 0 w 2592000"/>
                  <a:gd name="connsiteY11" fmla="*/ 274337 h 5400000"/>
                  <a:gd name="connsiteX12" fmla="*/ 274337 w 2592000"/>
                  <a:gd name="connsiteY12" fmla="*/ 0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2000" h="5400000">
                    <a:moveTo>
                      <a:pt x="274337" y="0"/>
                    </a:moveTo>
                    <a:lnTo>
                      <a:pt x="2317663" y="0"/>
                    </a:lnTo>
                    <a:cubicBezTo>
                      <a:pt x="2469175" y="0"/>
                      <a:pt x="2592000" y="122825"/>
                      <a:pt x="2592000" y="274337"/>
                    </a:cubicBezTo>
                    <a:lnTo>
                      <a:pt x="2592000" y="5125663"/>
                    </a:lnTo>
                    <a:cubicBezTo>
                      <a:pt x="2592000" y="5277175"/>
                      <a:pt x="2469175" y="5400000"/>
                      <a:pt x="2317663" y="5400000"/>
                    </a:cubicBezTo>
                    <a:lnTo>
                      <a:pt x="1435932" y="5400000"/>
                    </a:lnTo>
                    <a:lnTo>
                      <a:pt x="1432754" y="5387288"/>
                    </a:lnTo>
                    <a:lnTo>
                      <a:pt x="1159246" y="5387288"/>
                    </a:lnTo>
                    <a:lnTo>
                      <a:pt x="1156068" y="5400000"/>
                    </a:lnTo>
                    <a:lnTo>
                      <a:pt x="274337" y="5400000"/>
                    </a:lnTo>
                    <a:cubicBezTo>
                      <a:pt x="122825" y="5400000"/>
                      <a:pt x="0" y="5277175"/>
                      <a:pt x="0" y="5125663"/>
                    </a:cubicBezTo>
                    <a:lnTo>
                      <a:pt x="0" y="274337"/>
                    </a:lnTo>
                    <a:cubicBezTo>
                      <a:pt x="0" y="122825"/>
                      <a:pt x="122825" y="0"/>
                      <a:pt x="274337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190500" dist="127000" dir="8100000" algn="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F93414C8-E878-4AAB-BBB0-F5378866691E}"/>
                  </a:ext>
                </a:extLst>
              </p:cNvPr>
              <p:cNvSpPr/>
              <p:nvPr/>
            </p:nvSpPr>
            <p:spPr>
              <a:xfrm rot="5400000">
                <a:off x="4384694" y="2599751"/>
                <a:ext cx="360000" cy="26141"/>
              </a:xfrm>
              <a:custGeom>
                <a:avLst/>
                <a:gdLst>
                  <a:gd name="connsiteX0" fmla="*/ 0 w 360000"/>
                  <a:gd name="connsiteY0" fmla="*/ 26141 h 26141"/>
                  <a:gd name="connsiteX1" fmla="*/ 0 w 360000"/>
                  <a:gd name="connsiteY1" fmla="*/ 18000 h 26141"/>
                  <a:gd name="connsiteX2" fmla="*/ 18000 w 360000"/>
                  <a:gd name="connsiteY2" fmla="*/ 0 h 26141"/>
                  <a:gd name="connsiteX3" fmla="*/ 342000 w 360000"/>
                  <a:gd name="connsiteY3" fmla="*/ 0 h 26141"/>
                  <a:gd name="connsiteX4" fmla="*/ 360000 w 360000"/>
                  <a:gd name="connsiteY4" fmla="*/ 18000 h 26141"/>
                  <a:gd name="connsiteX5" fmla="*/ 360000 w 360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342000" y="0"/>
                    </a:lnTo>
                    <a:cubicBezTo>
                      <a:pt x="351941" y="0"/>
                      <a:pt x="360000" y="8059"/>
                      <a:pt x="360000" y="18000"/>
                    </a:cubicBezTo>
                    <a:lnTo>
                      <a:pt x="360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6F32D19B-0097-4F89-B9E0-B22385DF0388}"/>
                  </a:ext>
                </a:extLst>
              </p:cNvPr>
              <p:cNvSpPr/>
              <p:nvPr/>
            </p:nvSpPr>
            <p:spPr>
              <a:xfrm rot="16200000" flipH="1">
                <a:off x="1788931" y="2635754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8156F629-AB70-4FB7-9757-50FAA47C795E}"/>
                  </a:ext>
                </a:extLst>
              </p:cNvPr>
              <p:cNvSpPr/>
              <p:nvPr/>
            </p:nvSpPr>
            <p:spPr>
              <a:xfrm rot="16200000" flipH="1">
                <a:off x="1788932" y="2275751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F178ACF8-2D73-41E9-BEC8-175EE751D5CA}"/>
                </a:ext>
              </a:extLst>
            </p:cNvPr>
            <p:cNvSpPr/>
            <p:nvPr/>
          </p:nvSpPr>
          <p:spPr>
            <a:xfrm>
              <a:off x="1978621" y="755663"/>
              <a:ext cx="2538000" cy="5346000"/>
            </a:xfrm>
            <a:custGeom>
              <a:avLst/>
              <a:gdLst>
                <a:gd name="connsiteX0" fmla="*/ 251973 w 2538000"/>
                <a:gd name="connsiteY0" fmla="*/ 0 h 5346000"/>
                <a:gd name="connsiteX1" fmla="*/ 891001 w 2538000"/>
                <a:gd name="connsiteY1" fmla="*/ 0 h 5346000"/>
                <a:gd name="connsiteX2" fmla="*/ 899789 w 2538000"/>
                <a:gd name="connsiteY2" fmla="*/ 17999 h 5346000"/>
                <a:gd name="connsiteX3" fmla="*/ 1638211 w 2538000"/>
                <a:gd name="connsiteY3" fmla="*/ 17999 h 5346000"/>
                <a:gd name="connsiteX4" fmla="*/ 1647000 w 2538000"/>
                <a:gd name="connsiteY4" fmla="*/ 0 h 5346000"/>
                <a:gd name="connsiteX5" fmla="*/ 2286027 w 2538000"/>
                <a:gd name="connsiteY5" fmla="*/ 0 h 5346000"/>
                <a:gd name="connsiteX6" fmla="*/ 2538000 w 2538000"/>
                <a:gd name="connsiteY6" fmla="*/ 251973 h 5346000"/>
                <a:gd name="connsiteX7" fmla="*/ 2538000 w 2538000"/>
                <a:gd name="connsiteY7" fmla="*/ 5094027 h 5346000"/>
                <a:gd name="connsiteX8" fmla="*/ 2286027 w 2538000"/>
                <a:gd name="connsiteY8" fmla="*/ 5346000 h 5346000"/>
                <a:gd name="connsiteX9" fmla="*/ 251973 w 2538000"/>
                <a:gd name="connsiteY9" fmla="*/ 5346000 h 5346000"/>
                <a:gd name="connsiteX10" fmla="*/ 0 w 2538000"/>
                <a:gd name="connsiteY10" fmla="*/ 5094027 h 5346000"/>
                <a:gd name="connsiteX11" fmla="*/ 0 w 2538000"/>
                <a:gd name="connsiteY11" fmla="*/ 251973 h 5346000"/>
                <a:gd name="connsiteX12" fmla="*/ 251973 w 2538000"/>
                <a:gd name="connsiteY12" fmla="*/ 0 h 534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8000" h="5346000">
                  <a:moveTo>
                    <a:pt x="251973" y="0"/>
                  </a:moveTo>
                  <a:lnTo>
                    <a:pt x="891001" y="0"/>
                  </a:lnTo>
                  <a:lnTo>
                    <a:pt x="899789" y="17999"/>
                  </a:lnTo>
                  <a:lnTo>
                    <a:pt x="1638211" y="17999"/>
                  </a:lnTo>
                  <a:lnTo>
                    <a:pt x="1647000" y="0"/>
                  </a:lnTo>
                  <a:lnTo>
                    <a:pt x="2286027" y="0"/>
                  </a:lnTo>
                  <a:cubicBezTo>
                    <a:pt x="2425188" y="0"/>
                    <a:pt x="2538000" y="112812"/>
                    <a:pt x="2538000" y="251973"/>
                  </a:cubicBezTo>
                  <a:lnTo>
                    <a:pt x="2538000" y="5094027"/>
                  </a:lnTo>
                  <a:cubicBezTo>
                    <a:pt x="2538000" y="5233188"/>
                    <a:pt x="2425188" y="5346000"/>
                    <a:pt x="2286027" y="5346000"/>
                  </a:cubicBezTo>
                  <a:lnTo>
                    <a:pt x="251973" y="5346000"/>
                  </a:lnTo>
                  <a:cubicBezTo>
                    <a:pt x="112812" y="5346000"/>
                    <a:pt x="0" y="5233188"/>
                    <a:pt x="0" y="5094027"/>
                  </a:cubicBezTo>
                  <a:lnTo>
                    <a:pt x="0" y="251973"/>
                  </a:lnTo>
                  <a:cubicBezTo>
                    <a:pt x="0" y="112812"/>
                    <a:pt x="112812" y="0"/>
                    <a:pt x="2519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359" name="Rectangle: Rounded Corners 358">
              <a:extLst>
                <a:ext uri="{FF2B5EF4-FFF2-40B4-BE49-F238E27FC236}">
                  <a16:creationId xmlns:a16="http://schemas.microsoft.com/office/drawing/2014/main" id="{233C7BC4-3730-4EC3-92EF-293C2FD8B4AC}"/>
                </a:ext>
              </a:extLst>
            </p:cNvPr>
            <p:cNvSpPr/>
            <p:nvPr/>
          </p:nvSpPr>
          <p:spPr>
            <a:xfrm>
              <a:off x="2077621" y="854663"/>
              <a:ext cx="2340000" cy="5148000"/>
            </a:xfrm>
            <a:prstGeom prst="roundRect">
              <a:avLst>
                <a:gd name="adj" fmla="val 852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204D50DF-EEB3-4D09-B6FD-73C220661AD9}"/>
              </a:ext>
            </a:extLst>
          </p:cNvPr>
          <p:cNvGrpSpPr/>
          <p:nvPr/>
        </p:nvGrpSpPr>
        <p:grpSpPr>
          <a:xfrm rot="891649">
            <a:off x="-1797500" y="4564831"/>
            <a:ext cx="2657904" cy="5400000"/>
            <a:chOff x="1919860" y="728663"/>
            <a:chExt cx="2657904" cy="5400000"/>
          </a:xfrm>
        </p:grpSpPr>
        <p:grpSp>
          <p:nvGrpSpPr>
            <p:cNvPr id="365" name="Group 364">
              <a:extLst>
                <a:ext uri="{FF2B5EF4-FFF2-40B4-BE49-F238E27FC236}">
                  <a16:creationId xmlns:a16="http://schemas.microsoft.com/office/drawing/2014/main" id="{AE7B4E97-2BB1-46C3-8914-0A69D6597114}"/>
                </a:ext>
              </a:extLst>
            </p:cNvPr>
            <p:cNvGrpSpPr/>
            <p:nvPr/>
          </p:nvGrpSpPr>
          <p:grpSpPr>
            <a:xfrm>
              <a:off x="1919860" y="728663"/>
              <a:ext cx="2657904" cy="5400000"/>
              <a:chOff x="1919860" y="728663"/>
              <a:chExt cx="2657904" cy="5400000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1CE273CA-9FA3-4516-B248-3DF920D5DCA5}"/>
                  </a:ext>
                </a:extLst>
              </p:cNvPr>
              <p:cNvSpPr/>
              <p:nvPr/>
            </p:nvSpPr>
            <p:spPr>
              <a:xfrm>
                <a:off x="1951621" y="728663"/>
                <a:ext cx="2592000" cy="5400000"/>
              </a:xfrm>
              <a:custGeom>
                <a:avLst/>
                <a:gdLst>
                  <a:gd name="connsiteX0" fmla="*/ 274337 w 2592000"/>
                  <a:gd name="connsiteY0" fmla="*/ 0 h 5400000"/>
                  <a:gd name="connsiteX1" fmla="*/ 2317663 w 2592000"/>
                  <a:gd name="connsiteY1" fmla="*/ 0 h 5400000"/>
                  <a:gd name="connsiteX2" fmla="*/ 2592000 w 2592000"/>
                  <a:gd name="connsiteY2" fmla="*/ 274337 h 5400000"/>
                  <a:gd name="connsiteX3" fmla="*/ 2592000 w 2592000"/>
                  <a:gd name="connsiteY3" fmla="*/ 5125663 h 5400000"/>
                  <a:gd name="connsiteX4" fmla="*/ 2317663 w 2592000"/>
                  <a:gd name="connsiteY4" fmla="*/ 5400000 h 5400000"/>
                  <a:gd name="connsiteX5" fmla="*/ 1435932 w 2592000"/>
                  <a:gd name="connsiteY5" fmla="*/ 5400000 h 5400000"/>
                  <a:gd name="connsiteX6" fmla="*/ 1432754 w 2592000"/>
                  <a:gd name="connsiteY6" fmla="*/ 5387288 h 5400000"/>
                  <a:gd name="connsiteX7" fmla="*/ 1159246 w 2592000"/>
                  <a:gd name="connsiteY7" fmla="*/ 5387288 h 5400000"/>
                  <a:gd name="connsiteX8" fmla="*/ 1156068 w 2592000"/>
                  <a:gd name="connsiteY8" fmla="*/ 5400000 h 5400000"/>
                  <a:gd name="connsiteX9" fmla="*/ 274337 w 2592000"/>
                  <a:gd name="connsiteY9" fmla="*/ 5400000 h 5400000"/>
                  <a:gd name="connsiteX10" fmla="*/ 0 w 2592000"/>
                  <a:gd name="connsiteY10" fmla="*/ 5125663 h 5400000"/>
                  <a:gd name="connsiteX11" fmla="*/ 0 w 2592000"/>
                  <a:gd name="connsiteY11" fmla="*/ 274337 h 5400000"/>
                  <a:gd name="connsiteX12" fmla="*/ 274337 w 2592000"/>
                  <a:gd name="connsiteY12" fmla="*/ 0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2000" h="5400000">
                    <a:moveTo>
                      <a:pt x="274337" y="0"/>
                    </a:moveTo>
                    <a:lnTo>
                      <a:pt x="2317663" y="0"/>
                    </a:lnTo>
                    <a:cubicBezTo>
                      <a:pt x="2469175" y="0"/>
                      <a:pt x="2592000" y="122825"/>
                      <a:pt x="2592000" y="274337"/>
                    </a:cubicBezTo>
                    <a:lnTo>
                      <a:pt x="2592000" y="5125663"/>
                    </a:lnTo>
                    <a:cubicBezTo>
                      <a:pt x="2592000" y="5277175"/>
                      <a:pt x="2469175" y="5400000"/>
                      <a:pt x="2317663" y="5400000"/>
                    </a:cubicBezTo>
                    <a:lnTo>
                      <a:pt x="1435932" y="5400000"/>
                    </a:lnTo>
                    <a:lnTo>
                      <a:pt x="1432754" y="5387288"/>
                    </a:lnTo>
                    <a:lnTo>
                      <a:pt x="1159246" y="5387288"/>
                    </a:lnTo>
                    <a:lnTo>
                      <a:pt x="1156068" y="5400000"/>
                    </a:lnTo>
                    <a:lnTo>
                      <a:pt x="274337" y="5400000"/>
                    </a:lnTo>
                    <a:cubicBezTo>
                      <a:pt x="122825" y="5400000"/>
                      <a:pt x="0" y="5277175"/>
                      <a:pt x="0" y="5125663"/>
                    </a:cubicBezTo>
                    <a:lnTo>
                      <a:pt x="0" y="274337"/>
                    </a:lnTo>
                    <a:cubicBezTo>
                      <a:pt x="0" y="122825"/>
                      <a:pt x="122825" y="0"/>
                      <a:pt x="274337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190500" dist="127000" dir="8100000" algn="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59746276-9759-42E7-854B-6BE4FA4E8C94}"/>
                  </a:ext>
                </a:extLst>
              </p:cNvPr>
              <p:cNvSpPr/>
              <p:nvPr/>
            </p:nvSpPr>
            <p:spPr>
              <a:xfrm rot="5400000">
                <a:off x="4384694" y="2599751"/>
                <a:ext cx="360000" cy="26141"/>
              </a:xfrm>
              <a:custGeom>
                <a:avLst/>
                <a:gdLst>
                  <a:gd name="connsiteX0" fmla="*/ 0 w 360000"/>
                  <a:gd name="connsiteY0" fmla="*/ 26141 h 26141"/>
                  <a:gd name="connsiteX1" fmla="*/ 0 w 360000"/>
                  <a:gd name="connsiteY1" fmla="*/ 18000 h 26141"/>
                  <a:gd name="connsiteX2" fmla="*/ 18000 w 360000"/>
                  <a:gd name="connsiteY2" fmla="*/ 0 h 26141"/>
                  <a:gd name="connsiteX3" fmla="*/ 342000 w 360000"/>
                  <a:gd name="connsiteY3" fmla="*/ 0 h 26141"/>
                  <a:gd name="connsiteX4" fmla="*/ 360000 w 360000"/>
                  <a:gd name="connsiteY4" fmla="*/ 18000 h 26141"/>
                  <a:gd name="connsiteX5" fmla="*/ 360000 w 360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342000" y="0"/>
                    </a:lnTo>
                    <a:cubicBezTo>
                      <a:pt x="351941" y="0"/>
                      <a:pt x="360000" y="8059"/>
                      <a:pt x="360000" y="18000"/>
                    </a:cubicBezTo>
                    <a:lnTo>
                      <a:pt x="360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8F677F41-466C-4FDA-B194-401D9F5130A9}"/>
                  </a:ext>
                </a:extLst>
              </p:cNvPr>
              <p:cNvSpPr/>
              <p:nvPr/>
            </p:nvSpPr>
            <p:spPr>
              <a:xfrm rot="16200000" flipH="1">
                <a:off x="1788931" y="2635754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03C68C03-FAC3-4005-9C02-D221B18BE285}"/>
                  </a:ext>
                </a:extLst>
              </p:cNvPr>
              <p:cNvSpPr/>
              <p:nvPr/>
            </p:nvSpPr>
            <p:spPr>
              <a:xfrm rot="16200000" flipH="1">
                <a:off x="1788932" y="2275751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62F06989-392F-4B16-BD69-8B7321B7D27D}"/>
                </a:ext>
              </a:extLst>
            </p:cNvPr>
            <p:cNvSpPr/>
            <p:nvPr/>
          </p:nvSpPr>
          <p:spPr>
            <a:xfrm>
              <a:off x="1978621" y="755663"/>
              <a:ext cx="2538000" cy="5346000"/>
            </a:xfrm>
            <a:custGeom>
              <a:avLst/>
              <a:gdLst>
                <a:gd name="connsiteX0" fmla="*/ 251973 w 2538000"/>
                <a:gd name="connsiteY0" fmla="*/ 0 h 5346000"/>
                <a:gd name="connsiteX1" fmla="*/ 891001 w 2538000"/>
                <a:gd name="connsiteY1" fmla="*/ 0 h 5346000"/>
                <a:gd name="connsiteX2" fmla="*/ 899789 w 2538000"/>
                <a:gd name="connsiteY2" fmla="*/ 17999 h 5346000"/>
                <a:gd name="connsiteX3" fmla="*/ 1638211 w 2538000"/>
                <a:gd name="connsiteY3" fmla="*/ 17999 h 5346000"/>
                <a:gd name="connsiteX4" fmla="*/ 1647000 w 2538000"/>
                <a:gd name="connsiteY4" fmla="*/ 0 h 5346000"/>
                <a:gd name="connsiteX5" fmla="*/ 2286027 w 2538000"/>
                <a:gd name="connsiteY5" fmla="*/ 0 h 5346000"/>
                <a:gd name="connsiteX6" fmla="*/ 2538000 w 2538000"/>
                <a:gd name="connsiteY6" fmla="*/ 251973 h 5346000"/>
                <a:gd name="connsiteX7" fmla="*/ 2538000 w 2538000"/>
                <a:gd name="connsiteY7" fmla="*/ 5094027 h 5346000"/>
                <a:gd name="connsiteX8" fmla="*/ 2286027 w 2538000"/>
                <a:gd name="connsiteY8" fmla="*/ 5346000 h 5346000"/>
                <a:gd name="connsiteX9" fmla="*/ 251973 w 2538000"/>
                <a:gd name="connsiteY9" fmla="*/ 5346000 h 5346000"/>
                <a:gd name="connsiteX10" fmla="*/ 0 w 2538000"/>
                <a:gd name="connsiteY10" fmla="*/ 5094027 h 5346000"/>
                <a:gd name="connsiteX11" fmla="*/ 0 w 2538000"/>
                <a:gd name="connsiteY11" fmla="*/ 251973 h 5346000"/>
                <a:gd name="connsiteX12" fmla="*/ 251973 w 2538000"/>
                <a:gd name="connsiteY12" fmla="*/ 0 h 534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8000" h="5346000">
                  <a:moveTo>
                    <a:pt x="251973" y="0"/>
                  </a:moveTo>
                  <a:lnTo>
                    <a:pt x="891001" y="0"/>
                  </a:lnTo>
                  <a:lnTo>
                    <a:pt x="899789" y="17999"/>
                  </a:lnTo>
                  <a:lnTo>
                    <a:pt x="1638211" y="17999"/>
                  </a:lnTo>
                  <a:lnTo>
                    <a:pt x="1647000" y="0"/>
                  </a:lnTo>
                  <a:lnTo>
                    <a:pt x="2286027" y="0"/>
                  </a:lnTo>
                  <a:cubicBezTo>
                    <a:pt x="2425188" y="0"/>
                    <a:pt x="2538000" y="112812"/>
                    <a:pt x="2538000" y="251973"/>
                  </a:cubicBezTo>
                  <a:lnTo>
                    <a:pt x="2538000" y="5094027"/>
                  </a:lnTo>
                  <a:cubicBezTo>
                    <a:pt x="2538000" y="5233188"/>
                    <a:pt x="2425188" y="5346000"/>
                    <a:pt x="2286027" y="5346000"/>
                  </a:cubicBezTo>
                  <a:lnTo>
                    <a:pt x="251973" y="5346000"/>
                  </a:lnTo>
                  <a:cubicBezTo>
                    <a:pt x="112812" y="5346000"/>
                    <a:pt x="0" y="5233188"/>
                    <a:pt x="0" y="5094027"/>
                  </a:cubicBezTo>
                  <a:lnTo>
                    <a:pt x="0" y="251973"/>
                  </a:lnTo>
                  <a:cubicBezTo>
                    <a:pt x="0" y="112812"/>
                    <a:pt x="112812" y="0"/>
                    <a:pt x="2519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367" name="Rectangle: Rounded Corners 366">
              <a:extLst>
                <a:ext uri="{FF2B5EF4-FFF2-40B4-BE49-F238E27FC236}">
                  <a16:creationId xmlns:a16="http://schemas.microsoft.com/office/drawing/2014/main" id="{D0DF231E-4444-4C87-B624-54A5F0E43057}"/>
                </a:ext>
              </a:extLst>
            </p:cNvPr>
            <p:cNvSpPr/>
            <p:nvPr/>
          </p:nvSpPr>
          <p:spPr>
            <a:xfrm>
              <a:off x="2077621" y="854663"/>
              <a:ext cx="2340000" cy="5148000"/>
            </a:xfrm>
            <a:prstGeom prst="roundRect">
              <a:avLst>
                <a:gd name="adj" fmla="val 852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94D620CC-EBF2-4145-A632-E2324C5BCAA3}"/>
              </a:ext>
            </a:extLst>
          </p:cNvPr>
          <p:cNvGrpSpPr/>
          <p:nvPr/>
        </p:nvGrpSpPr>
        <p:grpSpPr>
          <a:xfrm rot="891649">
            <a:off x="1184159" y="4373229"/>
            <a:ext cx="2657904" cy="5400000"/>
            <a:chOff x="1919860" y="728663"/>
            <a:chExt cx="2657904" cy="5400000"/>
          </a:xfrm>
        </p:grpSpPr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3D347F72-D1CC-4C28-B2B9-4D7779A729E9}"/>
                </a:ext>
              </a:extLst>
            </p:cNvPr>
            <p:cNvGrpSpPr/>
            <p:nvPr/>
          </p:nvGrpSpPr>
          <p:grpSpPr>
            <a:xfrm>
              <a:off x="1919860" y="728663"/>
              <a:ext cx="2657904" cy="5400000"/>
              <a:chOff x="1919860" y="728663"/>
              <a:chExt cx="2657904" cy="5400000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E88BA38D-63B1-4F30-A3C2-9908D5B0DA07}"/>
                  </a:ext>
                </a:extLst>
              </p:cNvPr>
              <p:cNvSpPr/>
              <p:nvPr/>
            </p:nvSpPr>
            <p:spPr>
              <a:xfrm>
                <a:off x="1951621" y="728663"/>
                <a:ext cx="2592000" cy="5400000"/>
              </a:xfrm>
              <a:custGeom>
                <a:avLst/>
                <a:gdLst>
                  <a:gd name="connsiteX0" fmla="*/ 274337 w 2592000"/>
                  <a:gd name="connsiteY0" fmla="*/ 0 h 5400000"/>
                  <a:gd name="connsiteX1" fmla="*/ 2317663 w 2592000"/>
                  <a:gd name="connsiteY1" fmla="*/ 0 h 5400000"/>
                  <a:gd name="connsiteX2" fmla="*/ 2592000 w 2592000"/>
                  <a:gd name="connsiteY2" fmla="*/ 274337 h 5400000"/>
                  <a:gd name="connsiteX3" fmla="*/ 2592000 w 2592000"/>
                  <a:gd name="connsiteY3" fmla="*/ 5125663 h 5400000"/>
                  <a:gd name="connsiteX4" fmla="*/ 2317663 w 2592000"/>
                  <a:gd name="connsiteY4" fmla="*/ 5400000 h 5400000"/>
                  <a:gd name="connsiteX5" fmla="*/ 1435932 w 2592000"/>
                  <a:gd name="connsiteY5" fmla="*/ 5400000 h 5400000"/>
                  <a:gd name="connsiteX6" fmla="*/ 1432754 w 2592000"/>
                  <a:gd name="connsiteY6" fmla="*/ 5387288 h 5400000"/>
                  <a:gd name="connsiteX7" fmla="*/ 1159246 w 2592000"/>
                  <a:gd name="connsiteY7" fmla="*/ 5387288 h 5400000"/>
                  <a:gd name="connsiteX8" fmla="*/ 1156068 w 2592000"/>
                  <a:gd name="connsiteY8" fmla="*/ 5400000 h 5400000"/>
                  <a:gd name="connsiteX9" fmla="*/ 274337 w 2592000"/>
                  <a:gd name="connsiteY9" fmla="*/ 5400000 h 5400000"/>
                  <a:gd name="connsiteX10" fmla="*/ 0 w 2592000"/>
                  <a:gd name="connsiteY10" fmla="*/ 5125663 h 5400000"/>
                  <a:gd name="connsiteX11" fmla="*/ 0 w 2592000"/>
                  <a:gd name="connsiteY11" fmla="*/ 274337 h 5400000"/>
                  <a:gd name="connsiteX12" fmla="*/ 274337 w 2592000"/>
                  <a:gd name="connsiteY12" fmla="*/ 0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2000" h="5400000">
                    <a:moveTo>
                      <a:pt x="274337" y="0"/>
                    </a:moveTo>
                    <a:lnTo>
                      <a:pt x="2317663" y="0"/>
                    </a:lnTo>
                    <a:cubicBezTo>
                      <a:pt x="2469175" y="0"/>
                      <a:pt x="2592000" y="122825"/>
                      <a:pt x="2592000" y="274337"/>
                    </a:cubicBezTo>
                    <a:lnTo>
                      <a:pt x="2592000" y="5125663"/>
                    </a:lnTo>
                    <a:cubicBezTo>
                      <a:pt x="2592000" y="5277175"/>
                      <a:pt x="2469175" y="5400000"/>
                      <a:pt x="2317663" y="5400000"/>
                    </a:cubicBezTo>
                    <a:lnTo>
                      <a:pt x="1435932" y="5400000"/>
                    </a:lnTo>
                    <a:lnTo>
                      <a:pt x="1432754" y="5387288"/>
                    </a:lnTo>
                    <a:lnTo>
                      <a:pt x="1159246" y="5387288"/>
                    </a:lnTo>
                    <a:lnTo>
                      <a:pt x="1156068" y="5400000"/>
                    </a:lnTo>
                    <a:lnTo>
                      <a:pt x="274337" y="5400000"/>
                    </a:lnTo>
                    <a:cubicBezTo>
                      <a:pt x="122825" y="5400000"/>
                      <a:pt x="0" y="5277175"/>
                      <a:pt x="0" y="5125663"/>
                    </a:cubicBezTo>
                    <a:lnTo>
                      <a:pt x="0" y="274337"/>
                    </a:lnTo>
                    <a:cubicBezTo>
                      <a:pt x="0" y="122825"/>
                      <a:pt x="122825" y="0"/>
                      <a:pt x="274337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190500" dist="127000" dir="8100000" algn="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27B7B0F8-5FD9-4B2C-97CB-105C22489C40}"/>
                  </a:ext>
                </a:extLst>
              </p:cNvPr>
              <p:cNvSpPr/>
              <p:nvPr/>
            </p:nvSpPr>
            <p:spPr>
              <a:xfrm rot="5400000">
                <a:off x="4384694" y="2599751"/>
                <a:ext cx="360000" cy="26141"/>
              </a:xfrm>
              <a:custGeom>
                <a:avLst/>
                <a:gdLst>
                  <a:gd name="connsiteX0" fmla="*/ 0 w 360000"/>
                  <a:gd name="connsiteY0" fmla="*/ 26141 h 26141"/>
                  <a:gd name="connsiteX1" fmla="*/ 0 w 360000"/>
                  <a:gd name="connsiteY1" fmla="*/ 18000 h 26141"/>
                  <a:gd name="connsiteX2" fmla="*/ 18000 w 360000"/>
                  <a:gd name="connsiteY2" fmla="*/ 0 h 26141"/>
                  <a:gd name="connsiteX3" fmla="*/ 342000 w 360000"/>
                  <a:gd name="connsiteY3" fmla="*/ 0 h 26141"/>
                  <a:gd name="connsiteX4" fmla="*/ 360000 w 360000"/>
                  <a:gd name="connsiteY4" fmla="*/ 18000 h 26141"/>
                  <a:gd name="connsiteX5" fmla="*/ 360000 w 360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342000" y="0"/>
                    </a:lnTo>
                    <a:cubicBezTo>
                      <a:pt x="351941" y="0"/>
                      <a:pt x="360000" y="8059"/>
                      <a:pt x="360000" y="18000"/>
                    </a:cubicBezTo>
                    <a:lnTo>
                      <a:pt x="360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3D077295-8278-4872-A162-EED271610068}"/>
                  </a:ext>
                </a:extLst>
              </p:cNvPr>
              <p:cNvSpPr/>
              <p:nvPr/>
            </p:nvSpPr>
            <p:spPr>
              <a:xfrm rot="16200000" flipH="1">
                <a:off x="1788931" y="2635754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31AD43FE-1097-4A48-B4AE-FCFC1794D54F}"/>
                  </a:ext>
                </a:extLst>
              </p:cNvPr>
              <p:cNvSpPr/>
              <p:nvPr/>
            </p:nvSpPr>
            <p:spPr>
              <a:xfrm rot="16200000" flipH="1">
                <a:off x="1788932" y="2275751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F98FFB8C-9592-4BD3-AF21-4D29C984887B}"/>
                </a:ext>
              </a:extLst>
            </p:cNvPr>
            <p:cNvSpPr/>
            <p:nvPr/>
          </p:nvSpPr>
          <p:spPr>
            <a:xfrm>
              <a:off x="1978621" y="755663"/>
              <a:ext cx="2538000" cy="5346000"/>
            </a:xfrm>
            <a:custGeom>
              <a:avLst/>
              <a:gdLst>
                <a:gd name="connsiteX0" fmla="*/ 251973 w 2538000"/>
                <a:gd name="connsiteY0" fmla="*/ 0 h 5346000"/>
                <a:gd name="connsiteX1" fmla="*/ 891001 w 2538000"/>
                <a:gd name="connsiteY1" fmla="*/ 0 h 5346000"/>
                <a:gd name="connsiteX2" fmla="*/ 899789 w 2538000"/>
                <a:gd name="connsiteY2" fmla="*/ 17999 h 5346000"/>
                <a:gd name="connsiteX3" fmla="*/ 1638211 w 2538000"/>
                <a:gd name="connsiteY3" fmla="*/ 17999 h 5346000"/>
                <a:gd name="connsiteX4" fmla="*/ 1647000 w 2538000"/>
                <a:gd name="connsiteY4" fmla="*/ 0 h 5346000"/>
                <a:gd name="connsiteX5" fmla="*/ 2286027 w 2538000"/>
                <a:gd name="connsiteY5" fmla="*/ 0 h 5346000"/>
                <a:gd name="connsiteX6" fmla="*/ 2538000 w 2538000"/>
                <a:gd name="connsiteY6" fmla="*/ 251973 h 5346000"/>
                <a:gd name="connsiteX7" fmla="*/ 2538000 w 2538000"/>
                <a:gd name="connsiteY7" fmla="*/ 5094027 h 5346000"/>
                <a:gd name="connsiteX8" fmla="*/ 2286027 w 2538000"/>
                <a:gd name="connsiteY8" fmla="*/ 5346000 h 5346000"/>
                <a:gd name="connsiteX9" fmla="*/ 251973 w 2538000"/>
                <a:gd name="connsiteY9" fmla="*/ 5346000 h 5346000"/>
                <a:gd name="connsiteX10" fmla="*/ 0 w 2538000"/>
                <a:gd name="connsiteY10" fmla="*/ 5094027 h 5346000"/>
                <a:gd name="connsiteX11" fmla="*/ 0 w 2538000"/>
                <a:gd name="connsiteY11" fmla="*/ 251973 h 5346000"/>
                <a:gd name="connsiteX12" fmla="*/ 251973 w 2538000"/>
                <a:gd name="connsiteY12" fmla="*/ 0 h 534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8000" h="5346000">
                  <a:moveTo>
                    <a:pt x="251973" y="0"/>
                  </a:moveTo>
                  <a:lnTo>
                    <a:pt x="891001" y="0"/>
                  </a:lnTo>
                  <a:lnTo>
                    <a:pt x="899789" y="17999"/>
                  </a:lnTo>
                  <a:lnTo>
                    <a:pt x="1638211" y="17999"/>
                  </a:lnTo>
                  <a:lnTo>
                    <a:pt x="1647000" y="0"/>
                  </a:lnTo>
                  <a:lnTo>
                    <a:pt x="2286027" y="0"/>
                  </a:lnTo>
                  <a:cubicBezTo>
                    <a:pt x="2425188" y="0"/>
                    <a:pt x="2538000" y="112812"/>
                    <a:pt x="2538000" y="251973"/>
                  </a:cubicBezTo>
                  <a:lnTo>
                    <a:pt x="2538000" y="5094027"/>
                  </a:lnTo>
                  <a:cubicBezTo>
                    <a:pt x="2538000" y="5233188"/>
                    <a:pt x="2425188" y="5346000"/>
                    <a:pt x="2286027" y="5346000"/>
                  </a:cubicBezTo>
                  <a:lnTo>
                    <a:pt x="251973" y="5346000"/>
                  </a:lnTo>
                  <a:cubicBezTo>
                    <a:pt x="112812" y="5346000"/>
                    <a:pt x="0" y="5233188"/>
                    <a:pt x="0" y="5094027"/>
                  </a:cubicBezTo>
                  <a:lnTo>
                    <a:pt x="0" y="251973"/>
                  </a:lnTo>
                  <a:cubicBezTo>
                    <a:pt x="0" y="112812"/>
                    <a:pt x="112812" y="0"/>
                    <a:pt x="2519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375" name="Rectangle: Rounded Corners 374">
              <a:extLst>
                <a:ext uri="{FF2B5EF4-FFF2-40B4-BE49-F238E27FC236}">
                  <a16:creationId xmlns:a16="http://schemas.microsoft.com/office/drawing/2014/main" id="{EE33C165-C7B3-4D3B-B447-D3026272A5D9}"/>
                </a:ext>
              </a:extLst>
            </p:cNvPr>
            <p:cNvSpPr/>
            <p:nvPr/>
          </p:nvSpPr>
          <p:spPr>
            <a:xfrm>
              <a:off x="2077621" y="854663"/>
              <a:ext cx="2340000" cy="5148000"/>
            </a:xfrm>
            <a:prstGeom prst="roundRect">
              <a:avLst>
                <a:gd name="adj" fmla="val 852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</p:grpSp>
      <p:pic>
        <p:nvPicPr>
          <p:cNvPr id="36" name="Рисунок 35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" b="1259"/>
          <a:stretch>
            <a:fillRect/>
          </a:stretch>
        </p:blipFill>
        <p:spPr/>
      </p:pic>
      <p:pic>
        <p:nvPicPr>
          <p:cNvPr id="32" name="Рисунок 31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" t="9885" r="1994" b="490"/>
          <a:stretch/>
        </p:blipFill>
        <p:spPr>
          <a:xfrm rot="900000">
            <a:off x="12129901" y="-3181898"/>
            <a:ext cx="2449784" cy="5251979"/>
          </a:xfrm>
        </p:spPr>
      </p:pic>
      <p:pic>
        <p:nvPicPr>
          <p:cNvPr id="29" name="Рисунок 28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" r="1474" b="1241"/>
          <a:stretch/>
        </p:blipFill>
        <p:spPr/>
      </p:pic>
      <p:pic>
        <p:nvPicPr>
          <p:cNvPr id="43" name="Рисунок 42"/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" t="192" r="-227" b="8202"/>
          <a:stretch/>
        </p:blipFill>
        <p:spPr/>
      </p:pic>
      <p:pic>
        <p:nvPicPr>
          <p:cNvPr id="14" name="Рисунок 1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t="3684" r="133"/>
          <a:stretch/>
        </p:blipFill>
        <p:spPr>
          <a:xfrm rot="900000">
            <a:off x="2743841" y="-910183"/>
            <a:ext cx="2400369" cy="5118040"/>
          </a:xfrm>
        </p:spPr>
      </p:pic>
      <p:pic>
        <p:nvPicPr>
          <p:cNvPr id="15" name="Рисунок 14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" r="1054" b="1310"/>
          <a:stretch/>
        </p:blipFill>
        <p:spPr/>
      </p:pic>
      <p:pic>
        <p:nvPicPr>
          <p:cNvPr id="16" name="Рисунок 15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10710" r="1479" b="1208"/>
          <a:stretch/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" t="1678" r="179" b="8890"/>
          <a:stretch/>
        </p:blipFill>
        <p:spPr/>
      </p:pic>
      <p:pic>
        <p:nvPicPr>
          <p:cNvPr id="10" name="Рисунок 9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" t="2446" r="1351" b="7554"/>
          <a:stretch/>
        </p:blipFill>
        <p:spPr/>
      </p:pic>
      <p:pic>
        <p:nvPicPr>
          <p:cNvPr id="13" name="Рисунок 12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" t="1942" r="927" b="1942"/>
          <a:stretch/>
        </p:blipFill>
        <p:spPr/>
      </p:pic>
      <p:pic>
        <p:nvPicPr>
          <p:cNvPr id="18" name="Рисунок 17"/>
          <p:cNvPicPr>
            <a:picLocks noGrp="1" noChangeAspect="1"/>
          </p:cNvPicPr>
          <p:nvPr>
            <p:ph type="pic" sz="quarter" idx="2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" b="4893"/>
          <a:stretch>
            <a:fillRect/>
          </a:stretch>
        </p:blipFill>
        <p:spPr/>
      </p:pic>
      <p:sp>
        <p:nvSpPr>
          <p:cNvPr id="118" name="Скругленный прямоугольник 117"/>
          <p:cNvSpPr/>
          <p:nvPr/>
        </p:nvSpPr>
        <p:spPr>
          <a:xfrm>
            <a:off x="11637818" y="6226233"/>
            <a:ext cx="415638" cy="482138"/>
          </a:xfrm>
          <a:prstGeom prst="roundRect">
            <a:avLst/>
          </a:prstGeom>
          <a:solidFill>
            <a:schemeClr val="tx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4348334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73184"/>
            <a:ext cx="9804400" cy="664279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1637818" y="6226233"/>
            <a:ext cx="415638" cy="482138"/>
          </a:xfrm>
          <a:prstGeom prst="roundRect">
            <a:avLst/>
          </a:prstGeom>
          <a:solidFill>
            <a:schemeClr val="tx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7975290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54F23F2-1D0D-4CAB-B98F-AF79708B3968}"/>
              </a:ext>
            </a:extLst>
          </p:cNvPr>
          <p:cNvGrpSpPr/>
          <p:nvPr/>
        </p:nvGrpSpPr>
        <p:grpSpPr>
          <a:xfrm>
            <a:off x="5431798" y="3063260"/>
            <a:ext cx="1328400" cy="2700000"/>
            <a:chOff x="5431798" y="3063260"/>
            <a:chExt cx="1328400" cy="2700000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5F410A5B-D8E8-41E8-9666-41597B260576}"/>
                </a:ext>
              </a:extLst>
            </p:cNvPr>
            <p:cNvGrpSpPr/>
            <p:nvPr/>
          </p:nvGrpSpPr>
          <p:grpSpPr>
            <a:xfrm>
              <a:off x="5431798" y="3063260"/>
              <a:ext cx="1328400" cy="2700000"/>
              <a:chOff x="1919860" y="728663"/>
              <a:chExt cx="2657904" cy="5400000"/>
            </a:xfrm>
            <a:effectLst/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921F511C-C993-4AEA-B548-E2AFA79A8A48}"/>
                  </a:ext>
                </a:extLst>
              </p:cNvPr>
              <p:cNvGrpSpPr/>
              <p:nvPr/>
            </p:nvGrpSpPr>
            <p:grpSpPr>
              <a:xfrm>
                <a:off x="1919860" y="728663"/>
                <a:ext cx="2657904" cy="5400000"/>
                <a:chOff x="1919860" y="728663"/>
                <a:chExt cx="2657904" cy="5400000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26EDF761-BC8C-4441-9292-9E7B5B7C2A50}"/>
                    </a:ext>
                  </a:extLst>
                </p:cNvPr>
                <p:cNvSpPr/>
                <p:nvPr/>
              </p:nvSpPr>
              <p:spPr>
                <a:xfrm>
                  <a:off x="1951621" y="728663"/>
                  <a:ext cx="2592001" cy="5400000"/>
                </a:xfrm>
                <a:custGeom>
                  <a:avLst/>
                  <a:gdLst>
                    <a:gd name="connsiteX0" fmla="*/ 274337 w 2592000"/>
                    <a:gd name="connsiteY0" fmla="*/ 0 h 5400000"/>
                    <a:gd name="connsiteX1" fmla="*/ 2317663 w 2592000"/>
                    <a:gd name="connsiteY1" fmla="*/ 0 h 5400000"/>
                    <a:gd name="connsiteX2" fmla="*/ 2592000 w 2592000"/>
                    <a:gd name="connsiteY2" fmla="*/ 274337 h 5400000"/>
                    <a:gd name="connsiteX3" fmla="*/ 2592000 w 2592000"/>
                    <a:gd name="connsiteY3" fmla="*/ 5125663 h 5400000"/>
                    <a:gd name="connsiteX4" fmla="*/ 2317663 w 2592000"/>
                    <a:gd name="connsiteY4" fmla="*/ 5400000 h 5400000"/>
                    <a:gd name="connsiteX5" fmla="*/ 1435932 w 2592000"/>
                    <a:gd name="connsiteY5" fmla="*/ 5400000 h 5400000"/>
                    <a:gd name="connsiteX6" fmla="*/ 1432754 w 2592000"/>
                    <a:gd name="connsiteY6" fmla="*/ 5387288 h 5400000"/>
                    <a:gd name="connsiteX7" fmla="*/ 1159246 w 2592000"/>
                    <a:gd name="connsiteY7" fmla="*/ 5387288 h 5400000"/>
                    <a:gd name="connsiteX8" fmla="*/ 1156068 w 2592000"/>
                    <a:gd name="connsiteY8" fmla="*/ 5400000 h 5400000"/>
                    <a:gd name="connsiteX9" fmla="*/ 274337 w 2592000"/>
                    <a:gd name="connsiteY9" fmla="*/ 5400000 h 5400000"/>
                    <a:gd name="connsiteX10" fmla="*/ 0 w 2592000"/>
                    <a:gd name="connsiteY10" fmla="*/ 5125663 h 5400000"/>
                    <a:gd name="connsiteX11" fmla="*/ 0 w 2592000"/>
                    <a:gd name="connsiteY11" fmla="*/ 274337 h 5400000"/>
                    <a:gd name="connsiteX12" fmla="*/ 274337 w 2592000"/>
                    <a:gd name="connsiteY12" fmla="*/ 0 h 540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92000" h="5400000">
                      <a:moveTo>
                        <a:pt x="274337" y="0"/>
                      </a:moveTo>
                      <a:lnTo>
                        <a:pt x="2317663" y="0"/>
                      </a:lnTo>
                      <a:cubicBezTo>
                        <a:pt x="2469175" y="0"/>
                        <a:pt x="2592000" y="122825"/>
                        <a:pt x="2592000" y="274337"/>
                      </a:cubicBezTo>
                      <a:lnTo>
                        <a:pt x="2592000" y="5125663"/>
                      </a:lnTo>
                      <a:cubicBezTo>
                        <a:pt x="2592000" y="5277175"/>
                        <a:pt x="2469175" y="5400000"/>
                        <a:pt x="2317663" y="5400000"/>
                      </a:cubicBezTo>
                      <a:lnTo>
                        <a:pt x="1435932" y="5400000"/>
                      </a:lnTo>
                      <a:lnTo>
                        <a:pt x="1432754" y="5387288"/>
                      </a:lnTo>
                      <a:lnTo>
                        <a:pt x="1159246" y="5387288"/>
                      </a:lnTo>
                      <a:lnTo>
                        <a:pt x="1156068" y="5400000"/>
                      </a:lnTo>
                      <a:lnTo>
                        <a:pt x="274337" y="5400000"/>
                      </a:lnTo>
                      <a:cubicBezTo>
                        <a:pt x="122825" y="5400000"/>
                        <a:pt x="0" y="5277175"/>
                        <a:pt x="0" y="5125663"/>
                      </a:cubicBezTo>
                      <a:lnTo>
                        <a:pt x="0" y="274337"/>
                      </a:lnTo>
                      <a:cubicBezTo>
                        <a:pt x="0" y="122825"/>
                        <a:pt x="122825" y="0"/>
                        <a:pt x="274337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  <a:lumOff val="25000"/>
                  </a:schemeClr>
                </a:solidFill>
                <a:ln>
                  <a:noFill/>
                </a:ln>
                <a:effectLst>
                  <a:outerShdw blurRad="190500" dist="127000" dir="8100000" algn="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7117384A-DEDC-453D-AEE3-40F1A6BB746D}"/>
                    </a:ext>
                  </a:extLst>
                </p:cNvPr>
                <p:cNvSpPr/>
                <p:nvPr/>
              </p:nvSpPr>
              <p:spPr>
                <a:xfrm rot="5400000">
                  <a:off x="4384694" y="2599751"/>
                  <a:ext cx="360000" cy="26141"/>
                </a:xfrm>
                <a:custGeom>
                  <a:avLst/>
                  <a:gdLst>
                    <a:gd name="connsiteX0" fmla="*/ 0 w 360000"/>
                    <a:gd name="connsiteY0" fmla="*/ 26141 h 26141"/>
                    <a:gd name="connsiteX1" fmla="*/ 0 w 360000"/>
                    <a:gd name="connsiteY1" fmla="*/ 18000 h 26141"/>
                    <a:gd name="connsiteX2" fmla="*/ 18000 w 360000"/>
                    <a:gd name="connsiteY2" fmla="*/ 0 h 26141"/>
                    <a:gd name="connsiteX3" fmla="*/ 342000 w 360000"/>
                    <a:gd name="connsiteY3" fmla="*/ 0 h 26141"/>
                    <a:gd name="connsiteX4" fmla="*/ 360000 w 360000"/>
                    <a:gd name="connsiteY4" fmla="*/ 18000 h 26141"/>
                    <a:gd name="connsiteX5" fmla="*/ 360000 w 360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0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342000" y="0"/>
                      </a:lnTo>
                      <a:cubicBezTo>
                        <a:pt x="351941" y="0"/>
                        <a:pt x="360000" y="8059"/>
                        <a:pt x="360000" y="18000"/>
                      </a:cubicBezTo>
                      <a:lnTo>
                        <a:pt x="360000" y="26141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8B3E293C-DAAD-49CA-B1F6-ACA45CE3E86E}"/>
                    </a:ext>
                  </a:extLst>
                </p:cNvPr>
                <p:cNvSpPr/>
                <p:nvPr/>
              </p:nvSpPr>
              <p:spPr>
                <a:xfrm rot="16200000" flipH="1">
                  <a:off x="1788931" y="2635754"/>
                  <a:ext cx="288000" cy="26141"/>
                </a:xfrm>
                <a:custGeom>
                  <a:avLst/>
                  <a:gdLst>
                    <a:gd name="connsiteX0" fmla="*/ 0 w 288000"/>
                    <a:gd name="connsiteY0" fmla="*/ 26141 h 26141"/>
                    <a:gd name="connsiteX1" fmla="*/ 0 w 288000"/>
                    <a:gd name="connsiteY1" fmla="*/ 18000 h 26141"/>
                    <a:gd name="connsiteX2" fmla="*/ 18000 w 288000"/>
                    <a:gd name="connsiteY2" fmla="*/ 0 h 26141"/>
                    <a:gd name="connsiteX3" fmla="*/ 270000 w 288000"/>
                    <a:gd name="connsiteY3" fmla="*/ 0 h 26141"/>
                    <a:gd name="connsiteX4" fmla="*/ 288000 w 288000"/>
                    <a:gd name="connsiteY4" fmla="*/ 18000 h 26141"/>
                    <a:gd name="connsiteX5" fmla="*/ 288000 w 288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8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270000" y="0"/>
                      </a:lnTo>
                      <a:cubicBezTo>
                        <a:pt x="279941" y="0"/>
                        <a:pt x="288000" y="8059"/>
                        <a:pt x="288000" y="18000"/>
                      </a:cubicBezTo>
                      <a:lnTo>
                        <a:pt x="288000" y="26141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0F98890C-368D-4217-87D4-623032271622}"/>
                    </a:ext>
                  </a:extLst>
                </p:cNvPr>
                <p:cNvSpPr/>
                <p:nvPr/>
              </p:nvSpPr>
              <p:spPr>
                <a:xfrm rot="16200000" flipH="1">
                  <a:off x="1788932" y="2275751"/>
                  <a:ext cx="288000" cy="26141"/>
                </a:xfrm>
                <a:custGeom>
                  <a:avLst/>
                  <a:gdLst>
                    <a:gd name="connsiteX0" fmla="*/ 0 w 288000"/>
                    <a:gd name="connsiteY0" fmla="*/ 26141 h 26141"/>
                    <a:gd name="connsiteX1" fmla="*/ 0 w 288000"/>
                    <a:gd name="connsiteY1" fmla="*/ 18000 h 26141"/>
                    <a:gd name="connsiteX2" fmla="*/ 18000 w 288000"/>
                    <a:gd name="connsiteY2" fmla="*/ 0 h 26141"/>
                    <a:gd name="connsiteX3" fmla="*/ 270000 w 288000"/>
                    <a:gd name="connsiteY3" fmla="*/ 0 h 26141"/>
                    <a:gd name="connsiteX4" fmla="*/ 288000 w 288000"/>
                    <a:gd name="connsiteY4" fmla="*/ 18000 h 26141"/>
                    <a:gd name="connsiteX5" fmla="*/ 288000 w 288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8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270000" y="0"/>
                      </a:lnTo>
                      <a:cubicBezTo>
                        <a:pt x="279941" y="0"/>
                        <a:pt x="288000" y="8059"/>
                        <a:pt x="288000" y="18000"/>
                      </a:cubicBezTo>
                      <a:lnTo>
                        <a:pt x="288000" y="26141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9BCC2BFC-E084-494D-A258-85C451BEF44B}"/>
                  </a:ext>
                </a:extLst>
              </p:cNvPr>
              <p:cNvSpPr/>
              <p:nvPr/>
            </p:nvSpPr>
            <p:spPr>
              <a:xfrm>
                <a:off x="1978620" y="755663"/>
                <a:ext cx="2538000" cy="5346000"/>
              </a:xfrm>
              <a:custGeom>
                <a:avLst/>
                <a:gdLst>
                  <a:gd name="connsiteX0" fmla="*/ 251973 w 2538000"/>
                  <a:gd name="connsiteY0" fmla="*/ 0 h 5346000"/>
                  <a:gd name="connsiteX1" fmla="*/ 891001 w 2538000"/>
                  <a:gd name="connsiteY1" fmla="*/ 0 h 5346000"/>
                  <a:gd name="connsiteX2" fmla="*/ 899789 w 2538000"/>
                  <a:gd name="connsiteY2" fmla="*/ 17999 h 5346000"/>
                  <a:gd name="connsiteX3" fmla="*/ 1638211 w 2538000"/>
                  <a:gd name="connsiteY3" fmla="*/ 17999 h 5346000"/>
                  <a:gd name="connsiteX4" fmla="*/ 1647000 w 2538000"/>
                  <a:gd name="connsiteY4" fmla="*/ 0 h 5346000"/>
                  <a:gd name="connsiteX5" fmla="*/ 2286027 w 2538000"/>
                  <a:gd name="connsiteY5" fmla="*/ 0 h 5346000"/>
                  <a:gd name="connsiteX6" fmla="*/ 2538000 w 2538000"/>
                  <a:gd name="connsiteY6" fmla="*/ 251973 h 5346000"/>
                  <a:gd name="connsiteX7" fmla="*/ 2538000 w 2538000"/>
                  <a:gd name="connsiteY7" fmla="*/ 5094027 h 5346000"/>
                  <a:gd name="connsiteX8" fmla="*/ 2286027 w 2538000"/>
                  <a:gd name="connsiteY8" fmla="*/ 5346000 h 5346000"/>
                  <a:gd name="connsiteX9" fmla="*/ 251973 w 2538000"/>
                  <a:gd name="connsiteY9" fmla="*/ 5346000 h 5346000"/>
                  <a:gd name="connsiteX10" fmla="*/ 0 w 2538000"/>
                  <a:gd name="connsiteY10" fmla="*/ 5094027 h 5346000"/>
                  <a:gd name="connsiteX11" fmla="*/ 0 w 2538000"/>
                  <a:gd name="connsiteY11" fmla="*/ 251973 h 5346000"/>
                  <a:gd name="connsiteX12" fmla="*/ 251973 w 2538000"/>
                  <a:gd name="connsiteY12" fmla="*/ 0 h 534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38000" h="5346000">
                    <a:moveTo>
                      <a:pt x="251973" y="0"/>
                    </a:moveTo>
                    <a:lnTo>
                      <a:pt x="891001" y="0"/>
                    </a:lnTo>
                    <a:lnTo>
                      <a:pt x="899789" y="17999"/>
                    </a:lnTo>
                    <a:lnTo>
                      <a:pt x="1638211" y="17999"/>
                    </a:lnTo>
                    <a:lnTo>
                      <a:pt x="1647000" y="0"/>
                    </a:lnTo>
                    <a:lnTo>
                      <a:pt x="2286027" y="0"/>
                    </a:lnTo>
                    <a:cubicBezTo>
                      <a:pt x="2425188" y="0"/>
                      <a:pt x="2538000" y="112812"/>
                      <a:pt x="2538000" y="251973"/>
                    </a:cubicBezTo>
                    <a:lnTo>
                      <a:pt x="2538000" y="5094027"/>
                    </a:lnTo>
                    <a:cubicBezTo>
                      <a:pt x="2538000" y="5233188"/>
                      <a:pt x="2425188" y="5346000"/>
                      <a:pt x="2286027" y="5346000"/>
                    </a:cubicBezTo>
                    <a:lnTo>
                      <a:pt x="251973" y="5346000"/>
                    </a:lnTo>
                    <a:cubicBezTo>
                      <a:pt x="112812" y="5346000"/>
                      <a:pt x="0" y="5233188"/>
                      <a:pt x="0" y="5094027"/>
                    </a:cubicBezTo>
                    <a:lnTo>
                      <a:pt x="0" y="251973"/>
                    </a:lnTo>
                    <a:cubicBezTo>
                      <a:pt x="0" y="112812"/>
                      <a:pt x="112812" y="0"/>
                      <a:pt x="251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6" name="Rectangle: Rounded Corners 105">
                <a:extLst>
                  <a:ext uri="{FF2B5EF4-FFF2-40B4-BE49-F238E27FC236}">
                    <a16:creationId xmlns:a16="http://schemas.microsoft.com/office/drawing/2014/main" id="{A1CD0101-ACC5-497C-A40F-C1504B02354D}"/>
                  </a:ext>
                </a:extLst>
              </p:cNvPr>
              <p:cNvSpPr/>
              <p:nvPr/>
            </p:nvSpPr>
            <p:spPr>
              <a:xfrm>
                <a:off x="2077622" y="854663"/>
                <a:ext cx="2340000" cy="5148000"/>
              </a:xfrm>
              <a:prstGeom prst="roundRect">
                <a:avLst>
                  <a:gd name="adj" fmla="val 8526"/>
                </a:avLst>
              </a:prstGeom>
              <a:solidFill>
                <a:schemeClr val="accent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E3DF0F33-2BCC-40FC-A44A-48790E57B641}"/>
                </a:ext>
              </a:extLst>
            </p:cNvPr>
            <p:cNvGrpSpPr/>
            <p:nvPr/>
          </p:nvGrpSpPr>
          <p:grpSpPr>
            <a:xfrm>
              <a:off x="5431798" y="3063260"/>
              <a:ext cx="1328400" cy="2700000"/>
              <a:chOff x="1919860" y="728663"/>
              <a:chExt cx="2657904" cy="5400000"/>
            </a:xfrm>
            <a:solidFill>
              <a:schemeClr val="bg2"/>
            </a:solidFill>
            <a:effectLst/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34D339F6-B9C8-41B5-BC7A-44A6AC13741A}"/>
                  </a:ext>
                </a:extLst>
              </p:cNvPr>
              <p:cNvGrpSpPr/>
              <p:nvPr/>
            </p:nvGrpSpPr>
            <p:grpSpPr>
              <a:xfrm>
                <a:off x="1919860" y="728663"/>
                <a:ext cx="2657904" cy="5400000"/>
                <a:chOff x="1919860" y="728663"/>
                <a:chExt cx="2657904" cy="5400000"/>
              </a:xfrm>
              <a:grpFill/>
            </p:grpSpPr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B40D331E-8EA8-42D2-9687-3A00FB368F8D}"/>
                    </a:ext>
                  </a:extLst>
                </p:cNvPr>
                <p:cNvSpPr/>
                <p:nvPr/>
              </p:nvSpPr>
              <p:spPr>
                <a:xfrm>
                  <a:off x="1951621" y="728663"/>
                  <a:ext cx="2592000" cy="5400000"/>
                </a:xfrm>
                <a:custGeom>
                  <a:avLst/>
                  <a:gdLst>
                    <a:gd name="connsiteX0" fmla="*/ 274337 w 2592000"/>
                    <a:gd name="connsiteY0" fmla="*/ 0 h 5400000"/>
                    <a:gd name="connsiteX1" fmla="*/ 2317663 w 2592000"/>
                    <a:gd name="connsiteY1" fmla="*/ 0 h 5400000"/>
                    <a:gd name="connsiteX2" fmla="*/ 2592000 w 2592000"/>
                    <a:gd name="connsiteY2" fmla="*/ 274337 h 5400000"/>
                    <a:gd name="connsiteX3" fmla="*/ 2592000 w 2592000"/>
                    <a:gd name="connsiteY3" fmla="*/ 5125663 h 5400000"/>
                    <a:gd name="connsiteX4" fmla="*/ 2317663 w 2592000"/>
                    <a:gd name="connsiteY4" fmla="*/ 5400000 h 5400000"/>
                    <a:gd name="connsiteX5" fmla="*/ 1435932 w 2592000"/>
                    <a:gd name="connsiteY5" fmla="*/ 5400000 h 5400000"/>
                    <a:gd name="connsiteX6" fmla="*/ 1432754 w 2592000"/>
                    <a:gd name="connsiteY6" fmla="*/ 5387288 h 5400000"/>
                    <a:gd name="connsiteX7" fmla="*/ 1159246 w 2592000"/>
                    <a:gd name="connsiteY7" fmla="*/ 5387288 h 5400000"/>
                    <a:gd name="connsiteX8" fmla="*/ 1156068 w 2592000"/>
                    <a:gd name="connsiteY8" fmla="*/ 5400000 h 5400000"/>
                    <a:gd name="connsiteX9" fmla="*/ 274337 w 2592000"/>
                    <a:gd name="connsiteY9" fmla="*/ 5400000 h 5400000"/>
                    <a:gd name="connsiteX10" fmla="*/ 0 w 2592000"/>
                    <a:gd name="connsiteY10" fmla="*/ 5125663 h 5400000"/>
                    <a:gd name="connsiteX11" fmla="*/ 0 w 2592000"/>
                    <a:gd name="connsiteY11" fmla="*/ 274337 h 5400000"/>
                    <a:gd name="connsiteX12" fmla="*/ 274337 w 2592000"/>
                    <a:gd name="connsiteY12" fmla="*/ 0 h 540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92000" h="5400000">
                      <a:moveTo>
                        <a:pt x="274337" y="0"/>
                      </a:moveTo>
                      <a:lnTo>
                        <a:pt x="2317663" y="0"/>
                      </a:lnTo>
                      <a:cubicBezTo>
                        <a:pt x="2469175" y="0"/>
                        <a:pt x="2592000" y="122825"/>
                        <a:pt x="2592000" y="274337"/>
                      </a:cubicBezTo>
                      <a:lnTo>
                        <a:pt x="2592000" y="5125663"/>
                      </a:lnTo>
                      <a:cubicBezTo>
                        <a:pt x="2592000" y="5277175"/>
                        <a:pt x="2469175" y="5400000"/>
                        <a:pt x="2317663" y="5400000"/>
                      </a:cubicBezTo>
                      <a:lnTo>
                        <a:pt x="1435932" y="5400000"/>
                      </a:lnTo>
                      <a:lnTo>
                        <a:pt x="1432754" y="5387288"/>
                      </a:lnTo>
                      <a:lnTo>
                        <a:pt x="1159246" y="5387288"/>
                      </a:lnTo>
                      <a:lnTo>
                        <a:pt x="1156068" y="5400000"/>
                      </a:lnTo>
                      <a:lnTo>
                        <a:pt x="274337" y="5400000"/>
                      </a:lnTo>
                      <a:cubicBezTo>
                        <a:pt x="122825" y="5400000"/>
                        <a:pt x="0" y="5277175"/>
                        <a:pt x="0" y="5125663"/>
                      </a:cubicBezTo>
                      <a:lnTo>
                        <a:pt x="0" y="274337"/>
                      </a:lnTo>
                      <a:cubicBezTo>
                        <a:pt x="0" y="122825"/>
                        <a:pt x="122825" y="0"/>
                        <a:pt x="274337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  <a:lumOff val="50000"/>
                  </a:schemeClr>
                </a:solidFill>
                <a:ln>
                  <a:noFill/>
                </a:ln>
                <a:effectLst>
                  <a:outerShdw blurRad="190500" dist="127000" dir="8100000" algn="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BEEEE879-753A-4D89-9C27-A1A47E47AC9D}"/>
                    </a:ext>
                  </a:extLst>
                </p:cNvPr>
                <p:cNvSpPr/>
                <p:nvPr/>
              </p:nvSpPr>
              <p:spPr>
                <a:xfrm rot="5400000">
                  <a:off x="4384694" y="2599751"/>
                  <a:ext cx="360000" cy="26141"/>
                </a:xfrm>
                <a:custGeom>
                  <a:avLst/>
                  <a:gdLst>
                    <a:gd name="connsiteX0" fmla="*/ 0 w 360000"/>
                    <a:gd name="connsiteY0" fmla="*/ 26141 h 26141"/>
                    <a:gd name="connsiteX1" fmla="*/ 0 w 360000"/>
                    <a:gd name="connsiteY1" fmla="*/ 18000 h 26141"/>
                    <a:gd name="connsiteX2" fmla="*/ 18000 w 360000"/>
                    <a:gd name="connsiteY2" fmla="*/ 0 h 26141"/>
                    <a:gd name="connsiteX3" fmla="*/ 342000 w 360000"/>
                    <a:gd name="connsiteY3" fmla="*/ 0 h 26141"/>
                    <a:gd name="connsiteX4" fmla="*/ 360000 w 360000"/>
                    <a:gd name="connsiteY4" fmla="*/ 18000 h 26141"/>
                    <a:gd name="connsiteX5" fmla="*/ 360000 w 360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0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342000" y="0"/>
                      </a:lnTo>
                      <a:cubicBezTo>
                        <a:pt x="351941" y="0"/>
                        <a:pt x="360000" y="8059"/>
                        <a:pt x="360000" y="18000"/>
                      </a:cubicBezTo>
                      <a:lnTo>
                        <a:pt x="360000" y="26141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322209E9-7F06-4158-A932-0981FCEBC309}"/>
                    </a:ext>
                  </a:extLst>
                </p:cNvPr>
                <p:cNvSpPr/>
                <p:nvPr/>
              </p:nvSpPr>
              <p:spPr>
                <a:xfrm rot="16200000" flipH="1">
                  <a:off x="1788931" y="2635754"/>
                  <a:ext cx="288000" cy="26141"/>
                </a:xfrm>
                <a:custGeom>
                  <a:avLst/>
                  <a:gdLst>
                    <a:gd name="connsiteX0" fmla="*/ 0 w 288000"/>
                    <a:gd name="connsiteY0" fmla="*/ 26141 h 26141"/>
                    <a:gd name="connsiteX1" fmla="*/ 0 w 288000"/>
                    <a:gd name="connsiteY1" fmla="*/ 18000 h 26141"/>
                    <a:gd name="connsiteX2" fmla="*/ 18000 w 288000"/>
                    <a:gd name="connsiteY2" fmla="*/ 0 h 26141"/>
                    <a:gd name="connsiteX3" fmla="*/ 270000 w 288000"/>
                    <a:gd name="connsiteY3" fmla="*/ 0 h 26141"/>
                    <a:gd name="connsiteX4" fmla="*/ 288000 w 288000"/>
                    <a:gd name="connsiteY4" fmla="*/ 18000 h 26141"/>
                    <a:gd name="connsiteX5" fmla="*/ 288000 w 288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8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270000" y="0"/>
                      </a:lnTo>
                      <a:cubicBezTo>
                        <a:pt x="279941" y="0"/>
                        <a:pt x="288000" y="8059"/>
                        <a:pt x="288000" y="18000"/>
                      </a:cubicBezTo>
                      <a:lnTo>
                        <a:pt x="288000" y="26141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4D73B190-5A61-455A-AD60-E9903A9F1B8B}"/>
                    </a:ext>
                  </a:extLst>
                </p:cNvPr>
                <p:cNvSpPr/>
                <p:nvPr/>
              </p:nvSpPr>
              <p:spPr>
                <a:xfrm rot="16200000" flipH="1">
                  <a:off x="1788932" y="2275751"/>
                  <a:ext cx="288000" cy="26141"/>
                </a:xfrm>
                <a:custGeom>
                  <a:avLst/>
                  <a:gdLst>
                    <a:gd name="connsiteX0" fmla="*/ 0 w 288000"/>
                    <a:gd name="connsiteY0" fmla="*/ 26141 h 26141"/>
                    <a:gd name="connsiteX1" fmla="*/ 0 w 288000"/>
                    <a:gd name="connsiteY1" fmla="*/ 18000 h 26141"/>
                    <a:gd name="connsiteX2" fmla="*/ 18000 w 288000"/>
                    <a:gd name="connsiteY2" fmla="*/ 0 h 26141"/>
                    <a:gd name="connsiteX3" fmla="*/ 270000 w 288000"/>
                    <a:gd name="connsiteY3" fmla="*/ 0 h 26141"/>
                    <a:gd name="connsiteX4" fmla="*/ 288000 w 288000"/>
                    <a:gd name="connsiteY4" fmla="*/ 18000 h 26141"/>
                    <a:gd name="connsiteX5" fmla="*/ 288000 w 288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8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270000" y="0"/>
                      </a:lnTo>
                      <a:cubicBezTo>
                        <a:pt x="279941" y="0"/>
                        <a:pt x="288000" y="8059"/>
                        <a:pt x="288000" y="18000"/>
                      </a:cubicBezTo>
                      <a:lnTo>
                        <a:pt x="288000" y="26141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4AD0660D-48CC-4943-828E-9DFBF9C3DC55}"/>
                  </a:ext>
                </a:extLst>
              </p:cNvPr>
              <p:cNvSpPr/>
              <p:nvPr/>
            </p:nvSpPr>
            <p:spPr>
              <a:xfrm>
                <a:off x="1978621" y="755663"/>
                <a:ext cx="2538000" cy="5346000"/>
              </a:xfrm>
              <a:custGeom>
                <a:avLst/>
                <a:gdLst>
                  <a:gd name="connsiteX0" fmla="*/ 251973 w 2538000"/>
                  <a:gd name="connsiteY0" fmla="*/ 0 h 5346000"/>
                  <a:gd name="connsiteX1" fmla="*/ 891001 w 2538000"/>
                  <a:gd name="connsiteY1" fmla="*/ 0 h 5346000"/>
                  <a:gd name="connsiteX2" fmla="*/ 899789 w 2538000"/>
                  <a:gd name="connsiteY2" fmla="*/ 17999 h 5346000"/>
                  <a:gd name="connsiteX3" fmla="*/ 1638211 w 2538000"/>
                  <a:gd name="connsiteY3" fmla="*/ 17999 h 5346000"/>
                  <a:gd name="connsiteX4" fmla="*/ 1647000 w 2538000"/>
                  <a:gd name="connsiteY4" fmla="*/ 0 h 5346000"/>
                  <a:gd name="connsiteX5" fmla="*/ 2286027 w 2538000"/>
                  <a:gd name="connsiteY5" fmla="*/ 0 h 5346000"/>
                  <a:gd name="connsiteX6" fmla="*/ 2538000 w 2538000"/>
                  <a:gd name="connsiteY6" fmla="*/ 251973 h 5346000"/>
                  <a:gd name="connsiteX7" fmla="*/ 2538000 w 2538000"/>
                  <a:gd name="connsiteY7" fmla="*/ 5094027 h 5346000"/>
                  <a:gd name="connsiteX8" fmla="*/ 2286027 w 2538000"/>
                  <a:gd name="connsiteY8" fmla="*/ 5346000 h 5346000"/>
                  <a:gd name="connsiteX9" fmla="*/ 251973 w 2538000"/>
                  <a:gd name="connsiteY9" fmla="*/ 5346000 h 5346000"/>
                  <a:gd name="connsiteX10" fmla="*/ 0 w 2538000"/>
                  <a:gd name="connsiteY10" fmla="*/ 5094027 h 5346000"/>
                  <a:gd name="connsiteX11" fmla="*/ 0 w 2538000"/>
                  <a:gd name="connsiteY11" fmla="*/ 251973 h 5346000"/>
                  <a:gd name="connsiteX12" fmla="*/ 251973 w 2538000"/>
                  <a:gd name="connsiteY12" fmla="*/ 0 h 534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38000" h="5346000">
                    <a:moveTo>
                      <a:pt x="251973" y="0"/>
                    </a:moveTo>
                    <a:lnTo>
                      <a:pt x="891001" y="0"/>
                    </a:lnTo>
                    <a:lnTo>
                      <a:pt x="899789" y="17999"/>
                    </a:lnTo>
                    <a:lnTo>
                      <a:pt x="1638211" y="17999"/>
                    </a:lnTo>
                    <a:lnTo>
                      <a:pt x="1647000" y="0"/>
                    </a:lnTo>
                    <a:lnTo>
                      <a:pt x="2286027" y="0"/>
                    </a:lnTo>
                    <a:cubicBezTo>
                      <a:pt x="2425188" y="0"/>
                      <a:pt x="2538000" y="112812"/>
                      <a:pt x="2538000" y="251973"/>
                    </a:cubicBezTo>
                    <a:lnTo>
                      <a:pt x="2538000" y="5094027"/>
                    </a:lnTo>
                    <a:cubicBezTo>
                      <a:pt x="2538000" y="5233188"/>
                      <a:pt x="2425188" y="5346000"/>
                      <a:pt x="2286027" y="5346000"/>
                    </a:cubicBezTo>
                    <a:lnTo>
                      <a:pt x="251973" y="5346000"/>
                    </a:lnTo>
                    <a:cubicBezTo>
                      <a:pt x="112812" y="5346000"/>
                      <a:pt x="0" y="5233188"/>
                      <a:pt x="0" y="5094027"/>
                    </a:cubicBezTo>
                    <a:lnTo>
                      <a:pt x="0" y="251973"/>
                    </a:lnTo>
                    <a:cubicBezTo>
                      <a:pt x="0" y="112812"/>
                      <a:pt x="112812" y="0"/>
                      <a:pt x="2519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19" name="Rectangle: Rounded Corners 118">
                <a:extLst>
                  <a:ext uri="{FF2B5EF4-FFF2-40B4-BE49-F238E27FC236}">
                    <a16:creationId xmlns:a16="http://schemas.microsoft.com/office/drawing/2014/main" id="{4CEC2C71-0BC1-4D50-8C51-BF130A0180BC}"/>
                  </a:ext>
                </a:extLst>
              </p:cNvPr>
              <p:cNvSpPr/>
              <p:nvPr/>
            </p:nvSpPr>
            <p:spPr>
              <a:xfrm>
                <a:off x="2077621" y="854663"/>
                <a:ext cx="2340000" cy="5148000"/>
              </a:xfrm>
              <a:prstGeom prst="roundRect">
                <a:avLst>
                  <a:gd name="adj" fmla="val 852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5CB53AA4-B1FC-443C-9EA6-0EC1CCBA98E2}"/>
              </a:ext>
            </a:extLst>
          </p:cNvPr>
          <p:cNvGrpSpPr/>
          <p:nvPr/>
        </p:nvGrpSpPr>
        <p:grpSpPr>
          <a:xfrm>
            <a:off x="1399273" y="3063260"/>
            <a:ext cx="1328400" cy="2700000"/>
            <a:chOff x="5431798" y="3063260"/>
            <a:chExt cx="1328400" cy="2700000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9165FCE4-BC08-4619-96C2-BEE67E478561}"/>
                </a:ext>
              </a:extLst>
            </p:cNvPr>
            <p:cNvGrpSpPr/>
            <p:nvPr/>
          </p:nvGrpSpPr>
          <p:grpSpPr>
            <a:xfrm>
              <a:off x="5431798" y="3063260"/>
              <a:ext cx="1328400" cy="2700000"/>
              <a:chOff x="1919860" y="728663"/>
              <a:chExt cx="2657904" cy="5400000"/>
            </a:xfrm>
            <a:effectLst/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87ED7CE2-51DD-4399-A805-FDAE8BE4EC46}"/>
                  </a:ext>
                </a:extLst>
              </p:cNvPr>
              <p:cNvGrpSpPr/>
              <p:nvPr/>
            </p:nvGrpSpPr>
            <p:grpSpPr>
              <a:xfrm>
                <a:off x="1919860" y="728663"/>
                <a:ext cx="2657904" cy="5400000"/>
                <a:chOff x="1919860" y="728663"/>
                <a:chExt cx="2657904" cy="5400000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C834BF26-583F-4B8B-AB1D-06CB2182B230}"/>
                    </a:ext>
                  </a:extLst>
                </p:cNvPr>
                <p:cNvSpPr/>
                <p:nvPr/>
              </p:nvSpPr>
              <p:spPr>
                <a:xfrm>
                  <a:off x="1951621" y="728663"/>
                  <a:ext cx="2592000" cy="5400000"/>
                </a:xfrm>
                <a:custGeom>
                  <a:avLst/>
                  <a:gdLst>
                    <a:gd name="connsiteX0" fmla="*/ 274337 w 2592000"/>
                    <a:gd name="connsiteY0" fmla="*/ 0 h 5400000"/>
                    <a:gd name="connsiteX1" fmla="*/ 2317663 w 2592000"/>
                    <a:gd name="connsiteY1" fmla="*/ 0 h 5400000"/>
                    <a:gd name="connsiteX2" fmla="*/ 2592000 w 2592000"/>
                    <a:gd name="connsiteY2" fmla="*/ 274337 h 5400000"/>
                    <a:gd name="connsiteX3" fmla="*/ 2592000 w 2592000"/>
                    <a:gd name="connsiteY3" fmla="*/ 5125663 h 5400000"/>
                    <a:gd name="connsiteX4" fmla="*/ 2317663 w 2592000"/>
                    <a:gd name="connsiteY4" fmla="*/ 5400000 h 5400000"/>
                    <a:gd name="connsiteX5" fmla="*/ 1435932 w 2592000"/>
                    <a:gd name="connsiteY5" fmla="*/ 5400000 h 5400000"/>
                    <a:gd name="connsiteX6" fmla="*/ 1432754 w 2592000"/>
                    <a:gd name="connsiteY6" fmla="*/ 5387288 h 5400000"/>
                    <a:gd name="connsiteX7" fmla="*/ 1159246 w 2592000"/>
                    <a:gd name="connsiteY7" fmla="*/ 5387288 h 5400000"/>
                    <a:gd name="connsiteX8" fmla="*/ 1156068 w 2592000"/>
                    <a:gd name="connsiteY8" fmla="*/ 5400000 h 5400000"/>
                    <a:gd name="connsiteX9" fmla="*/ 274337 w 2592000"/>
                    <a:gd name="connsiteY9" fmla="*/ 5400000 h 5400000"/>
                    <a:gd name="connsiteX10" fmla="*/ 0 w 2592000"/>
                    <a:gd name="connsiteY10" fmla="*/ 5125663 h 5400000"/>
                    <a:gd name="connsiteX11" fmla="*/ 0 w 2592000"/>
                    <a:gd name="connsiteY11" fmla="*/ 274337 h 5400000"/>
                    <a:gd name="connsiteX12" fmla="*/ 274337 w 2592000"/>
                    <a:gd name="connsiteY12" fmla="*/ 0 h 540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92000" h="5400000">
                      <a:moveTo>
                        <a:pt x="274337" y="0"/>
                      </a:moveTo>
                      <a:lnTo>
                        <a:pt x="2317663" y="0"/>
                      </a:lnTo>
                      <a:cubicBezTo>
                        <a:pt x="2469175" y="0"/>
                        <a:pt x="2592000" y="122825"/>
                        <a:pt x="2592000" y="274337"/>
                      </a:cubicBezTo>
                      <a:lnTo>
                        <a:pt x="2592000" y="5125663"/>
                      </a:lnTo>
                      <a:cubicBezTo>
                        <a:pt x="2592000" y="5277175"/>
                        <a:pt x="2469175" y="5400000"/>
                        <a:pt x="2317663" y="5400000"/>
                      </a:cubicBezTo>
                      <a:lnTo>
                        <a:pt x="1435932" y="5400000"/>
                      </a:lnTo>
                      <a:lnTo>
                        <a:pt x="1432754" y="5387288"/>
                      </a:lnTo>
                      <a:lnTo>
                        <a:pt x="1159246" y="5387288"/>
                      </a:lnTo>
                      <a:lnTo>
                        <a:pt x="1156068" y="5400000"/>
                      </a:lnTo>
                      <a:lnTo>
                        <a:pt x="274337" y="5400000"/>
                      </a:lnTo>
                      <a:cubicBezTo>
                        <a:pt x="122825" y="5400000"/>
                        <a:pt x="0" y="5277175"/>
                        <a:pt x="0" y="5125663"/>
                      </a:cubicBezTo>
                      <a:lnTo>
                        <a:pt x="0" y="274337"/>
                      </a:lnTo>
                      <a:cubicBezTo>
                        <a:pt x="0" y="122825"/>
                        <a:pt x="122825" y="0"/>
                        <a:pt x="274337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  <a:lumOff val="25000"/>
                  </a:schemeClr>
                </a:solidFill>
                <a:ln>
                  <a:noFill/>
                </a:ln>
                <a:effectLst>
                  <a:outerShdw blurRad="190500" dist="127000" dir="8100000" algn="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602E058F-C956-48E2-9E71-3E011D45F55D}"/>
                    </a:ext>
                  </a:extLst>
                </p:cNvPr>
                <p:cNvSpPr/>
                <p:nvPr/>
              </p:nvSpPr>
              <p:spPr>
                <a:xfrm rot="5400000">
                  <a:off x="4384694" y="2599751"/>
                  <a:ext cx="360000" cy="26141"/>
                </a:xfrm>
                <a:custGeom>
                  <a:avLst/>
                  <a:gdLst>
                    <a:gd name="connsiteX0" fmla="*/ 0 w 360000"/>
                    <a:gd name="connsiteY0" fmla="*/ 26141 h 26141"/>
                    <a:gd name="connsiteX1" fmla="*/ 0 w 360000"/>
                    <a:gd name="connsiteY1" fmla="*/ 18000 h 26141"/>
                    <a:gd name="connsiteX2" fmla="*/ 18000 w 360000"/>
                    <a:gd name="connsiteY2" fmla="*/ 0 h 26141"/>
                    <a:gd name="connsiteX3" fmla="*/ 342000 w 360000"/>
                    <a:gd name="connsiteY3" fmla="*/ 0 h 26141"/>
                    <a:gd name="connsiteX4" fmla="*/ 360000 w 360000"/>
                    <a:gd name="connsiteY4" fmla="*/ 18000 h 26141"/>
                    <a:gd name="connsiteX5" fmla="*/ 360000 w 360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0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342000" y="0"/>
                      </a:lnTo>
                      <a:cubicBezTo>
                        <a:pt x="351941" y="0"/>
                        <a:pt x="360000" y="8059"/>
                        <a:pt x="360000" y="18000"/>
                      </a:cubicBezTo>
                      <a:lnTo>
                        <a:pt x="360000" y="26141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CE26D08A-931D-43E6-94EC-8CBDCFF919BE}"/>
                    </a:ext>
                  </a:extLst>
                </p:cNvPr>
                <p:cNvSpPr/>
                <p:nvPr/>
              </p:nvSpPr>
              <p:spPr>
                <a:xfrm rot="16200000" flipH="1">
                  <a:off x="1788931" y="2635754"/>
                  <a:ext cx="288000" cy="26141"/>
                </a:xfrm>
                <a:custGeom>
                  <a:avLst/>
                  <a:gdLst>
                    <a:gd name="connsiteX0" fmla="*/ 0 w 288000"/>
                    <a:gd name="connsiteY0" fmla="*/ 26141 h 26141"/>
                    <a:gd name="connsiteX1" fmla="*/ 0 w 288000"/>
                    <a:gd name="connsiteY1" fmla="*/ 18000 h 26141"/>
                    <a:gd name="connsiteX2" fmla="*/ 18000 w 288000"/>
                    <a:gd name="connsiteY2" fmla="*/ 0 h 26141"/>
                    <a:gd name="connsiteX3" fmla="*/ 270000 w 288000"/>
                    <a:gd name="connsiteY3" fmla="*/ 0 h 26141"/>
                    <a:gd name="connsiteX4" fmla="*/ 288000 w 288000"/>
                    <a:gd name="connsiteY4" fmla="*/ 18000 h 26141"/>
                    <a:gd name="connsiteX5" fmla="*/ 288000 w 288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8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270000" y="0"/>
                      </a:lnTo>
                      <a:cubicBezTo>
                        <a:pt x="279941" y="0"/>
                        <a:pt x="288000" y="8059"/>
                        <a:pt x="288000" y="18000"/>
                      </a:cubicBezTo>
                      <a:lnTo>
                        <a:pt x="288000" y="26141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D8E5AEA5-AAFA-4432-ACAF-CF9FDF17A85E}"/>
                    </a:ext>
                  </a:extLst>
                </p:cNvPr>
                <p:cNvSpPr/>
                <p:nvPr/>
              </p:nvSpPr>
              <p:spPr>
                <a:xfrm rot="16200000" flipH="1">
                  <a:off x="1788932" y="2275751"/>
                  <a:ext cx="288000" cy="26141"/>
                </a:xfrm>
                <a:custGeom>
                  <a:avLst/>
                  <a:gdLst>
                    <a:gd name="connsiteX0" fmla="*/ 0 w 288000"/>
                    <a:gd name="connsiteY0" fmla="*/ 26141 h 26141"/>
                    <a:gd name="connsiteX1" fmla="*/ 0 w 288000"/>
                    <a:gd name="connsiteY1" fmla="*/ 18000 h 26141"/>
                    <a:gd name="connsiteX2" fmla="*/ 18000 w 288000"/>
                    <a:gd name="connsiteY2" fmla="*/ 0 h 26141"/>
                    <a:gd name="connsiteX3" fmla="*/ 270000 w 288000"/>
                    <a:gd name="connsiteY3" fmla="*/ 0 h 26141"/>
                    <a:gd name="connsiteX4" fmla="*/ 288000 w 288000"/>
                    <a:gd name="connsiteY4" fmla="*/ 18000 h 26141"/>
                    <a:gd name="connsiteX5" fmla="*/ 288000 w 288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8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270000" y="0"/>
                      </a:lnTo>
                      <a:cubicBezTo>
                        <a:pt x="279941" y="0"/>
                        <a:pt x="288000" y="8059"/>
                        <a:pt x="288000" y="18000"/>
                      </a:cubicBezTo>
                      <a:lnTo>
                        <a:pt x="288000" y="26141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A4B25508-D3EF-48CD-B623-E0D966C83799}"/>
                  </a:ext>
                </a:extLst>
              </p:cNvPr>
              <p:cNvSpPr/>
              <p:nvPr/>
            </p:nvSpPr>
            <p:spPr>
              <a:xfrm>
                <a:off x="1978621" y="755663"/>
                <a:ext cx="2538000" cy="5346000"/>
              </a:xfrm>
              <a:custGeom>
                <a:avLst/>
                <a:gdLst>
                  <a:gd name="connsiteX0" fmla="*/ 251973 w 2538000"/>
                  <a:gd name="connsiteY0" fmla="*/ 0 h 5346000"/>
                  <a:gd name="connsiteX1" fmla="*/ 891001 w 2538000"/>
                  <a:gd name="connsiteY1" fmla="*/ 0 h 5346000"/>
                  <a:gd name="connsiteX2" fmla="*/ 899789 w 2538000"/>
                  <a:gd name="connsiteY2" fmla="*/ 17999 h 5346000"/>
                  <a:gd name="connsiteX3" fmla="*/ 1638211 w 2538000"/>
                  <a:gd name="connsiteY3" fmla="*/ 17999 h 5346000"/>
                  <a:gd name="connsiteX4" fmla="*/ 1647000 w 2538000"/>
                  <a:gd name="connsiteY4" fmla="*/ 0 h 5346000"/>
                  <a:gd name="connsiteX5" fmla="*/ 2286027 w 2538000"/>
                  <a:gd name="connsiteY5" fmla="*/ 0 h 5346000"/>
                  <a:gd name="connsiteX6" fmla="*/ 2538000 w 2538000"/>
                  <a:gd name="connsiteY6" fmla="*/ 251973 h 5346000"/>
                  <a:gd name="connsiteX7" fmla="*/ 2538000 w 2538000"/>
                  <a:gd name="connsiteY7" fmla="*/ 5094027 h 5346000"/>
                  <a:gd name="connsiteX8" fmla="*/ 2286027 w 2538000"/>
                  <a:gd name="connsiteY8" fmla="*/ 5346000 h 5346000"/>
                  <a:gd name="connsiteX9" fmla="*/ 251973 w 2538000"/>
                  <a:gd name="connsiteY9" fmla="*/ 5346000 h 5346000"/>
                  <a:gd name="connsiteX10" fmla="*/ 0 w 2538000"/>
                  <a:gd name="connsiteY10" fmla="*/ 5094027 h 5346000"/>
                  <a:gd name="connsiteX11" fmla="*/ 0 w 2538000"/>
                  <a:gd name="connsiteY11" fmla="*/ 251973 h 5346000"/>
                  <a:gd name="connsiteX12" fmla="*/ 251973 w 2538000"/>
                  <a:gd name="connsiteY12" fmla="*/ 0 h 534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38000" h="5346000">
                    <a:moveTo>
                      <a:pt x="251973" y="0"/>
                    </a:moveTo>
                    <a:lnTo>
                      <a:pt x="891001" y="0"/>
                    </a:lnTo>
                    <a:lnTo>
                      <a:pt x="899789" y="17999"/>
                    </a:lnTo>
                    <a:lnTo>
                      <a:pt x="1638211" y="17999"/>
                    </a:lnTo>
                    <a:lnTo>
                      <a:pt x="1647000" y="0"/>
                    </a:lnTo>
                    <a:lnTo>
                      <a:pt x="2286027" y="0"/>
                    </a:lnTo>
                    <a:cubicBezTo>
                      <a:pt x="2425188" y="0"/>
                      <a:pt x="2538000" y="112812"/>
                      <a:pt x="2538000" y="251973"/>
                    </a:cubicBezTo>
                    <a:lnTo>
                      <a:pt x="2538000" y="5094027"/>
                    </a:lnTo>
                    <a:cubicBezTo>
                      <a:pt x="2538000" y="5233188"/>
                      <a:pt x="2425188" y="5346000"/>
                      <a:pt x="2286027" y="5346000"/>
                    </a:cubicBezTo>
                    <a:lnTo>
                      <a:pt x="251973" y="5346000"/>
                    </a:lnTo>
                    <a:cubicBezTo>
                      <a:pt x="112812" y="5346000"/>
                      <a:pt x="0" y="5233188"/>
                      <a:pt x="0" y="5094027"/>
                    </a:cubicBezTo>
                    <a:lnTo>
                      <a:pt x="0" y="251973"/>
                    </a:lnTo>
                    <a:cubicBezTo>
                      <a:pt x="0" y="112812"/>
                      <a:pt x="112812" y="0"/>
                      <a:pt x="251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55" name="Rectangle: Rounded Corners 154">
                <a:extLst>
                  <a:ext uri="{FF2B5EF4-FFF2-40B4-BE49-F238E27FC236}">
                    <a16:creationId xmlns:a16="http://schemas.microsoft.com/office/drawing/2014/main" id="{97F96055-2AE5-485A-B49F-3A751DE72F06}"/>
                  </a:ext>
                </a:extLst>
              </p:cNvPr>
              <p:cNvSpPr/>
              <p:nvPr/>
            </p:nvSpPr>
            <p:spPr>
              <a:xfrm>
                <a:off x="2077621" y="854663"/>
                <a:ext cx="2340000" cy="5148000"/>
              </a:xfrm>
              <a:prstGeom prst="roundRect">
                <a:avLst>
                  <a:gd name="adj" fmla="val 8526"/>
                </a:avLst>
              </a:prstGeom>
              <a:solidFill>
                <a:schemeClr val="accent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CC0EF089-9A36-4DC1-AB26-ACB6953346D5}"/>
                </a:ext>
              </a:extLst>
            </p:cNvPr>
            <p:cNvGrpSpPr/>
            <p:nvPr/>
          </p:nvGrpSpPr>
          <p:grpSpPr>
            <a:xfrm>
              <a:off x="5431798" y="3063260"/>
              <a:ext cx="1328400" cy="2700000"/>
              <a:chOff x="1919860" y="728663"/>
              <a:chExt cx="2657904" cy="5400000"/>
            </a:xfrm>
            <a:solidFill>
              <a:schemeClr val="bg2"/>
            </a:solidFill>
            <a:effectLst/>
          </p:grpSpPr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8B463843-ECAA-4931-B52D-08A4299836DC}"/>
                  </a:ext>
                </a:extLst>
              </p:cNvPr>
              <p:cNvGrpSpPr/>
              <p:nvPr/>
            </p:nvGrpSpPr>
            <p:grpSpPr>
              <a:xfrm>
                <a:off x="1919860" y="728663"/>
                <a:ext cx="2657904" cy="5400000"/>
                <a:chOff x="1919860" y="728663"/>
                <a:chExt cx="2657904" cy="5400000"/>
              </a:xfrm>
              <a:grpFill/>
            </p:grpSpPr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D79C24B1-5C8E-4BCB-9316-C90259B20C9A}"/>
                    </a:ext>
                  </a:extLst>
                </p:cNvPr>
                <p:cNvSpPr/>
                <p:nvPr/>
              </p:nvSpPr>
              <p:spPr>
                <a:xfrm>
                  <a:off x="1951621" y="728663"/>
                  <a:ext cx="2592000" cy="5400000"/>
                </a:xfrm>
                <a:custGeom>
                  <a:avLst/>
                  <a:gdLst>
                    <a:gd name="connsiteX0" fmla="*/ 274337 w 2592000"/>
                    <a:gd name="connsiteY0" fmla="*/ 0 h 5400000"/>
                    <a:gd name="connsiteX1" fmla="*/ 2317663 w 2592000"/>
                    <a:gd name="connsiteY1" fmla="*/ 0 h 5400000"/>
                    <a:gd name="connsiteX2" fmla="*/ 2592000 w 2592000"/>
                    <a:gd name="connsiteY2" fmla="*/ 274337 h 5400000"/>
                    <a:gd name="connsiteX3" fmla="*/ 2592000 w 2592000"/>
                    <a:gd name="connsiteY3" fmla="*/ 5125663 h 5400000"/>
                    <a:gd name="connsiteX4" fmla="*/ 2317663 w 2592000"/>
                    <a:gd name="connsiteY4" fmla="*/ 5400000 h 5400000"/>
                    <a:gd name="connsiteX5" fmla="*/ 1435932 w 2592000"/>
                    <a:gd name="connsiteY5" fmla="*/ 5400000 h 5400000"/>
                    <a:gd name="connsiteX6" fmla="*/ 1432754 w 2592000"/>
                    <a:gd name="connsiteY6" fmla="*/ 5387288 h 5400000"/>
                    <a:gd name="connsiteX7" fmla="*/ 1159246 w 2592000"/>
                    <a:gd name="connsiteY7" fmla="*/ 5387288 h 5400000"/>
                    <a:gd name="connsiteX8" fmla="*/ 1156068 w 2592000"/>
                    <a:gd name="connsiteY8" fmla="*/ 5400000 h 5400000"/>
                    <a:gd name="connsiteX9" fmla="*/ 274337 w 2592000"/>
                    <a:gd name="connsiteY9" fmla="*/ 5400000 h 5400000"/>
                    <a:gd name="connsiteX10" fmla="*/ 0 w 2592000"/>
                    <a:gd name="connsiteY10" fmla="*/ 5125663 h 5400000"/>
                    <a:gd name="connsiteX11" fmla="*/ 0 w 2592000"/>
                    <a:gd name="connsiteY11" fmla="*/ 274337 h 5400000"/>
                    <a:gd name="connsiteX12" fmla="*/ 274337 w 2592000"/>
                    <a:gd name="connsiteY12" fmla="*/ 0 h 540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92000" h="5400000">
                      <a:moveTo>
                        <a:pt x="274337" y="0"/>
                      </a:moveTo>
                      <a:lnTo>
                        <a:pt x="2317663" y="0"/>
                      </a:lnTo>
                      <a:cubicBezTo>
                        <a:pt x="2469175" y="0"/>
                        <a:pt x="2592000" y="122825"/>
                        <a:pt x="2592000" y="274337"/>
                      </a:cubicBezTo>
                      <a:lnTo>
                        <a:pt x="2592000" y="5125663"/>
                      </a:lnTo>
                      <a:cubicBezTo>
                        <a:pt x="2592000" y="5277175"/>
                        <a:pt x="2469175" y="5400000"/>
                        <a:pt x="2317663" y="5400000"/>
                      </a:cubicBezTo>
                      <a:lnTo>
                        <a:pt x="1435932" y="5400000"/>
                      </a:lnTo>
                      <a:lnTo>
                        <a:pt x="1432754" y="5387288"/>
                      </a:lnTo>
                      <a:lnTo>
                        <a:pt x="1159246" y="5387288"/>
                      </a:lnTo>
                      <a:lnTo>
                        <a:pt x="1156068" y="5400000"/>
                      </a:lnTo>
                      <a:lnTo>
                        <a:pt x="274337" y="5400000"/>
                      </a:lnTo>
                      <a:cubicBezTo>
                        <a:pt x="122825" y="5400000"/>
                        <a:pt x="0" y="5277175"/>
                        <a:pt x="0" y="5125663"/>
                      </a:cubicBezTo>
                      <a:lnTo>
                        <a:pt x="0" y="274337"/>
                      </a:lnTo>
                      <a:cubicBezTo>
                        <a:pt x="0" y="122825"/>
                        <a:pt x="122825" y="0"/>
                        <a:pt x="274337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  <a:lumOff val="50000"/>
                  </a:schemeClr>
                </a:solidFill>
                <a:ln>
                  <a:noFill/>
                </a:ln>
                <a:effectLst>
                  <a:outerShdw blurRad="190500" dist="127000" dir="8100000" algn="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C3B033FC-C90C-4D61-87D1-7826353808EA}"/>
                    </a:ext>
                  </a:extLst>
                </p:cNvPr>
                <p:cNvSpPr/>
                <p:nvPr/>
              </p:nvSpPr>
              <p:spPr>
                <a:xfrm rot="5400000">
                  <a:off x="4384694" y="2599751"/>
                  <a:ext cx="360000" cy="26141"/>
                </a:xfrm>
                <a:custGeom>
                  <a:avLst/>
                  <a:gdLst>
                    <a:gd name="connsiteX0" fmla="*/ 0 w 360000"/>
                    <a:gd name="connsiteY0" fmla="*/ 26141 h 26141"/>
                    <a:gd name="connsiteX1" fmla="*/ 0 w 360000"/>
                    <a:gd name="connsiteY1" fmla="*/ 18000 h 26141"/>
                    <a:gd name="connsiteX2" fmla="*/ 18000 w 360000"/>
                    <a:gd name="connsiteY2" fmla="*/ 0 h 26141"/>
                    <a:gd name="connsiteX3" fmla="*/ 342000 w 360000"/>
                    <a:gd name="connsiteY3" fmla="*/ 0 h 26141"/>
                    <a:gd name="connsiteX4" fmla="*/ 360000 w 360000"/>
                    <a:gd name="connsiteY4" fmla="*/ 18000 h 26141"/>
                    <a:gd name="connsiteX5" fmla="*/ 360000 w 360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0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342000" y="0"/>
                      </a:lnTo>
                      <a:cubicBezTo>
                        <a:pt x="351941" y="0"/>
                        <a:pt x="360000" y="8059"/>
                        <a:pt x="360000" y="18000"/>
                      </a:cubicBezTo>
                      <a:lnTo>
                        <a:pt x="360000" y="26141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94FA0E12-3B64-418D-BE2E-82C0C8537039}"/>
                    </a:ext>
                  </a:extLst>
                </p:cNvPr>
                <p:cNvSpPr/>
                <p:nvPr/>
              </p:nvSpPr>
              <p:spPr>
                <a:xfrm rot="16200000" flipH="1">
                  <a:off x="1788931" y="2635754"/>
                  <a:ext cx="288000" cy="26141"/>
                </a:xfrm>
                <a:custGeom>
                  <a:avLst/>
                  <a:gdLst>
                    <a:gd name="connsiteX0" fmla="*/ 0 w 288000"/>
                    <a:gd name="connsiteY0" fmla="*/ 26141 h 26141"/>
                    <a:gd name="connsiteX1" fmla="*/ 0 w 288000"/>
                    <a:gd name="connsiteY1" fmla="*/ 18000 h 26141"/>
                    <a:gd name="connsiteX2" fmla="*/ 18000 w 288000"/>
                    <a:gd name="connsiteY2" fmla="*/ 0 h 26141"/>
                    <a:gd name="connsiteX3" fmla="*/ 270000 w 288000"/>
                    <a:gd name="connsiteY3" fmla="*/ 0 h 26141"/>
                    <a:gd name="connsiteX4" fmla="*/ 288000 w 288000"/>
                    <a:gd name="connsiteY4" fmla="*/ 18000 h 26141"/>
                    <a:gd name="connsiteX5" fmla="*/ 288000 w 288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8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270000" y="0"/>
                      </a:lnTo>
                      <a:cubicBezTo>
                        <a:pt x="279941" y="0"/>
                        <a:pt x="288000" y="8059"/>
                        <a:pt x="288000" y="18000"/>
                      </a:cubicBezTo>
                      <a:lnTo>
                        <a:pt x="288000" y="26141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455EB4F0-3DE5-40D6-8418-A570B18D4681}"/>
                    </a:ext>
                  </a:extLst>
                </p:cNvPr>
                <p:cNvSpPr/>
                <p:nvPr/>
              </p:nvSpPr>
              <p:spPr>
                <a:xfrm rot="16200000" flipH="1">
                  <a:off x="1788932" y="2275751"/>
                  <a:ext cx="288000" cy="26141"/>
                </a:xfrm>
                <a:custGeom>
                  <a:avLst/>
                  <a:gdLst>
                    <a:gd name="connsiteX0" fmla="*/ 0 w 288000"/>
                    <a:gd name="connsiteY0" fmla="*/ 26141 h 26141"/>
                    <a:gd name="connsiteX1" fmla="*/ 0 w 288000"/>
                    <a:gd name="connsiteY1" fmla="*/ 18000 h 26141"/>
                    <a:gd name="connsiteX2" fmla="*/ 18000 w 288000"/>
                    <a:gd name="connsiteY2" fmla="*/ 0 h 26141"/>
                    <a:gd name="connsiteX3" fmla="*/ 270000 w 288000"/>
                    <a:gd name="connsiteY3" fmla="*/ 0 h 26141"/>
                    <a:gd name="connsiteX4" fmla="*/ 288000 w 288000"/>
                    <a:gd name="connsiteY4" fmla="*/ 18000 h 26141"/>
                    <a:gd name="connsiteX5" fmla="*/ 288000 w 288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8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270000" y="0"/>
                      </a:lnTo>
                      <a:cubicBezTo>
                        <a:pt x="279941" y="0"/>
                        <a:pt x="288000" y="8059"/>
                        <a:pt x="288000" y="18000"/>
                      </a:cubicBezTo>
                      <a:lnTo>
                        <a:pt x="288000" y="26141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6005A480-A01C-4249-863D-08F21FFDC413}"/>
                  </a:ext>
                </a:extLst>
              </p:cNvPr>
              <p:cNvSpPr/>
              <p:nvPr/>
            </p:nvSpPr>
            <p:spPr>
              <a:xfrm>
                <a:off x="1978621" y="755663"/>
                <a:ext cx="2538000" cy="5346000"/>
              </a:xfrm>
              <a:custGeom>
                <a:avLst/>
                <a:gdLst>
                  <a:gd name="connsiteX0" fmla="*/ 251973 w 2538000"/>
                  <a:gd name="connsiteY0" fmla="*/ 0 h 5346000"/>
                  <a:gd name="connsiteX1" fmla="*/ 891001 w 2538000"/>
                  <a:gd name="connsiteY1" fmla="*/ 0 h 5346000"/>
                  <a:gd name="connsiteX2" fmla="*/ 899789 w 2538000"/>
                  <a:gd name="connsiteY2" fmla="*/ 17999 h 5346000"/>
                  <a:gd name="connsiteX3" fmla="*/ 1638211 w 2538000"/>
                  <a:gd name="connsiteY3" fmla="*/ 17999 h 5346000"/>
                  <a:gd name="connsiteX4" fmla="*/ 1647000 w 2538000"/>
                  <a:gd name="connsiteY4" fmla="*/ 0 h 5346000"/>
                  <a:gd name="connsiteX5" fmla="*/ 2286027 w 2538000"/>
                  <a:gd name="connsiteY5" fmla="*/ 0 h 5346000"/>
                  <a:gd name="connsiteX6" fmla="*/ 2538000 w 2538000"/>
                  <a:gd name="connsiteY6" fmla="*/ 251973 h 5346000"/>
                  <a:gd name="connsiteX7" fmla="*/ 2538000 w 2538000"/>
                  <a:gd name="connsiteY7" fmla="*/ 5094027 h 5346000"/>
                  <a:gd name="connsiteX8" fmla="*/ 2286027 w 2538000"/>
                  <a:gd name="connsiteY8" fmla="*/ 5346000 h 5346000"/>
                  <a:gd name="connsiteX9" fmla="*/ 251973 w 2538000"/>
                  <a:gd name="connsiteY9" fmla="*/ 5346000 h 5346000"/>
                  <a:gd name="connsiteX10" fmla="*/ 0 w 2538000"/>
                  <a:gd name="connsiteY10" fmla="*/ 5094027 h 5346000"/>
                  <a:gd name="connsiteX11" fmla="*/ 0 w 2538000"/>
                  <a:gd name="connsiteY11" fmla="*/ 251973 h 5346000"/>
                  <a:gd name="connsiteX12" fmla="*/ 251973 w 2538000"/>
                  <a:gd name="connsiteY12" fmla="*/ 0 h 534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38000" h="5346000">
                    <a:moveTo>
                      <a:pt x="251973" y="0"/>
                    </a:moveTo>
                    <a:lnTo>
                      <a:pt x="891001" y="0"/>
                    </a:lnTo>
                    <a:lnTo>
                      <a:pt x="899789" y="17999"/>
                    </a:lnTo>
                    <a:lnTo>
                      <a:pt x="1638211" y="17999"/>
                    </a:lnTo>
                    <a:lnTo>
                      <a:pt x="1647000" y="0"/>
                    </a:lnTo>
                    <a:lnTo>
                      <a:pt x="2286027" y="0"/>
                    </a:lnTo>
                    <a:cubicBezTo>
                      <a:pt x="2425188" y="0"/>
                      <a:pt x="2538000" y="112812"/>
                      <a:pt x="2538000" y="251973"/>
                    </a:cubicBezTo>
                    <a:lnTo>
                      <a:pt x="2538000" y="5094027"/>
                    </a:lnTo>
                    <a:cubicBezTo>
                      <a:pt x="2538000" y="5233188"/>
                      <a:pt x="2425188" y="5346000"/>
                      <a:pt x="2286027" y="5346000"/>
                    </a:cubicBezTo>
                    <a:lnTo>
                      <a:pt x="251973" y="5346000"/>
                    </a:lnTo>
                    <a:cubicBezTo>
                      <a:pt x="112812" y="5346000"/>
                      <a:pt x="0" y="5233188"/>
                      <a:pt x="0" y="5094027"/>
                    </a:cubicBezTo>
                    <a:lnTo>
                      <a:pt x="0" y="251973"/>
                    </a:lnTo>
                    <a:cubicBezTo>
                      <a:pt x="0" y="112812"/>
                      <a:pt x="112812" y="0"/>
                      <a:pt x="2519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48" name="Rectangle: Rounded Corners 147">
                <a:extLst>
                  <a:ext uri="{FF2B5EF4-FFF2-40B4-BE49-F238E27FC236}">
                    <a16:creationId xmlns:a16="http://schemas.microsoft.com/office/drawing/2014/main" id="{55A5A671-29DB-41C6-B8AD-A519220B4FAF}"/>
                  </a:ext>
                </a:extLst>
              </p:cNvPr>
              <p:cNvSpPr/>
              <p:nvPr/>
            </p:nvSpPr>
            <p:spPr>
              <a:xfrm>
                <a:off x="2077622" y="854663"/>
                <a:ext cx="2340000" cy="5148000"/>
              </a:xfrm>
              <a:prstGeom prst="roundRect">
                <a:avLst>
                  <a:gd name="adj" fmla="val 852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46A8FEDD-838F-4D15-AB6F-9BCDAAFA787B}"/>
              </a:ext>
            </a:extLst>
          </p:cNvPr>
          <p:cNvGrpSpPr/>
          <p:nvPr/>
        </p:nvGrpSpPr>
        <p:grpSpPr>
          <a:xfrm>
            <a:off x="9464324" y="3063260"/>
            <a:ext cx="1328400" cy="2700000"/>
            <a:chOff x="5431798" y="3063260"/>
            <a:chExt cx="1328400" cy="2700000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51139C04-51F3-4BD1-B702-ECABB438E1B5}"/>
                </a:ext>
              </a:extLst>
            </p:cNvPr>
            <p:cNvGrpSpPr/>
            <p:nvPr/>
          </p:nvGrpSpPr>
          <p:grpSpPr>
            <a:xfrm>
              <a:off x="5431798" y="3063260"/>
              <a:ext cx="1328400" cy="2700000"/>
              <a:chOff x="1919860" y="728663"/>
              <a:chExt cx="2657904" cy="5400000"/>
            </a:xfrm>
            <a:effectLst/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A9A934D9-25FC-48DC-AC3A-B073189F1D99}"/>
                  </a:ext>
                </a:extLst>
              </p:cNvPr>
              <p:cNvGrpSpPr/>
              <p:nvPr/>
            </p:nvGrpSpPr>
            <p:grpSpPr>
              <a:xfrm>
                <a:off x="1919860" y="728663"/>
                <a:ext cx="2657904" cy="5400000"/>
                <a:chOff x="1919860" y="728663"/>
                <a:chExt cx="2657904" cy="5400000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9967EC14-951F-490A-B7A1-F49456A85530}"/>
                    </a:ext>
                  </a:extLst>
                </p:cNvPr>
                <p:cNvSpPr/>
                <p:nvPr/>
              </p:nvSpPr>
              <p:spPr>
                <a:xfrm>
                  <a:off x="1951621" y="728663"/>
                  <a:ext cx="2592000" cy="5400000"/>
                </a:xfrm>
                <a:custGeom>
                  <a:avLst/>
                  <a:gdLst>
                    <a:gd name="connsiteX0" fmla="*/ 274337 w 2592000"/>
                    <a:gd name="connsiteY0" fmla="*/ 0 h 5400000"/>
                    <a:gd name="connsiteX1" fmla="*/ 2317663 w 2592000"/>
                    <a:gd name="connsiteY1" fmla="*/ 0 h 5400000"/>
                    <a:gd name="connsiteX2" fmla="*/ 2592000 w 2592000"/>
                    <a:gd name="connsiteY2" fmla="*/ 274337 h 5400000"/>
                    <a:gd name="connsiteX3" fmla="*/ 2592000 w 2592000"/>
                    <a:gd name="connsiteY3" fmla="*/ 5125663 h 5400000"/>
                    <a:gd name="connsiteX4" fmla="*/ 2317663 w 2592000"/>
                    <a:gd name="connsiteY4" fmla="*/ 5400000 h 5400000"/>
                    <a:gd name="connsiteX5" fmla="*/ 1435932 w 2592000"/>
                    <a:gd name="connsiteY5" fmla="*/ 5400000 h 5400000"/>
                    <a:gd name="connsiteX6" fmla="*/ 1432754 w 2592000"/>
                    <a:gd name="connsiteY6" fmla="*/ 5387288 h 5400000"/>
                    <a:gd name="connsiteX7" fmla="*/ 1159246 w 2592000"/>
                    <a:gd name="connsiteY7" fmla="*/ 5387288 h 5400000"/>
                    <a:gd name="connsiteX8" fmla="*/ 1156068 w 2592000"/>
                    <a:gd name="connsiteY8" fmla="*/ 5400000 h 5400000"/>
                    <a:gd name="connsiteX9" fmla="*/ 274337 w 2592000"/>
                    <a:gd name="connsiteY9" fmla="*/ 5400000 h 5400000"/>
                    <a:gd name="connsiteX10" fmla="*/ 0 w 2592000"/>
                    <a:gd name="connsiteY10" fmla="*/ 5125663 h 5400000"/>
                    <a:gd name="connsiteX11" fmla="*/ 0 w 2592000"/>
                    <a:gd name="connsiteY11" fmla="*/ 274337 h 5400000"/>
                    <a:gd name="connsiteX12" fmla="*/ 274337 w 2592000"/>
                    <a:gd name="connsiteY12" fmla="*/ 0 h 540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92000" h="5400000">
                      <a:moveTo>
                        <a:pt x="274337" y="0"/>
                      </a:moveTo>
                      <a:lnTo>
                        <a:pt x="2317663" y="0"/>
                      </a:lnTo>
                      <a:cubicBezTo>
                        <a:pt x="2469175" y="0"/>
                        <a:pt x="2592000" y="122825"/>
                        <a:pt x="2592000" y="274337"/>
                      </a:cubicBezTo>
                      <a:lnTo>
                        <a:pt x="2592000" y="5125663"/>
                      </a:lnTo>
                      <a:cubicBezTo>
                        <a:pt x="2592000" y="5277175"/>
                        <a:pt x="2469175" y="5400000"/>
                        <a:pt x="2317663" y="5400000"/>
                      </a:cubicBezTo>
                      <a:lnTo>
                        <a:pt x="1435932" y="5400000"/>
                      </a:lnTo>
                      <a:lnTo>
                        <a:pt x="1432754" y="5387288"/>
                      </a:lnTo>
                      <a:lnTo>
                        <a:pt x="1159246" y="5387288"/>
                      </a:lnTo>
                      <a:lnTo>
                        <a:pt x="1156068" y="5400000"/>
                      </a:lnTo>
                      <a:lnTo>
                        <a:pt x="274337" y="5400000"/>
                      </a:lnTo>
                      <a:cubicBezTo>
                        <a:pt x="122825" y="5400000"/>
                        <a:pt x="0" y="5277175"/>
                        <a:pt x="0" y="5125663"/>
                      </a:cubicBezTo>
                      <a:lnTo>
                        <a:pt x="0" y="274337"/>
                      </a:lnTo>
                      <a:cubicBezTo>
                        <a:pt x="0" y="122825"/>
                        <a:pt x="122825" y="0"/>
                        <a:pt x="274337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  <a:lumOff val="25000"/>
                  </a:schemeClr>
                </a:solidFill>
                <a:ln>
                  <a:noFill/>
                </a:ln>
                <a:effectLst>
                  <a:outerShdw blurRad="190500" dist="127000" dir="8100000" algn="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B9D9E3F6-475B-43D9-8038-86B848D76A2F}"/>
                    </a:ext>
                  </a:extLst>
                </p:cNvPr>
                <p:cNvSpPr/>
                <p:nvPr/>
              </p:nvSpPr>
              <p:spPr>
                <a:xfrm rot="5400000">
                  <a:off x="4384694" y="2599751"/>
                  <a:ext cx="360000" cy="26141"/>
                </a:xfrm>
                <a:custGeom>
                  <a:avLst/>
                  <a:gdLst>
                    <a:gd name="connsiteX0" fmla="*/ 0 w 360000"/>
                    <a:gd name="connsiteY0" fmla="*/ 26141 h 26141"/>
                    <a:gd name="connsiteX1" fmla="*/ 0 w 360000"/>
                    <a:gd name="connsiteY1" fmla="*/ 18000 h 26141"/>
                    <a:gd name="connsiteX2" fmla="*/ 18000 w 360000"/>
                    <a:gd name="connsiteY2" fmla="*/ 0 h 26141"/>
                    <a:gd name="connsiteX3" fmla="*/ 342000 w 360000"/>
                    <a:gd name="connsiteY3" fmla="*/ 0 h 26141"/>
                    <a:gd name="connsiteX4" fmla="*/ 360000 w 360000"/>
                    <a:gd name="connsiteY4" fmla="*/ 18000 h 26141"/>
                    <a:gd name="connsiteX5" fmla="*/ 360000 w 360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0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342000" y="0"/>
                      </a:lnTo>
                      <a:cubicBezTo>
                        <a:pt x="351941" y="0"/>
                        <a:pt x="360000" y="8059"/>
                        <a:pt x="360000" y="18000"/>
                      </a:cubicBezTo>
                      <a:lnTo>
                        <a:pt x="360000" y="26141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383A2D08-152E-4205-A86D-173C69B63111}"/>
                    </a:ext>
                  </a:extLst>
                </p:cNvPr>
                <p:cNvSpPr/>
                <p:nvPr/>
              </p:nvSpPr>
              <p:spPr>
                <a:xfrm rot="16200000" flipH="1">
                  <a:off x="1788931" y="2635754"/>
                  <a:ext cx="288000" cy="26141"/>
                </a:xfrm>
                <a:custGeom>
                  <a:avLst/>
                  <a:gdLst>
                    <a:gd name="connsiteX0" fmla="*/ 0 w 288000"/>
                    <a:gd name="connsiteY0" fmla="*/ 26141 h 26141"/>
                    <a:gd name="connsiteX1" fmla="*/ 0 w 288000"/>
                    <a:gd name="connsiteY1" fmla="*/ 18000 h 26141"/>
                    <a:gd name="connsiteX2" fmla="*/ 18000 w 288000"/>
                    <a:gd name="connsiteY2" fmla="*/ 0 h 26141"/>
                    <a:gd name="connsiteX3" fmla="*/ 270000 w 288000"/>
                    <a:gd name="connsiteY3" fmla="*/ 0 h 26141"/>
                    <a:gd name="connsiteX4" fmla="*/ 288000 w 288000"/>
                    <a:gd name="connsiteY4" fmla="*/ 18000 h 26141"/>
                    <a:gd name="connsiteX5" fmla="*/ 288000 w 288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8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270000" y="0"/>
                      </a:lnTo>
                      <a:cubicBezTo>
                        <a:pt x="279941" y="0"/>
                        <a:pt x="288000" y="8059"/>
                        <a:pt x="288000" y="18000"/>
                      </a:cubicBezTo>
                      <a:lnTo>
                        <a:pt x="288000" y="26141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A72DF8A6-3E0B-469B-8AC6-2C3F827DB313}"/>
                    </a:ext>
                  </a:extLst>
                </p:cNvPr>
                <p:cNvSpPr/>
                <p:nvPr/>
              </p:nvSpPr>
              <p:spPr>
                <a:xfrm rot="16200000" flipH="1">
                  <a:off x="1788932" y="2275751"/>
                  <a:ext cx="288000" cy="26141"/>
                </a:xfrm>
                <a:custGeom>
                  <a:avLst/>
                  <a:gdLst>
                    <a:gd name="connsiteX0" fmla="*/ 0 w 288000"/>
                    <a:gd name="connsiteY0" fmla="*/ 26141 h 26141"/>
                    <a:gd name="connsiteX1" fmla="*/ 0 w 288000"/>
                    <a:gd name="connsiteY1" fmla="*/ 18000 h 26141"/>
                    <a:gd name="connsiteX2" fmla="*/ 18000 w 288000"/>
                    <a:gd name="connsiteY2" fmla="*/ 0 h 26141"/>
                    <a:gd name="connsiteX3" fmla="*/ 270000 w 288000"/>
                    <a:gd name="connsiteY3" fmla="*/ 0 h 26141"/>
                    <a:gd name="connsiteX4" fmla="*/ 288000 w 288000"/>
                    <a:gd name="connsiteY4" fmla="*/ 18000 h 26141"/>
                    <a:gd name="connsiteX5" fmla="*/ 288000 w 288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8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270000" y="0"/>
                      </a:lnTo>
                      <a:cubicBezTo>
                        <a:pt x="279941" y="0"/>
                        <a:pt x="288000" y="8059"/>
                        <a:pt x="288000" y="18000"/>
                      </a:cubicBezTo>
                      <a:lnTo>
                        <a:pt x="288000" y="26141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3AACA751-1BDF-4B5A-AD74-03B7256D565F}"/>
                  </a:ext>
                </a:extLst>
              </p:cNvPr>
              <p:cNvSpPr/>
              <p:nvPr/>
            </p:nvSpPr>
            <p:spPr>
              <a:xfrm>
                <a:off x="1978621" y="755663"/>
                <a:ext cx="2538000" cy="5346000"/>
              </a:xfrm>
              <a:custGeom>
                <a:avLst/>
                <a:gdLst>
                  <a:gd name="connsiteX0" fmla="*/ 251973 w 2538000"/>
                  <a:gd name="connsiteY0" fmla="*/ 0 h 5346000"/>
                  <a:gd name="connsiteX1" fmla="*/ 891001 w 2538000"/>
                  <a:gd name="connsiteY1" fmla="*/ 0 h 5346000"/>
                  <a:gd name="connsiteX2" fmla="*/ 899789 w 2538000"/>
                  <a:gd name="connsiteY2" fmla="*/ 17999 h 5346000"/>
                  <a:gd name="connsiteX3" fmla="*/ 1638211 w 2538000"/>
                  <a:gd name="connsiteY3" fmla="*/ 17999 h 5346000"/>
                  <a:gd name="connsiteX4" fmla="*/ 1647000 w 2538000"/>
                  <a:gd name="connsiteY4" fmla="*/ 0 h 5346000"/>
                  <a:gd name="connsiteX5" fmla="*/ 2286027 w 2538000"/>
                  <a:gd name="connsiteY5" fmla="*/ 0 h 5346000"/>
                  <a:gd name="connsiteX6" fmla="*/ 2538000 w 2538000"/>
                  <a:gd name="connsiteY6" fmla="*/ 251973 h 5346000"/>
                  <a:gd name="connsiteX7" fmla="*/ 2538000 w 2538000"/>
                  <a:gd name="connsiteY7" fmla="*/ 5094027 h 5346000"/>
                  <a:gd name="connsiteX8" fmla="*/ 2286027 w 2538000"/>
                  <a:gd name="connsiteY8" fmla="*/ 5346000 h 5346000"/>
                  <a:gd name="connsiteX9" fmla="*/ 251973 w 2538000"/>
                  <a:gd name="connsiteY9" fmla="*/ 5346000 h 5346000"/>
                  <a:gd name="connsiteX10" fmla="*/ 0 w 2538000"/>
                  <a:gd name="connsiteY10" fmla="*/ 5094027 h 5346000"/>
                  <a:gd name="connsiteX11" fmla="*/ 0 w 2538000"/>
                  <a:gd name="connsiteY11" fmla="*/ 251973 h 5346000"/>
                  <a:gd name="connsiteX12" fmla="*/ 251973 w 2538000"/>
                  <a:gd name="connsiteY12" fmla="*/ 0 h 534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38000" h="5346000">
                    <a:moveTo>
                      <a:pt x="251973" y="0"/>
                    </a:moveTo>
                    <a:lnTo>
                      <a:pt x="891001" y="0"/>
                    </a:lnTo>
                    <a:lnTo>
                      <a:pt x="899789" y="17999"/>
                    </a:lnTo>
                    <a:lnTo>
                      <a:pt x="1638211" y="17999"/>
                    </a:lnTo>
                    <a:lnTo>
                      <a:pt x="1647000" y="0"/>
                    </a:lnTo>
                    <a:lnTo>
                      <a:pt x="2286027" y="0"/>
                    </a:lnTo>
                    <a:cubicBezTo>
                      <a:pt x="2425188" y="0"/>
                      <a:pt x="2538000" y="112812"/>
                      <a:pt x="2538000" y="251973"/>
                    </a:cubicBezTo>
                    <a:lnTo>
                      <a:pt x="2538000" y="5094027"/>
                    </a:lnTo>
                    <a:cubicBezTo>
                      <a:pt x="2538000" y="5233188"/>
                      <a:pt x="2425188" y="5346000"/>
                      <a:pt x="2286027" y="5346000"/>
                    </a:cubicBezTo>
                    <a:lnTo>
                      <a:pt x="251973" y="5346000"/>
                    </a:lnTo>
                    <a:cubicBezTo>
                      <a:pt x="112812" y="5346000"/>
                      <a:pt x="0" y="5233188"/>
                      <a:pt x="0" y="5094027"/>
                    </a:cubicBezTo>
                    <a:lnTo>
                      <a:pt x="0" y="251973"/>
                    </a:lnTo>
                    <a:cubicBezTo>
                      <a:pt x="0" y="112812"/>
                      <a:pt x="112812" y="0"/>
                      <a:pt x="251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4" name="Rectangle: Rounded Corners 173">
                <a:extLst>
                  <a:ext uri="{FF2B5EF4-FFF2-40B4-BE49-F238E27FC236}">
                    <a16:creationId xmlns:a16="http://schemas.microsoft.com/office/drawing/2014/main" id="{0493C32C-1DA1-449F-960E-FF0FFCFB4D04}"/>
                  </a:ext>
                </a:extLst>
              </p:cNvPr>
              <p:cNvSpPr/>
              <p:nvPr/>
            </p:nvSpPr>
            <p:spPr>
              <a:xfrm>
                <a:off x="2077622" y="854663"/>
                <a:ext cx="2340000" cy="5148000"/>
              </a:xfrm>
              <a:prstGeom prst="roundRect">
                <a:avLst>
                  <a:gd name="adj" fmla="val 8526"/>
                </a:avLst>
              </a:prstGeom>
              <a:solidFill>
                <a:schemeClr val="accent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1E8548C9-6C8D-4398-8056-94EAFD6C1410}"/>
                </a:ext>
              </a:extLst>
            </p:cNvPr>
            <p:cNvGrpSpPr/>
            <p:nvPr/>
          </p:nvGrpSpPr>
          <p:grpSpPr>
            <a:xfrm>
              <a:off x="5431798" y="3063260"/>
              <a:ext cx="1328400" cy="2700000"/>
              <a:chOff x="1919860" y="728663"/>
              <a:chExt cx="2657904" cy="5400000"/>
            </a:xfrm>
            <a:solidFill>
              <a:schemeClr val="bg2"/>
            </a:solidFill>
            <a:effectLst/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226A9758-C50C-4436-99C8-79E881083AFE}"/>
                  </a:ext>
                </a:extLst>
              </p:cNvPr>
              <p:cNvGrpSpPr/>
              <p:nvPr/>
            </p:nvGrpSpPr>
            <p:grpSpPr>
              <a:xfrm>
                <a:off x="1919860" y="728663"/>
                <a:ext cx="2657904" cy="5400000"/>
                <a:chOff x="1919860" y="728663"/>
                <a:chExt cx="2657904" cy="5400000"/>
              </a:xfrm>
              <a:grpFill/>
            </p:grpSpPr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3BE2195E-A3C2-4566-A433-6ECFB9C7CEF1}"/>
                    </a:ext>
                  </a:extLst>
                </p:cNvPr>
                <p:cNvSpPr/>
                <p:nvPr/>
              </p:nvSpPr>
              <p:spPr>
                <a:xfrm>
                  <a:off x="1951621" y="728663"/>
                  <a:ext cx="2592001" cy="5400000"/>
                </a:xfrm>
                <a:custGeom>
                  <a:avLst/>
                  <a:gdLst>
                    <a:gd name="connsiteX0" fmla="*/ 274337 w 2592000"/>
                    <a:gd name="connsiteY0" fmla="*/ 0 h 5400000"/>
                    <a:gd name="connsiteX1" fmla="*/ 2317663 w 2592000"/>
                    <a:gd name="connsiteY1" fmla="*/ 0 h 5400000"/>
                    <a:gd name="connsiteX2" fmla="*/ 2592000 w 2592000"/>
                    <a:gd name="connsiteY2" fmla="*/ 274337 h 5400000"/>
                    <a:gd name="connsiteX3" fmla="*/ 2592000 w 2592000"/>
                    <a:gd name="connsiteY3" fmla="*/ 5125663 h 5400000"/>
                    <a:gd name="connsiteX4" fmla="*/ 2317663 w 2592000"/>
                    <a:gd name="connsiteY4" fmla="*/ 5400000 h 5400000"/>
                    <a:gd name="connsiteX5" fmla="*/ 1435932 w 2592000"/>
                    <a:gd name="connsiteY5" fmla="*/ 5400000 h 5400000"/>
                    <a:gd name="connsiteX6" fmla="*/ 1432754 w 2592000"/>
                    <a:gd name="connsiteY6" fmla="*/ 5387288 h 5400000"/>
                    <a:gd name="connsiteX7" fmla="*/ 1159246 w 2592000"/>
                    <a:gd name="connsiteY7" fmla="*/ 5387288 h 5400000"/>
                    <a:gd name="connsiteX8" fmla="*/ 1156068 w 2592000"/>
                    <a:gd name="connsiteY8" fmla="*/ 5400000 h 5400000"/>
                    <a:gd name="connsiteX9" fmla="*/ 274337 w 2592000"/>
                    <a:gd name="connsiteY9" fmla="*/ 5400000 h 5400000"/>
                    <a:gd name="connsiteX10" fmla="*/ 0 w 2592000"/>
                    <a:gd name="connsiteY10" fmla="*/ 5125663 h 5400000"/>
                    <a:gd name="connsiteX11" fmla="*/ 0 w 2592000"/>
                    <a:gd name="connsiteY11" fmla="*/ 274337 h 5400000"/>
                    <a:gd name="connsiteX12" fmla="*/ 274337 w 2592000"/>
                    <a:gd name="connsiteY12" fmla="*/ 0 h 540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92000" h="5400000">
                      <a:moveTo>
                        <a:pt x="274337" y="0"/>
                      </a:moveTo>
                      <a:lnTo>
                        <a:pt x="2317663" y="0"/>
                      </a:lnTo>
                      <a:cubicBezTo>
                        <a:pt x="2469175" y="0"/>
                        <a:pt x="2592000" y="122825"/>
                        <a:pt x="2592000" y="274337"/>
                      </a:cubicBezTo>
                      <a:lnTo>
                        <a:pt x="2592000" y="5125663"/>
                      </a:lnTo>
                      <a:cubicBezTo>
                        <a:pt x="2592000" y="5277175"/>
                        <a:pt x="2469175" y="5400000"/>
                        <a:pt x="2317663" y="5400000"/>
                      </a:cubicBezTo>
                      <a:lnTo>
                        <a:pt x="1435932" y="5400000"/>
                      </a:lnTo>
                      <a:lnTo>
                        <a:pt x="1432754" y="5387288"/>
                      </a:lnTo>
                      <a:lnTo>
                        <a:pt x="1159246" y="5387288"/>
                      </a:lnTo>
                      <a:lnTo>
                        <a:pt x="1156068" y="5400000"/>
                      </a:lnTo>
                      <a:lnTo>
                        <a:pt x="274337" y="5400000"/>
                      </a:lnTo>
                      <a:cubicBezTo>
                        <a:pt x="122825" y="5400000"/>
                        <a:pt x="0" y="5277175"/>
                        <a:pt x="0" y="5125663"/>
                      </a:cubicBezTo>
                      <a:lnTo>
                        <a:pt x="0" y="274337"/>
                      </a:lnTo>
                      <a:cubicBezTo>
                        <a:pt x="0" y="122825"/>
                        <a:pt x="122825" y="0"/>
                        <a:pt x="274337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  <a:lumOff val="50000"/>
                  </a:schemeClr>
                </a:solidFill>
                <a:ln>
                  <a:noFill/>
                </a:ln>
                <a:effectLst>
                  <a:outerShdw blurRad="190500" dist="127000" dir="8100000" algn="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E1DA2084-4F1C-4759-BA47-7BB3A88FE190}"/>
                    </a:ext>
                  </a:extLst>
                </p:cNvPr>
                <p:cNvSpPr/>
                <p:nvPr/>
              </p:nvSpPr>
              <p:spPr>
                <a:xfrm rot="5400000">
                  <a:off x="4384694" y="2599751"/>
                  <a:ext cx="360000" cy="26141"/>
                </a:xfrm>
                <a:custGeom>
                  <a:avLst/>
                  <a:gdLst>
                    <a:gd name="connsiteX0" fmla="*/ 0 w 360000"/>
                    <a:gd name="connsiteY0" fmla="*/ 26141 h 26141"/>
                    <a:gd name="connsiteX1" fmla="*/ 0 w 360000"/>
                    <a:gd name="connsiteY1" fmla="*/ 18000 h 26141"/>
                    <a:gd name="connsiteX2" fmla="*/ 18000 w 360000"/>
                    <a:gd name="connsiteY2" fmla="*/ 0 h 26141"/>
                    <a:gd name="connsiteX3" fmla="*/ 342000 w 360000"/>
                    <a:gd name="connsiteY3" fmla="*/ 0 h 26141"/>
                    <a:gd name="connsiteX4" fmla="*/ 360000 w 360000"/>
                    <a:gd name="connsiteY4" fmla="*/ 18000 h 26141"/>
                    <a:gd name="connsiteX5" fmla="*/ 360000 w 360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0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342000" y="0"/>
                      </a:lnTo>
                      <a:cubicBezTo>
                        <a:pt x="351941" y="0"/>
                        <a:pt x="360000" y="8059"/>
                        <a:pt x="360000" y="18000"/>
                      </a:cubicBezTo>
                      <a:lnTo>
                        <a:pt x="360000" y="26141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A4BA5C91-3FFE-4F7F-890A-3190F961E402}"/>
                    </a:ext>
                  </a:extLst>
                </p:cNvPr>
                <p:cNvSpPr/>
                <p:nvPr/>
              </p:nvSpPr>
              <p:spPr>
                <a:xfrm rot="16200000" flipH="1">
                  <a:off x="1788931" y="2635754"/>
                  <a:ext cx="288000" cy="26141"/>
                </a:xfrm>
                <a:custGeom>
                  <a:avLst/>
                  <a:gdLst>
                    <a:gd name="connsiteX0" fmla="*/ 0 w 288000"/>
                    <a:gd name="connsiteY0" fmla="*/ 26141 h 26141"/>
                    <a:gd name="connsiteX1" fmla="*/ 0 w 288000"/>
                    <a:gd name="connsiteY1" fmla="*/ 18000 h 26141"/>
                    <a:gd name="connsiteX2" fmla="*/ 18000 w 288000"/>
                    <a:gd name="connsiteY2" fmla="*/ 0 h 26141"/>
                    <a:gd name="connsiteX3" fmla="*/ 270000 w 288000"/>
                    <a:gd name="connsiteY3" fmla="*/ 0 h 26141"/>
                    <a:gd name="connsiteX4" fmla="*/ 288000 w 288000"/>
                    <a:gd name="connsiteY4" fmla="*/ 18000 h 26141"/>
                    <a:gd name="connsiteX5" fmla="*/ 288000 w 288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8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270000" y="0"/>
                      </a:lnTo>
                      <a:cubicBezTo>
                        <a:pt x="279941" y="0"/>
                        <a:pt x="288000" y="8059"/>
                        <a:pt x="288000" y="18000"/>
                      </a:cubicBezTo>
                      <a:lnTo>
                        <a:pt x="288000" y="26141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6A722357-5BF8-4A9D-9521-6BD4E81667DE}"/>
                    </a:ext>
                  </a:extLst>
                </p:cNvPr>
                <p:cNvSpPr/>
                <p:nvPr/>
              </p:nvSpPr>
              <p:spPr>
                <a:xfrm rot="16200000" flipH="1">
                  <a:off x="1788932" y="2275751"/>
                  <a:ext cx="288000" cy="26141"/>
                </a:xfrm>
                <a:custGeom>
                  <a:avLst/>
                  <a:gdLst>
                    <a:gd name="connsiteX0" fmla="*/ 0 w 288000"/>
                    <a:gd name="connsiteY0" fmla="*/ 26141 h 26141"/>
                    <a:gd name="connsiteX1" fmla="*/ 0 w 288000"/>
                    <a:gd name="connsiteY1" fmla="*/ 18000 h 26141"/>
                    <a:gd name="connsiteX2" fmla="*/ 18000 w 288000"/>
                    <a:gd name="connsiteY2" fmla="*/ 0 h 26141"/>
                    <a:gd name="connsiteX3" fmla="*/ 270000 w 288000"/>
                    <a:gd name="connsiteY3" fmla="*/ 0 h 26141"/>
                    <a:gd name="connsiteX4" fmla="*/ 288000 w 288000"/>
                    <a:gd name="connsiteY4" fmla="*/ 18000 h 26141"/>
                    <a:gd name="connsiteX5" fmla="*/ 288000 w 288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8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270000" y="0"/>
                      </a:lnTo>
                      <a:cubicBezTo>
                        <a:pt x="279941" y="0"/>
                        <a:pt x="288000" y="8059"/>
                        <a:pt x="288000" y="18000"/>
                      </a:cubicBezTo>
                      <a:lnTo>
                        <a:pt x="288000" y="26141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9550F7C-1A9D-4F96-94A7-D74040932E3E}"/>
                  </a:ext>
                </a:extLst>
              </p:cNvPr>
              <p:cNvSpPr/>
              <p:nvPr/>
            </p:nvSpPr>
            <p:spPr>
              <a:xfrm>
                <a:off x="1978621" y="755663"/>
                <a:ext cx="2538000" cy="5346000"/>
              </a:xfrm>
              <a:custGeom>
                <a:avLst/>
                <a:gdLst>
                  <a:gd name="connsiteX0" fmla="*/ 251973 w 2538000"/>
                  <a:gd name="connsiteY0" fmla="*/ 0 h 5346000"/>
                  <a:gd name="connsiteX1" fmla="*/ 891001 w 2538000"/>
                  <a:gd name="connsiteY1" fmla="*/ 0 h 5346000"/>
                  <a:gd name="connsiteX2" fmla="*/ 899789 w 2538000"/>
                  <a:gd name="connsiteY2" fmla="*/ 17999 h 5346000"/>
                  <a:gd name="connsiteX3" fmla="*/ 1638211 w 2538000"/>
                  <a:gd name="connsiteY3" fmla="*/ 17999 h 5346000"/>
                  <a:gd name="connsiteX4" fmla="*/ 1647000 w 2538000"/>
                  <a:gd name="connsiteY4" fmla="*/ 0 h 5346000"/>
                  <a:gd name="connsiteX5" fmla="*/ 2286027 w 2538000"/>
                  <a:gd name="connsiteY5" fmla="*/ 0 h 5346000"/>
                  <a:gd name="connsiteX6" fmla="*/ 2538000 w 2538000"/>
                  <a:gd name="connsiteY6" fmla="*/ 251973 h 5346000"/>
                  <a:gd name="connsiteX7" fmla="*/ 2538000 w 2538000"/>
                  <a:gd name="connsiteY7" fmla="*/ 5094027 h 5346000"/>
                  <a:gd name="connsiteX8" fmla="*/ 2286027 w 2538000"/>
                  <a:gd name="connsiteY8" fmla="*/ 5346000 h 5346000"/>
                  <a:gd name="connsiteX9" fmla="*/ 251973 w 2538000"/>
                  <a:gd name="connsiteY9" fmla="*/ 5346000 h 5346000"/>
                  <a:gd name="connsiteX10" fmla="*/ 0 w 2538000"/>
                  <a:gd name="connsiteY10" fmla="*/ 5094027 h 5346000"/>
                  <a:gd name="connsiteX11" fmla="*/ 0 w 2538000"/>
                  <a:gd name="connsiteY11" fmla="*/ 251973 h 5346000"/>
                  <a:gd name="connsiteX12" fmla="*/ 251973 w 2538000"/>
                  <a:gd name="connsiteY12" fmla="*/ 0 h 534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38000" h="5346000">
                    <a:moveTo>
                      <a:pt x="251973" y="0"/>
                    </a:moveTo>
                    <a:lnTo>
                      <a:pt x="891001" y="0"/>
                    </a:lnTo>
                    <a:lnTo>
                      <a:pt x="899789" y="17999"/>
                    </a:lnTo>
                    <a:lnTo>
                      <a:pt x="1638211" y="17999"/>
                    </a:lnTo>
                    <a:lnTo>
                      <a:pt x="1647000" y="0"/>
                    </a:lnTo>
                    <a:lnTo>
                      <a:pt x="2286027" y="0"/>
                    </a:lnTo>
                    <a:cubicBezTo>
                      <a:pt x="2425188" y="0"/>
                      <a:pt x="2538000" y="112812"/>
                      <a:pt x="2538000" y="251973"/>
                    </a:cubicBezTo>
                    <a:lnTo>
                      <a:pt x="2538000" y="5094027"/>
                    </a:lnTo>
                    <a:cubicBezTo>
                      <a:pt x="2538000" y="5233188"/>
                      <a:pt x="2425188" y="5346000"/>
                      <a:pt x="2286027" y="5346000"/>
                    </a:cubicBezTo>
                    <a:lnTo>
                      <a:pt x="251973" y="5346000"/>
                    </a:lnTo>
                    <a:cubicBezTo>
                      <a:pt x="112812" y="5346000"/>
                      <a:pt x="0" y="5233188"/>
                      <a:pt x="0" y="5094027"/>
                    </a:cubicBezTo>
                    <a:lnTo>
                      <a:pt x="0" y="251973"/>
                    </a:lnTo>
                    <a:cubicBezTo>
                      <a:pt x="0" y="112812"/>
                      <a:pt x="112812" y="0"/>
                      <a:pt x="2519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7" name="Rectangle: Rounded Corners 166">
                <a:extLst>
                  <a:ext uri="{FF2B5EF4-FFF2-40B4-BE49-F238E27FC236}">
                    <a16:creationId xmlns:a16="http://schemas.microsoft.com/office/drawing/2014/main" id="{BEEC46DA-04CA-40BF-BFBA-90DB4AE3666D}"/>
                  </a:ext>
                </a:extLst>
              </p:cNvPr>
              <p:cNvSpPr/>
              <p:nvPr/>
            </p:nvSpPr>
            <p:spPr>
              <a:xfrm>
                <a:off x="2077622" y="854663"/>
                <a:ext cx="2340000" cy="5148000"/>
              </a:xfrm>
              <a:prstGeom prst="roundRect">
                <a:avLst>
                  <a:gd name="adj" fmla="val 852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CA89D9CC-0B33-4B62-B498-EF37DDB03517}"/>
              </a:ext>
            </a:extLst>
          </p:cNvPr>
          <p:cNvGrpSpPr/>
          <p:nvPr/>
        </p:nvGrpSpPr>
        <p:grpSpPr>
          <a:xfrm>
            <a:off x="7448200" y="2481027"/>
            <a:ext cx="1328400" cy="2700000"/>
            <a:chOff x="5431798" y="3063260"/>
            <a:chExt cx="1328400" cy="2700000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A1673A4-4B75-450E-9125-D57292BCA11F}"/>
                </a:ext>
              </a:extLst>
            </p:cNvPr>
            <p:cNvGrpSpPr/>
            <p:nvPr/>
          </p:nvGrpSpPr>
          <p:grpSpPr>
            <a:xfrm>
              <a:off x="5431798" y="3063260"/>
              <a:ext cx="1328400" cy="2700000"/>
              <a:chOff x="1919860" y="728663"/>
              <a:chExt cx="2657904" cy="5400000"/>
            </a:xfrm>
            <a:effectLst/>
          </p:grpSpPr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EABF42BE-5411-4189-A898-FC11B85FC1CD}"/>
                  </a:ext>
                </a:extLst>
              </p:cNvPr>
              <p:cNvGrpSpPr/>
              <p:nvPr/>
            </p:nvGrpSpPr>
            <p:grpSpPr>
              <a:xfrm>
                <a:off x="1919860" y="728663"/>
                <a:ext cx="2657904" cy="5400000"/>
                <a:chOff x="1919860" y="728663"/>
                <a:chExt cx="2657904" cy="5400000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DD341DDB-FC65-4576-86DF-B0D0E8E39FC1}"/>
                    </a:ext>
                  </a:extLst>
                </p:cNvPr>
                <p:cNvSpPr/>
                <p:nvPr/>
              </p:nvSpPr>
              <p:spPr>
                <a:xfrm>
                  <a:off x="1951621" y="728663"/>
                  <a:ext cx="2592000" cy="5400000"/>
                </a:xfrm>
                <a:custGeom>
                  <a:avLst/>
                  <a:gdLst>
                    <a:gd name="connsiteX0" fmla="*/ 274337 w 2592000"/>
                    <a:gd name="connsiteY0" fmla="*/ 0 h 5400000"/>
                    <a:gd name="connsiteX1" fmla="*/ 2317663 w 2592000"/>
                    <a:gd name="connsiteY1" fmla="*/ 0 h 5400000"/>
                    <a:gd name="connsiteX2" fmla="*/ 2592000 w 2592000"/>
                    <a:gd name="connsiteY2" fmla="*/ 274337 h 5400000"/>
                    <a:gd name="connsiteX3" fmla="*/ 2592000 w 2592000"/>
                    <a:gd name="connsiteY3" fmla="*/ 5125663 h 5400000"/>
                    <a:gd name="connsiteX4" fmla="*/ 2317663 w 2592000"/>
                    <a:gd name="connsiteY4" fmla="*/ 5400000 h 5400000"/>
                    <a:gd name="connsiteX5" fmla="*/ 1435932 w 2592000"/>
                    <a:gd name="connsiteY5" fmla="*/ 5400000 h 5400000"/>
                    <a:gd name="connsiteX6" fmla="*/ 1432754 w 2592000"/>
                    <a:gd name="connsiteY6" fmla="*/ 5387288 h 5400000"/>
                    <a:gd name="connsiteX7" fmla="*/ 1159246 w 2592000"/>
                    <a:gd name="connsiteY7" fmla="*/ 5387288 h 5400000"/>
                    <a:gd name="connsiteX8" fmla="*/ 1156068 w 2592000"/>
                    <a:gd name="connsiteY8" fmla="*/ 5400000 h 5400000"/>
                    <a:gd name="connsiteX9" fmla="*/ 274337 w 2592000"/>
                    <a:gd name="connsiteY9" fmla="*/ 5400000 h 5400000"/>
                    <a:gd name="connsiteX10" fmla="*/ 0 w 2592000"/>
                    <a:gd name="connsiteY10" fmla="*/ 5125663 h 5400000"/>
                    <a:gd name="connsiteX11" fmla="*/ 0 w 2592000"/>
                    <a:gd name="connsiteY11" fmla="*/ 274337 h 5400000"/>
                    <a:gd name="connsiteX12" fmla="*/ 274337 w 2592000"/>
                    <a:gd name="connsiteY12" fmla="*/ 0 h 540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92000" h="5400000">
                      <a:moveTo>
                        <a:pt x="274337" y="0"/>
                      </a:moveTo>
                      <a:lnTo>
                        <a:pt x="2317663" y="0"/>
                      </a:lnTo>
                      <a:cubicBezTo>
                        <a:pt x="2469175" y="0"/>
                        <a:pt x="2592000" y="122825"/>
                        <a:pt x="2592000" y="274337"/>
                      </a:cubicBezTo>
                      <a:lnTo>
                        <a:pt x="2592000" y="5125663"/>
                      </a:lnTo>
                      <a:cubicBezTo>
                        <a:pt x="2592000" y="5277175"/>
                        <a:pt x="2469175" y="5400000"/>
                        <a:pt x="2317663" y="5400000"/>
                      </a:cubicBezTo>
                      <a:lnTo>
                        <a:pt x="1435932" y="5400000"/>
                      </a:lnTo>
                      <a:lnTo>
                        <a:pt x="1432754" y="5387288"/>
                      </a:lnTo>
                      <a:lnTo>
                        <a:pt x="1159246" y="5387288"/>
                      </a:lnTo>
                      <a:lnTo>
                        <a:pt x="1156068" y="5400000"/>
                      </a:lnTo>
                      <a:lnTo>
                        <a:pt x="274337" y="5400000"/>
                      </a:lnTo>
                      <a:cubicBezTo>
                        <a:pt x="122825" y="5400000"/>
                        <a:pt x="0" y="5277175"/>
                        <a:pt x="0" y="5125663"/>
                      </a:cubicBezTo>
                      <a:lnTo>
                        <a:pt x="0" y="274337"/>
                      </a:lnTo>
                      <a:cubicBezTo>
                        <a:pt x="0" y="122825"/>
                        <a:pt x="122825" y="0"/>
                        <a:pt x="274337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  <a:lumOff val="25000"/>
                  </a:schemeClr>
                </a:solidFill>
                <a:ln>
                  <a:noFill/>
                </a:ln>
                <a:effectLst>
                  <a:outerShdw blurRad="190500" dist="127000" dir="8100000" algn="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96777EF1-DEE7-4B1A-BEFF-60453B44204B}"/>
                    </a:ext>
                  </a:extLst>
                </p:cNvPr>
                <p:cNvSpPr/>
                <p:nvPr/>
              </p:nvSpPr>
              <p:spPr>
                <a:xfrm rot="5400000">
                  <a:off x="4384694" y="2599751"/>
                  <a:ext cx="360000" cy="26141"/>
                </a:xfrm>
                <a:custGeom>
                  <a:avLst/>
                  <a:gdLst>
                    <a:gd name="connsiteX0" fmla="*/ 0 w 360000"/>
                    <a:gd name="connsiteY0" fmla="*/ 26141 h 26141"/>
                    <a:gd name="connsiteX1" fmla="*/ 0 w 360000"/>
                    <a:gd name="connsiteY1" fmla="*/ 18000 h 26141"/>
                    <a:gd name="connsiteX2" fmla="*/ 18000 w 360000"/>
                    <a:gd name="connsiteY2" fmla="*/ 0 h 26141"/>
                    <a:gd name="connsiteX3" fmla="*/ 342000 w 360000"/>
                    <a:gd name="connsiteY3" fmla="*/ 0 h 26141"/>
                    <a:gd name="connsiteX4" fmla="*/ 360000 w 360000"/>
                    <a:gd name="connsiteY4" fmla="*/ 18000 h 26141"/>
                    <a:gd name="connsiteX5" fmla="*/ 360000 w 360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0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342000" y="0"/>
                      </a:lnTo>
                      <a:cubicBezTo>
                        <a:pt x="351941" y="0"/>
                        <a:pt x="360000" y="8059"/>
                        <a:pt x="360000" y="18000"/>
                      </a:cubicBezTo>
                      <a:lnTo>
                        <a:pt x="360000" y="26141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66E79F03-7CB6-4220-B2C1-5E22CADAA106}"/>
                    </a:ext>
                  </a:extLst>
                </p:cNvPr>
                <p:cNvSpPr/>
                <p:nvPr/>
              </p:nvSpPr>
              <p:spPr>
                <a:xfrm rot="16200000" flipH="1">
                  <a:off x="1788931" y="2635754"/>
                  <a:ext cx="288000" cy="26141"/>
                </a:xfrm>
                <a:custGeom>
                  <a:avLst/>
                  <a:gdLst>
                    <a:gd name="connsiteX0" fmla="*/ 0 w 288000"/>
                    <a:gd name="connsiteY0" fmla="*/ 26141 h 26141"/>
                    <a:gd name="connsiteX1" fmla="*/ 0 w 288000"/>
                    <a:gd name="connsiteY1" fmla="*/ 18000 h 26141"/>
                    <a:gd name="connsiteX2" fmla="*/ 18000 w 288000"/>
                    <a:gd name="connsiteY2" fmla="*/ 0 h 26141"/>
                    <a:gd name="connsiteX3" fmla="*/ 270000 w 288000"/>
                    <a:gd name="connsiteY3" fmla="*/ 0 h 26141"/>
                    <a:gd name="connsiteX4" fmla="*/ 288000 w 288000"/>
                    <a:gd name="connsiteY4" fmla="*/ 18000 h 26141"/>
                    <a:gd name="connsiteX5" fmla="*/ 288000 w 288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8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270000" y="0"/>
                      </a:lnTo>
                      <a:cubicBezTo>
                        <a:pt x="279941" y="0"/>
                        <a:pt x="288000" y="8059"/>
                        <a:pt x="288000" y="18000"/>
                      </a:cubicBezTo>
                      <a:lnTo>
                        <a:pt x="288000" y="26141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E840D5A3-1800-474A-AFCC-BF6041ADE780}"/>
                    </a:ext>
                  </a:extLst>
                </p:cNvPr>
                <p:cNvSpPr/>
                <p:nvPr/>
              </p:nvSpPr>
              <p:spPr>
                <a:xfrm rot="16200000" flipH="1">
                  <a:off x="1788932" y="2275751"/>
                  <a:ext cx="288000" cy="26141"/>
                </a:xfrm>
                <a:custGeom>
                  <a:avLst/>
                  <a:gdLst>
                    <a:gd name="connsiteX0" fmla="*/ 0 w 288000"/>
                    <a:gd name="connsiteY0" fmla="*/ 26141 h 26141"/>
                    <a:gd name="connsiteX1" fmla="*/ 0 w 288000"/>
                    <a:gd name="connsiteY1" fmla="*/ 18000 h 26141"/>
                    <a:gd name="connsiteX2" fmla="*/ 18000 w 288000"/>
                    <a:gd name="connsiteY2" fmla="*/ 0 h 26141"/>
                    <a:gd name="connsiteX3" fmla="*/ 270000 w 288000"/>
                    <a:gd name="connsiteY3" fmla="*/ 0 h 26141"/>
                    <a:gd name="connsiteX4" fmla="*/ 288000 w 288000"/>
                    <a:gd name="connsiteY4" fmla="*/ 18000 h 26141"/>
                    <a:gd name="connsiteX5" fmla="*/ 288000 w 288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8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270000" y="0"/>
                      </a:lnTo>
                      <a:cubicBezTo>
                        <a:pt x="279941" y="0"/>
                        <a:pt x="288000" y="8059"/>
                        <a:pt x="288000" y="18000"/>
                      </a:cubicBezTo>
                      <a:lnTo>
                        <a:pt x="288000" y="26141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2655B7C3-0E9C-4DB3-82F1-BED858B5B747}"/>
                  </a:ext>
                </a:extLst>
              </p:cNvPr>
              <p:cNvSpPr/>
              <p:nvPr/>
            </p:nvSpPr>
            <p:spPr>
              <a:xfrm>
                <a:off x="1978621" y="755663"/>
                <a:ext cx="2538000" cy="5346000"/>
              </a:xfrm>
              <a:custGeom>
                <a:avLst/>
                <a:gdLst>
                  <a:gd name="connsiteX0" fmla="*/ 251973 w 2538000"/>
                  <a:gd name="connsiteY0" fmla="*/ 0 h 5346000"/>
                  <a:gd name="connsiteX1" fmla="*/ 891001 w 2538000"/>
                  <a:gd name="connsiteY1" fmla="*/ 0 h 5346000"/>
                  <a:gd name="connsiteX2" fmla="*/ 899789 w 2538000"/>
                  <a:gd name="connsiteY2" fmla="*/ 17999 h 5346000"/>
                  <a:gd name="connsiteX3" fmla="*/ 1638211 w 2538000"/>
                  <a:gd name="connsiteY3" fmla="*/ 17999 h 5346000"/>
                  <a:gd name="connsiteX4" fmla="*/ 1647000 w 2538000"/>
                  <a:gd name="connsiteY4" fmla="*/ 0 h 5346000"/>
                  <a:gd name="connsiteX5" fmla="*/ 2286027 w 2538000"/>
                  <a:gd name="connsiteY5" fmla="*/ 0 h 5346000"/>
                  <a:gd name="connsiteX6" fmla="*/ 2538000 w 2538000"/>
                  <a:gd name="connsiteY6" fmla="*/ 251973 h 5346000"/>
                  <a:gd name="connsiteX7" fmla="*/ 2538000 w 2538000"/>
                  <a:gd name="connsiteY7" fmla="*/ 5094027 h 5346000"/>
                  <a:gd name="connsiteX8" fmla="*/ 2286027 w 2538000"/>
                  <a:gd name="connsiteY8" fmla="*/ 5346000 h 5346000"/>
                  <a:gd name="connsiteX9" fmla="*/ 251973 w 2538000"/>
                  <a:gd name="connsiteY9" fmla="*/ 5346000 h 5346000"/>
                  <a:gd name="connsiteX10" fmla="*/ 0 w 2538000"/>
                  <a:gd name="connsiteY10" fmla="*/ 5094027 h 5346000"/>
                  <a:gd name="connsiteX11" fmla="*/ 0 w 2538000"/>
                  <a:gd name="connsiteY11" fmla="*/ 251973 h 5346000"/>
                  <a:gd name="connsiteX12" fmla="*/ 251973 w 2538000"/>
                  <a:gd name="connsiteY12" fmla="*/ 0 h 534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38000" h="5346000">
                    <a:moveTo>
                      <a:pt x="251973" y="0"/>
                    </a:moveTo>
                    <a:lnTo>
                      <a:pt x="891001" y="0"/>
                    </a:lnTo>
                    <a:lnTo>
                      <a:pt x="899789" y="17999"/>
                    </a:lnTo>
                    <a:lnTo>
                      <a:pt x="1638211" y="17999"/>
                    </a:lnTo>
                    <a:lnTo>
                      <a:pt x="1647000" y="0"/>
                    </a:lnTo>
                    <a:lnTo>
                      <a:pt x="2286027" y="0"/>
                    </a:lnTo>
                    <a:cubicBezTo>
                      <a:pt x="2425188" y="0"/>
                      <a:pt x="2538000" y="112812"/>
                      <a:pt x="2538000" y="251973"/>
                    </a:cubicBezTo>
                    <a:lnTo>
                      <a:pt x="2538000" y="5094027"/>
                    </a:lnTo>
                    <a:cubicBezTo>
                      <a:pt x="2538000" y="5233188"/>
                      <a:pt x="2425188" y="5346000"/>
                      <a:pt x="2286027" y="5346000"/>
                    </a:cubicBezTo>
                    <a:lnTo>
                      <a:pt x="251973" y="5346000"/>
                    </a:lnTo>
                    <a:cubicBezTo>
                      <a:pt x="112812" y="5346000"/>
                      <a:pt x="0" y="5233188"/>
                      <a:pt x="0" y="5094027"/>
                    </a:cubicBezTo>
                    <a:lnTo>
                      <a:pt x="0" y="251973"/>
                    </a:lnTo>
                    <a:cubicBezTo>
                      <a:pt x="0" y="112812"/>
                      <a:pt x="112812" y="0"/>
                      <a:pt x="251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3" name="Rectangle: Rounded Corners 192">
                <a:extLst>
                  <a:ext uri="{FF2B5EF4-FFF2-40B4-BE49-F238E27FC236}">
                    <a16:creationId xmlns:a16="http://schemas.microsoft.com/office/drawing/2014/main" id="{8EB42BAC-E5B1-4B2A-ADBB-A4309B073A10}"/>
                  </a:ext>
                </a:extLst>
              </p:cNvPr>
              <p:cNvSpPr/>
              <p:nvPr/>
            </p:nvSpPr>
            <p:spPr>
              <a:xfrm>
                <a:off x="2077622" y="854663"/>
                <a:ext cx="2340000" cy="5148000"/>
              </a:xfrm>
              <a:prstGeom prst="roundRect">
                <a:avLst>
                  <a:gd name="adj" fmla="val 8526"/>
                </a:avLst>
              </a:prstGeom>
              <a:solidFill>
                <a:schemeClr val="accent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88A9C565-26E6-44D8-830E-44DCAC62BA3A}"/>
                </a:ext>
              </a:extLst>
            </p:cNvPr>
            <p:cNvGrpSpPr/>
            <p:nvPr/>
          </p:nvGrpSpPr>
          <p:grpSpPr>
            <a:xfrm>
              <a:off x="5431798" y="3063260"/>
              <a:ext cx="1328400" cy="2700000"/>
              <a:chOff x="1919860" y="728663"/>
              <a:chExt cx="2657904" cy="5400000"/>
            </a:xfrm>
            <a:solidFill>
              <a:schemeClr val="bg2"/>
            </a:solidFill>
            <a:effectLst/>
          </p:grpSpPr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EB5FEA92-5571-48FA-868D-057AF0822434}"/>
                  </a:ext>
                </a:extLst>
              </p:cNvPr>
              <p:cNvGrpSpPr/>
              <p:nvPr/>
            </p:nvGrpSpPr>
            <p:grpSpPr>
              <a:xfrm>
                <a:off x="1919860" y="728663"/>
                <a:ext cx="2657904" cy="5400000"/>
                <a:chOff x="1919860" y="728663"/>
                <a:chExt cx="2657904" cy="5400000"/>
              </a:xfrm>
              <a:grpFill/>
            </p:grpSpPr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38F0487D-4235-4806-B37E-956D0756E418}"/>
                    </a:ext>
                  </a:extLst>
                </p:cNvPr>
                <p:cNvSpPr/>
                <p:nvPr/>
              </p:nvSpPr>
              <p:spPr>
                <a:xfrm>
                  <a:off x="1951621" y="728663"/>
                  <a:ext cx="2592000" cy="5400000"/>
                </a:xfrm>
                <a:custGeom>
                  <a:avLst/>
                  <a:gdLst>
                    <a:gd name="connsiteX0" fmla="*/ 274337 w 2592000"/>
                    <a:gd name="connsiteY0" fmla="*/ 0 h 5400000"/>
                    <a:gd name="connsiteX1" fmla="*/ 2317663 w 2592000"/>
                    <a:gd name="connsiteY1" fmla="*/ 0 h 5400000"/>
                    <a:gd name="connsiteX2" fmla="*/ 2592000 w 2592000"/>
                    <a:gd name="connsiteY2" fmla="*/ 274337 h 5400000"/>
                    <a:gd name="connsiteX3" fmla="*/ 2592000 w 2592000"/>
                    <a:gd name="connsiteY3" fmla="*/ 5125663 h 5400000"/>
                    <a:gd name="connsiteX4" fmla="*/ 2317663 w 2592000"/>
                    <a:gd name="connsiteY4" fmla="*/ 5400000 h 5400000"/>
                    <a:gd name="connsiteX5" fmla="*/ 1435932 w 2592000"/>
                    <a:gd name="connsiteY5" fmla="*/ 5400000 h 5400000"/>
                    <a:gd name="connsiteX6" fmla="*/ 1432754 w 2592000"/>
                    <a:gd name="connsiteY6" fmla="*/ 5387288 h 5400000"/>
                    <a:gd name="connsiteX7" fmla="*/ 1159246 w 2592000"/>
                    <a:gd name="connsiteY7" fmla="*/ 5387288 h 5400000"/>
                    <a:gd name="connsiteX8" fmla="*/ 1156068 w 2592000"/>
                    <a:gd name="connsiteY8" fmla="*/ 5400000 h 5400000"/>
                    <a:gd name="connsiteX9" fmla="*/ 274337 w 2592000"/>
                    <a:gd name="connsiteY9" fmla="*/ 5400000 h 5400000"/>
                    <a:gd name="connsiteX10" fmla="*/ 0 w 2592000"/>
                    <a:gd name="connsiteY10" fmla="*/ 5125663 h 5400000"/>
                    <a:gd name="connsiteX11" fmla="*/ 0 w 2592000"/>
                    <a:gd name="connsiteY11" fmla="*/ 274337 h 5400000"/>
                    <a:gd name="connsiteX12" fmla="*/ 274337 w 2592000"/>
                    <a:gd name="connsiteY12" fmla="*/ 0 h 540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92000" h="5400000">
                      <a:moveTo>
                        <a:pt x="274337" y="0"/>
                      </a:moveTo>
                      <a:lnTo>
                        <a:pt x="2317663" y="0"/>
                      </a:lnTo>
                      <a:cubicBezTo>
                        <a:pt x="2469175" y="0"/>
                        <a:pt x="2592000" y="122825"/>
                        <a:pt x="2592000" y="274337"/>
                      </a:cubicBezTo>
                      <a:lnTo>
                        <a:pt x="2592000" y="5125663"/>
                      </a:lnTo>
                      <a:cubicBezTo>
                        <a:pt x="2592000" y="5277175"/>
                        <a:pt x="2469175" y="5400000"/>
                        <a:pt x="2317663" y="5400000"/>
                      </a:cubicBezTo>
                      <a:lnTo>
                        <a:pt x="1435932" y="5400000"/>
                      </a:lnTo>
                      <a:lnTo>
                        <a:pt x="1432754" y="5387288"/>
                      </a:lnTo>
                      <a:lnTo>
                        <a:pt x="1159246" y="5387288"/>
                      </a:lnTo>
                      <a:lnTo>
                        <a:pt x="1156068" y="5400000"/>
                      </a:lnTo>
                      <a:lnTo>
                        <a:pt x="274337" y="5400000"/>
                      </a:lnTo>
                      <a:cubicBezTo>
                        <a:pt x="122825" y="5400000"/>
                        <a:pt x="0" y="5277175"/>
                        <a:pt x="0" y="5125663"/>
                      </a:cubicBezTo>
                      <a:lnTo>
                        <a:pt x="0" y="274337"/>
                      </a:lnTo>
                      <a:cubicBezTo>
                        <a:pt x="0" y="122825"/>
                        <a:pt x="122825" y="0"/>
                        <a:pt x="274337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  <a:lumOff val="50000"/>
                  </a:schemeClr>
                </a:solidFill>
                <a:ln>
                  <a:noFill/>
                </a:ln>
                <a:effectLst>
                  <a:outerShdw blurRad="190500" dist="127000" dir="8100000" algn="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A1B2B4F6-0E13-4E1D-9A2C-96079DE61D2F}"/>
                    </a:ext>
                  </a:extLst>
                </p:cNvPr>
                <p:cNvSpPr/>
                <p:nvPr/>
              </p:nvSpPr>
              <p:spPr>
                <a:xfrm rot="5400000">
                  <a:off x="4384694" y="2599751"/>
                  <a:ext cx="360000" cy="26141"/>
                </a:xfrm>
                <a:custGeom>
                  <a:avLst/>
                  <a:gdLst>
                    <a:gd name="connsiteX0" fmla="*/ 0 w 360000"/>
                    <a:gd name="connsiteY0" fmla="*/ 26141 h 26141"/>
                    <a:gd name="connsiteX1" fmla="*/ 0 w 360000"/>
                    <a:gd name="connsiteY1" fmla="*/ 18000 h 26141"/>
                    <a:gd name="connsiteX2" fmla="*/ 18000 w 360000"/>
                    <a:gd name="connsiteY2" fmla="*/ 0 h 26141"/>
                    <a:gd name="connsiteX3" fmla="*/ 342000 w 360000"/>
                    <a:gd name="connsiteY3" fmla="*/ 0 h 26141"/>
                    <a:gd name="connsiteX4" fmla="*/ 360000 w 360000"/>
                    <a:gd name="connsiteY4" fmla="*/ 18000 h 26141"/>
                    <a:gd name="connsiteX5" fmla="*/ 360000 w 360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0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342000" y="0"/>
                      </a:lnTo>
                      <a:cubicBezTo>
                        <a:pt x="351941" y="0"/>
                        <a:pt x="360000" y="8059"/>
                        <a:pt x="360000" y="18000"/>
                      </a:cubicBezTo>
                      <a:lnTo>
                        <a:pt x="360000" y="26141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88CA1DCF-C8BB-4425-9436-7D690472824E}"/>
                    </a:ext>
                  </a:extLst>
                </p:cNvPr>
                <p:cNvSpPr/>
                <p:nvPr/>
              </p:nvSpPr>
              <p:spPr>
                <a:xfrm rot="16200000" flipH="1">
                  <a:off x="1788931" y="2635754"/>
                  <a:ext cx="288000" cy="26141"/>
                </a:xfrm>
                <a:custGeom>
                  <a:avLst/>
                  <a:gdLst>
                    <a:gd name="connsiteX0" fmla="*/ 0 w 288000"/>
                    <a:gd name="connsiteY0" fmla="*/ 26141 h 26141"/>
                    <a:gd name="connsiteX1" fmla="*/ 0 w 288000"/>
                    <a:gd name="connsiteY1" fmla="*/ 18000 h 26141"/>
                    <a:gd name="connsiteX2" fmla="*/ 18000 w 288000"/>
                    <a:gd name="connsiteY2" fmla="*/ 0 h 26141"/>
                    <a:gd name="connsiteX3" fmla="*/ 270000 w 288000"/>
                    <a:gd name="connsiteY3" fmla="*/ 0 h 26141"/>
                    <a:gd name="connsiteX4" fmla="*/ 288000 w 288000"/>
                    <a:gd name="connsiteY4" fmla="*/ 18000 h 26141"/>
                    <a:gd name="connsiteX5" fmla="*/ 288000 w 288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8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270000" y="0"/>
                      </a:lnTo>
                      <a:cubicBezTo>
                        <a:pt x="279941" y="0"/>
                        <a:pt x="288000" y="8059"/>
                        <a:pt x="288000" y="18000"/>
                      </a:cubicBezTo>
                      <a:lnTo>
                        <a:pt x="288000" y="26141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6A7E8DA1-72E6-449F-A064-68CF30E97119}"/>
                    </a:ext>
                  </a:extLst>
                </p:cNvPr>
                <p:cNvSpPr/>
                <p:nvPr/>
              </p:nvSpPr>
              <p:spPr>
                <a:xfrm rot="16200000" flipH="1">
                  <a:off x="1788932" y="2275751"/>
                  <a:ext cx="288000" cy="26141"/>
                </a:xfrm>
                <a:custGeom>
                  <a:avLst/>
                  <a:gdLst>
                    <a:gd name="connsiteX0" fmla="*/ 0 w 288000"/>
                    <a:gd name="connsiteY0" fmla="*/ 26141 h 26141"/>
                    <a:gd name="connsiteX1" fmla="*/ 0 w 288000"/>
                    <a:gd name="connsiteY1" fmla="*/ 18000 h 26141"/>
                    <a:gd name="connsiteX2" fmla="*/ 18000 w 288000"/>
                    <a:gd name="connsiteY2" fmla="*/ 0 h 26141"/>
                    <a:gd name="connsiteX3" fmla="*/ 270000 w 288000"/>
                    <a:gd name="connsiteY3" fmla="*/ 0 h 26141"/>
                    <a:gd name="connsiteX4" fmla="*/ 288000 w 288000"/>
                    <a:gd name="connsiteY4" fmla="*/ 18000 h 26141"/>
                    <a:gd name="connsiteX5" fmla="*/ 288000 w 288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8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270000" y="0"/>
                      </a:lnTo>
                      <a:cubicBezTo>
                        <a:pt x="279941" y="0"/>
                        <a:pt x="288000" y="8059"/>
                        <a:pt x="288000" y="18000"/>
                      </a:cubicBezTo>
                      <a:lnTo>
                        <a:pt x="288000" y="26141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728EA216-C9B5-4071-8055-0299E76CF539}"/>
                  </a:ext>
                </a:extLst>
              </p:cNvPr>
              <p:cNvSpPr/>
              <p:nvPr/>
            </p:nvSpPr>
            <p:spPr>
              <a:xfrm>
                <a:off x="1978621" y="755663"/>
                <a:ext cx="2538000" cy="5346000"/>
              </a:xfrm>
              <a:custGeom>
                <a:avLst/>
                <a:gdLst>
                  <a:gd name="connsiteX0" fmla="*/ 251973 w 2538000"/>
                  <a:gd name="connsiteY0" fmla="*/ 0 h 5346000"/>
                  <a:gd name="connsiteX1" fmla="*/ 891001 w 2538000"/>
                  <a:gd name="connsiteY1" fmla="*/ 0 h 5346000"/>
                  <a:gd name="connsiteX2" fmla="*/ 899789 w 2538000"/>
                  <a:gd name="connsiteY2" fmla="*/ 17999 h 5346000"/>
                  <a:gd name="connsiteX3" fmla="*/ 1638211 w 2538000"/>
                  <a:gd name="connsiteY3" fmla="*/ 17999 h 5346000"/>
                  <a:gd name="connsiteX4" fmla="*/ 1647000 w 2538000"/>
                  <a:gd name="connsiteY4" fmla="*/ 0 h 5346000"/>
                  <a:gd name="connsiteX5" fmla="*/ 2286027 w 2538000"/>
                  <a:gd name="connsiteY5" fmla="*/ 0 h 5346000"/>
                  <a:gd name="connsiteX6" fmla="*/ 2538000 w 2538000"/>
                  <a:gd name="connsiteY6" fmla="*/ 251973 h 5346000"/>
                  <a:gd name="connsiteX7" fmla="*/ 2538000 w 2538000"/>
                  <a:gd name="connsiteY7" fmla="*/ 5094027 h 5346000"/>
                  <a:gd name="connsiteX8" fmla="*/ 2286027 w 2538000"/>
                  <a:gd name="connsiteY8" fmla="*/ 5346000 h 5346000"/>
                  <a:gd name="connsiteX9" fmla="*/ 251973 w 2538000"/>
                  <a:gd name="connsiteY9" fmla="*/ 5346000 h 5346000"/>
                  <a:gd name="connsiteX10" fmla="*/ 0 w 2538000"/>
                  <a:gd name="connsiteY10" fmla="*/ 5094027 h 5346000"/>
                  <a:gd name="connsiteX11" fmla="*/ 0 w 2538000"/>
                  <a:gd name="connsiteY11" fmla="*/ 251973 h 5346000"/>
                  <a:gd name="connsiteX12" fmla="*/ 251973 w 2538000"/>
                  <a:gd name="connsiteY12" fmla="*/ 0 h 534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38000" h="5346000">
                    <a:moveTo>
                      <a:pt x="251973" y="0"/>
                    </a:moveTo>
                    <a:lnTo>
                      <a:pt x="891001" y="0"/>
                    </a:lnTo>
                    <a:lnTo>
                      <a:pt x="899789" y="17999"/>
                    </a:lnTo>
                    <a:lnTo>
                      <a:pt x="1638211" y="17999"/>
                    </a:lnTo>
                    <a:lnTo>
                      <a:pt x="1647000" y="0"/>
                    </a:lnTo>
                    <a:lnTo>
                      <a:pt x="2286027" y="0"/>
                    </a:lnTo>
                    <a:cubicBezTo>
                      <a:pt x="2425188" y="0"/>
                      <a:pt x="2538000" y="112812"/>
                      <a:pt x="2538000" y="251973"/>
                    </a:cubicBezTo>
                    <a:lnTo>
                      <a:pt x="2538000" y="5094027"/>
                    </a:lnTo>
                    <a:cubicBezTo>
                      <a:pt x="2538000" y="5233188"/>
                      <a:pt x="2425188" y="5346000"/>
                      <a:pt x="2286027" y="5346000"/>
                    </a:cubicBezTo>
                    <a:lnTo>
                      <a:pt x="251973" y="5346000"/>
                    </a:lnTo>
                    <a:cubicBezTo>
                      <a:pt x="112812" y="5346000"/>
                      <a:pt x="0" y="5233188"/>
                      <a:pt x="0" y="5094027"/>
                    </a:cubicBezTo>
                    <a:lnTo>
                      <a:pt x="0" y="251973"/>
                    </a:lnTo>
                    <a:cubicBezTo>
                      <a:pt x="0" y="112812"/>
                      <a:pt x="112812" y="0"/>
                      <a:pt x="2519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6" name="Rectangle: Rounded Corners 185">
                <a:extLst>
                  <a:ext uri="{FF2B5EF4-FFF2-40B4-BE49-F238E27FC236}">
                    <a16:creationId xmlns:a16="http://schemas.microsoft.com/office/drawing/2014/main" id="{6E18EED7-8447-4543-BE3A-3E561C67116C}"/>
                  </a:ext>
                </a:extLst>
              </p:cNvPr>
              <p:cNvSpPr/>
              <p:nvPr/>
            </p:nvSpPr>
            <p:spPr>
              <a:xfrm>
                <a:off x="2077621" y="854663"/>
                <a:ext cx="2340000" cy="5148000"/>
              </a:xfrm>
              <a:prstGeom prst="roundRect">
                <a:avLst>
                  <a:gd name="adj" fmla="val 852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9CC220FA-86CD-49FF-94B1-B857F3CA6B82}"/>
              </a:ext>
            </a:extLst>
          </p:cNvPr>
          <p:cNvGrpSpPr/>
          <p:nvPr/>
        </p:nvGrpSpPr>
        <p:grpSpPr>
          <a:xfrm>
            <a:off x="3415950" y="2481027"/>
            <a:ext cx="1328400" cy="2700000"/>
            <a:chOff x="5431798" y="3063260"/>
            <a:chExt cx="1328400" cy="2700000"/>
          </a:xfrm>
        </p:grpSpPr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CC7470E7-C2CA-4002-84D2-F2BECD356430}"/>
                </a:ext>
              </a:extLst>
            </p:cNvPr>
            <p:cNvGrpSpPr/>
            <p:nvPr/>
          </p:nvGrpSpPr>
          <p:grpSpPr>
            <a:xfrm>
              <a:off x="5431798" y="3063260"/>
              <a:ext cx="1328400" cy="2700000"/>
              <a:chOff x="1919860" y="728663"/>
              <a:chExt cx="2657904" cy="5400000"/>
            </a:xfrm>
            <a:effectLst/>
          </p:grpSpPr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336E05FA-BF3C-4B0A-89EB-8CF102DC8417}"/>
                  </a:ext>
                </a:extLst>
              </p:cNvPr>
              <p:cNvGrpSpPr/>
              <p:nvPr/>
            </p:nvGrpSpPr>
            <p:grpSpPr>
              <a:xfrm>
                <a:off x="1919860" y="728663"/>
                <a:ext cx="2657904" cy="5400000"/>
                <a:chOff x="1919860" y="728663"/>
                <a:chExt cx="2657904" cy="5400000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E2CFBADA-0610-4788-BD9E-0706FF05C3ED}"/>
                    </a:ext>
                  </a:extLst>
                </p:cNvPr>
                <p:cNvSpPr/>
                <p:nvPr/>
              </p:nvSpPr>
              <p:spPr>
                <a:xfrm>
                  <a:off x="1951621" y="728663"/>
                  <a:ext cx="2592000" cy="5400000"/>
                </a:xfrm>
                <a:custGeom>
                  <a:avLst/>
                  <a:gdLst>
                    <a:gd name="connsiteX0" fmla="*/ 274337 w 2592000"/>
                    <a:gd name="connsiteY0" fmla="*/ 0 h 5400000"/>
                    <a:gd name="connsiteX1" fmla="*/ 2317663 w 2592000"/>
                    <a:gd name="connsiteY1" fmla="*/ 0 h 5400000"/>
                    <a:gd name="connsiteX2" fmla="*/ 2592000 w 2592000"/>
                    <a:gd name="connsiteY2" fmla="*/ 274337 h 5400000"/>
                    <a:gd name="connsiteX3" fmla="*/ 2592000 w 2592000"/>
                    <a:gd name="connsiteY3" fmla="*/ 5125663 h 5400000"/>
                    <a:gd name="connsiteX4" fmla="*/ 2317663 w 2592000"/>
                    <a:gd name="connsiteY4" fmla="*/ 5400000 h 5400000"/>
                    <a:gd name="connsiteX5" fmla="*/ 1435932 w 2592000"/>
                    <a:gd name="connsiteY5" fmla="*/ 5400000 h 5400000"/>
                    <a:gd name="connsiteX6" fmla="*/ 1432754 w 2592000"/>
                    <a:gd name="connsiteY6" fmla="*/ 5387288 h 5400000"/>
                    <a:gd name="connsiteX7" fmla="*/ 1159246 w 2592000"/>
                    <a:gd name="connsiteY7" fmla="*/ 5387288 h 5400000"/>
                    <a:gd name="connsiteX8" fmla="*/ 1156068 w 2592000"/>
                    <a:gd name="connsiteY8" fmla="*/ 5400000 h 5400000"/>
                    <a:gd name="connsiteX9" fmla="*/ 274337 w 2592000"/>
                    <a:gd name="connsiteY9" fmla="*/ 5400000 h 5400000"/>
                    <a:gd name="connsiteX10" fmla="*/ 0 w 2592000"/>
                    <a:gd name="connsiteY10" fmla="*/ 5125663 h 5400000"/>
                    <a:gd name="connsiteX11" fmla="*/ 0 w 2592000"/>
                    <a:gd name="connsiteY11" fmla="*/ 274337 h 5400000"/>
                    <a:gd name="connsiteX12" fmla="*/ 274337 w 2592000"/>
                    <a:gd name="connsiteY12" fmla="*/ 0 h 540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92000" h="5400000">
                      <a:moveTo>
                        <a:pt x="274337" y="0"/>
                      </a:moveTo>
                      <a:lnTo>
                        <a:pt x="2317663" y="0"/>
                      </a:lnTo>
                      <a:cubicBezTo>
                        <a:pt x="2469175" y="0"/>
                        <a:pt x="2592000" y="122825"/>
                        <a:pt x="2592000" y="274337"/>
                      </a:cubicBezTo>
                      <a:lnTo>
                        <a:pt x="2592000" y="5125663"/>
                      </a:lnTo>
                      <a:cubicBezTo>
                        <a:pt x="2592000" y="5277175"/>
                        <a:pt x="2469175" y="5400000"/>
                        <a:pt x="2317663" y="5400000"/>
                      </a:cubicBezTo>
                      <a:lnTo>
                        <a:pt x="1435932" y="5400000"/>
                      </a:lnTo>
                      <a:lnTo>
                        <a:pt x="1432754" y="5387288"/>
                      </a:lnTo>
                      <a:lnTo>
                        <a:pt x="1159246" y="5387288"/>
                      </a:lnTo>
                      <a:lnTo>
                        <a:pt x="1156068" y="5400000"/>
                      </a:lnTo>
                      <a:lnTo>
                        <a:pt x="274337" y="5400000"/>
                      </a:lnTo>
                      <a:cubicBezTo>
                        <a:pt x="122825" y="5400000"/>
                        <a:pt x="0" y="5277175"/>
                        <a:pt x="0" y="5125663"/>
                      </a:cubicBezTo>
                      <a:lnTo>
                        <a:pt x="0" y="274337"/>
                      </a:lnTo>
                      <a:cubicBezTo>
                        <a:pt x="0" y="122825"/>
                        <a:pt x="122825" y="0"/>
                        <a:pt x="274337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  <a:lumOff val="25000"/>
                  </a:schemeClr>
                </a:solidFill>
                <a:ln>
                  <a:noFill/>
                </a:ln>
                <a:effectLst>
                  <a:outerShdw blurRad="190500" dist="127000" dir="8100000" algn="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4" name="Freeform: Shape 213">
                  <a:extLst>
                    <a:ext uri="{FF2B5EF4-FFF2-40B4-BE49-F238E27FC236}">
                      <a16:creationId xmlns:a16="http://schemas.microsoft.com/office/drawing/2014/main" id="{92DC58A2-4D99-4501-ABF1-74757CE9CB68}"/>
                    </a:ext>
                  </a:extLst>
                </p:cNvPr>
                <p:cNvSpPr/>
                <p:nvPr/>
              </p:nvSpPr>
              <p:spPr>
                <a:xfrm rot="5400000">
                  <a:off x="4384694" y="2599751"/>
                  <a:ext cx="360000" cy="26141"/>
                </a:xfrm>
                <a:custGeom>
                  <a:avLst/>
                  <a:gdLst>
                    <a:gd name="connsiteX0" fmla="*/ 0 w 360000"/>
                    <a:gd name="connsiteY0" fmla="*/ 26141 h 26141"/>
                    <a:gd name="connsiteX1" fmla="*/ 0 w 360000"/>
                    <a:gd name="connsiteY1" fmla="*/ 18000 h 26141"/>
                    <a:gd name="connsiteX2" fmla="*/ 18000 w 360000"/>
                    <a:gd name="connsiteY2" fmla="*/ 0 h 26141"/>
                    <a:gd name="connsiteX3" fmla="*/ 342000 w 360000"/>
                    <a:gd name="connsiteY3" fmla="*/ 0 h 26141"/>
                    <a:gd name="connsiteX4" fmla="*/ 360000 w 360000"/>
                    <a:gd name="connsiteY4" fmla="*/ 18000 h 26141"/>
                    <a:gd name="connsiteX5" fmla="*/ 360000 w 360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0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342000" y="0"/>
                      </a:lnTo>
                      <a:cubicBezTo>
                        <a:pt x="351941" y="0"/>
                        <a:pt x="360000" y="8059"/>
                        <a:pt x="360000" y="18000"/>
                      </a:cubicBezTo>
                      <a:lnTo>
                        <a:pt x="360000" y="26141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09822DE1-0F13-4C12-B729-C824D9BACE08}"/>
                    </a:ext>
                  </a:extLst>
                </p:cNvPr>
                <p:cNvSpPr/>
                <p:nvPr/>
              </p:nvSpPr>
              <p:spPr>
                <a:xfrm rot="16200000" flipH="1">
                  <a:off x="1788931" y="2635754"/>
                  <a:ext cx="288000" cy="26141"/>
                </a:xfrm>
                <a:custGeom>
                  <a:avLst/>
                  <a:gdLst>
                    <a:gd name="connsiteX0" fmla="*/ 0 w 288000"/>
                    <a:gd name="connsiteY0" fmla="*/ 26141 h 26141"/>
                    <a:gd name="connsiteX1" fmla="*/ 0 w 288000"/>
                    <a:gd name="connsiteY1" fmla="*/ 18000 h 26141"/>
                    <a:gd name="connsiteX2" fmla="*/ 18000 w 288000"/>
                    <a:gd name="connsiteY2" fmla="*/ 0 h 26141"/>
                    <a:gd name="connsiteX3" fmla="*/ 270000 w 288000"/>
                    <a:gd name="connsiteY3" fmla="*/ 0 h 26141"/>
                    <a:gd name="connsiteX4" fmla="*/ 288000 w 288000"/>
                    <a:gd name="connsiteY4" fmla="*/ 18000 h 26141"/>
                    <a:gd name="connsiteX5" fmla="*/ 288000 w 288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8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270000" y="0"/>
                      </a:lnTo>
                      <a:cubicBezTo>
                        <a:pt x="279941" y="0"/>
                        <a:pt x="288000" y="8059"/>
                        <a:pt x="288000" y="18000"/>
                      </a:cubicBezTo>
                      <a:lnTo>
                        <a:pt x="288000" y="26141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CEEFD7C4-CE7A-4BB8-8EEA-30B05BEF5E06}"/>
                    </a:ext>
                  </a:extLst>
                </p:cNvPr>
                <p:cNvSpPr/>
                <p:nvPr/>
              </p:nvSpPr>
              <p:spPr>
                <a:xfrm rot="16200000" flipH="1">
                  <a:off x="1788932" y="2275751"/>
                  <a:ext cx="288000" cy="26141"/>
                </a:xfrm>
                <a:custGeom>
                  <a:avLst/>
                  <a:gdLst>
                    <a:gd name="connsiteX0" fmla="*/ 0 w 288000"/>
                    <a:gd name="connsiteY0" fmla="*/ 26141 h 26141"/>
                    <a:gd name="connsiteX1" fmla="*/ 0 w 288000"/>
                    <a:gd name="connsiteY1" fmla="*/ 18000 h 26141"/>
                    <a:gd name="connsiteX2" fmla="*/ 18000 w 288000"/>
                    <a:gd name="connsiteY2" fmla="*/ 0 h 26141"/>
                    <a:gd name="connsiteX3" fmla="*/ 270000 w 288000"/>
                    <a:gd name="connsiteY3" fmla="*/ 0 h 26141"/>
                    <a:gd name="connsiteX4" fmla="*/ 288000 w 288000"/>
                    <a:gd name="connsiteY4" fmla="*/ 18000 h 26141"/>
                    <a:gd name="connsiteX5" fmla="*/ 288000 w 288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8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270000" y="0"/>
                      </a:lnTo>
                      <a:cubicBezTo>
                        <a:pt x="279941" y="0"/>
                        <a:pt x="288000" y="8059"/>
                        <a:pt x="288000" y="18000"/>
                      </a:cubicBezTo>
                      <a:lnTo>
                        <a:pt x="288000" y="26141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A5626AC-F082-43D6-AB14-4603479EEA5B}"/>
                  </a:ext>
                </a:extLst>
              </p:cNvPr>
              <p:cNvSpPr/>
              <p:nvPr/>
            </p:nvSpPr>
            <p:spPr>
              <a:xfrm>
                <a:off x="1978621" y="755663"/>
                <a:ext cx="2538000" cy="5346000"/>
              </a:xfrm>
              <a:custGeom>
                <a:avLst/>
                <a:gdLst>
                  <a:gd name="connsiteX0" fmla="*/ 251973 w 2538000"/>
                  <a:gd name="connsiteY0" fmla="*/ 0 h 5346000"/>
                  <a:gd name="connsiteX1" fmla="*/ 891001 w 2538000"/>
                  <a:gd name="connsiteY1" fmla="*/ 0 h 5346000"/>
                  <a:gd name="connsiteX2" fmla="*/ 899789 w 2538000"/>
                  <a:gd name="connsiteY2" fmla="*/ 17999 h 5346000"/>
                  <a:gd name="connsiteX3" fmla="*/ 1638211 w 2538000"/>
                  <a:gd name="connsiteY3" fmla="*/ 17999 h 5346000"/>
                  <a:gd name="connsiteX4" fmla="*/ 1647000 w 2538000"/>
                  <a:gd name="connsiteY4" fmla="*/ 0 h 5346000"/>
                  <a:gd name="connsiteX5" fmla="*/ 2286027 w 2538000"/>
                  <a:gd name="connsiteY5" fmla="*/ 0 h 5346000"/>
                  <a:gd name="connsiteX6" fmla="*/ 2538000 w 2538000"/>
                  <a:gd name="connsiteY6" fmla="*/ 251973 h 5346000"/>
                  <a:gd name="connsiteX7" fmla="*/ 2538000 w 2538000"/>
                  <a:gd name="connsiteY7" fmla="*/ 5094027 h 5346000"/>
                  <a:gd name="connsiteX8" fmla="*/ 2286027 w 2538000"/>
                  <a:gd name="connsiteY8" fmla="*/ 5346000 h 5346000"/>
                  <a:gd name="connsiteX9" fmla="*/ 251973 w 2538000"/>
                  <a:gd name="connsiteY9" fmla="*/ 5346000 h 5346000"/>
                  <a:gd name="connsiteX10" fmla="*/ 0 w 2538000"/>
                  <a:gd name="connsiteY10" fmla="*/ 5094027 h 5346000"/>
                  <a:gd name="connsiteX11" fmla="*/ 0 w 2538000"/>
                  <a:gd name="connsiteY11" fmla="*/ 251973 h 5346000"/>
                  <a:gd name="connsiteX12" fmla="*/ 251973 w 2538000"/>
                  <a:gd name="connsiteY12" fmla="*/ 0 h 534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38000" h="5346000">
                    <a:moveTo>
                      <a:pt x="251973" y="0"/>
                    </a:moveTo>
                    <a:lnTo>
                      <a:pt x="891001" y="0"/>
                    </a:lnTo>
                    <a:lnTo>
                      <a:pt x="899789" y="17999"/>
                    </a:lnTo>
                    <a:lnTo>
                      <a:pt x="1638211" y="17999"/>
                    </a:lnTo>
                    <a:lnTo>
                      <a:pt x="1647000" y="0"/>
                    </a:lnTo>
                    <a:lnTo>
                      <a:pt x="2286027" y="0"/>
                    </a:lnTo>
                    <a:cubicBezTo>
                      <a:pt x="2425188" y="0"/>
                      <a:pt x="2538000" y="112812"/>
                      <a:pt x="2538000" y="251973"/>
                    </a:cubicBezTo>
                    <a:lnTo>
                      <a:pt x="2538000" y="5094027"/>
                    </a:lnTo>
                    <a:cubicBezTo>
                      <a:pt x="2538000" y="5233188"/>
                      <a:pt x="2425188" y="5346000"/>
                      <a:pt x="2286027" y="5346000"/>
                    </a:cubicBezTo>
                    <a:lnTo>
                      <a:pt x="251973" y="5346000"/>
                    </a:lnTo>
                    <a:cubicBezTo>
                      <a:pt x="112812" y="5346000"/>
                      <a:pt x="0" y="5233188"/>
                      <a:pt x="0" y="5094027"/>
                    </a:cubicBezTo>
                    <a:lnTo>
                      <a:pt x="0" y="251973"/>
                    </a:lnTo>
                    <a:cubicBezTo>
                      <a:pt x="0" y="112812"/>
                      <a:pt x="112812" y="0"/>
                      <a:pt x="251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2" name="Rectangle: Rounded Corners 211">
                <a:extLst>
                  <a:ext uri="{FF2B5EF4-FFF2-40B4-BE49-F238E27FC236}">
                    <a16:creationId xmlns:a16="http://schemas.microsoft.com/office/drawing/2014/main" id="{776285F2-E5AF-48E3-BFE4-A4BBEC8293FD}"/>
                  </a:ext>
                </a:extLst>
              </p:cNvPr>
              <p:cNvSpPr/>
              <p:nvPr/>
            </p:nvSpPr>
            <p:spPr>
              <a:xfrm>
                <a:off x="2077621" y="854663"/>
                <a:ext cx="2340000" cy="5148000"/>
              </a:xfrm>
              <a:prstGeom prst="roundRect">
                <a:avLst>
                  <a:gd name="adj" fmla="val 8526"/>
                </a:avLst>
              </a:prstGeom>
              <a:solidFill>
                <a:schemeClr val="accent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8F586FC1-AF6A-4442-8284-BBDC62E60FF8}"/>
                </a:ext>
              </a:extLst>
            </p:cNvPr>
            <p:cNvGrpSpPr/>
            <p:nvPr/>
          </p:nvGrpSpPr>
          <p:grpSpPr>
            <a:xfrm>
              <a:off x="5431798" y="3063260"/>
              <a:ext cx="1328400" cy="2700000"/>
              <a:chOff x="1919860" y="728663"/>
              <a:chExt cx="2657904" cy="5400000"/>
            </a:xfrm>
            <a:solidFill>
              <a:schemeClr val="bg2"/>
            </a:solidFill>
            <a:effectLst/>
          </p:grpSpPr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0BD1AFFC-099B-4F7C-BC7B-C6ACAEEF09F4}"/>
                  </a:ext>
                </a:extLst>
              </p:cNvPr>
              <p:cNvGrpSpPr/>
              <p:nvPr/>
            </p:nvGrpSpPr>
            <p:grpSpPr>
              <a:xfrm>
                <a:off x="1919860" y="728663"/>
                <a:ext cx="2657904" cy="5400000"/>
                <a:chOff x="1919860" y="728663"/>
                <a:chExt cx="2657904" cy="5400000"/>
              </a:xfrm>
              <a:grpFill/>
            </p:grpSpPr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110F6D0C-D028-4E44-AEBB-3EC7C3E608DE}"/>
                    </a:ext>
                  </a:extLst>
                </p:cNvPr>
                <p:cNvSpPr/>
                <p:nvPr/>
              </p:nvSpPr>
              <p:spPr>
                <a:xfrm>
                  <a:off x="1951621" y="728663"/>
                  <a:ext cx="2592000" cy="5400000"/>
                </a:xfrm>
                <a:custGeom>
                  <a:avLst/>
                  <a:gdLst>
                    <a:gd name="connsiteX0" fmla="*/ 274337 w 2592000"/>
                    <a:gd name="connsiteY0" fmla="*/ 0 h 5400000"/>
                    <a:gd name="connsiteX1" fmla="*/ 2317663 w 2592000"/>
                    <a:gd name="connsiteY1" fmla="*/ 0 h 5400000"/>
                    <a:gd name="connsiteX2" fmla="*/ 2592000 w 2592000"/>
                    <a:gd name="connsiteY2" fmla="*/ 274337 h 5400000"/>
                    <a:gd name="connsiteX3" fmla="*/ 2592000 w 2592000"/>
                    <a:gd name="connsiteY3" fmla="*/ 5125663 h 5400000"/>
                    <a:gd name="connsiteX4" fmla="*/ 2317663 w 2592000"/>
                    <a:gd name="connsiteY4" fmla="*/ 5400000 h 5400000"/>
                    <a:gd name="connsiteX5" fmla="*/ 1435932 w 2592000"/>
                    <a:gd name="connsiteY5" fmla="*/ 5400000 h 5400000"/>
                    <a:gd name="connsiteX6" fmla="*/ 1432754 w 2592000"/>
                    <a:gd name="connsiteY6" fmla="*/ 5387288 h 5400000"/>
                    <a:gd name="connsiteX7" fmla="*/ 1159246 w 2592000"/>
                    <a:gd name="connsiteY7" fmla="*/ 5387288 h 5400000"/>
                    <a:gd name="connsiteX8" fmla="*/ 1156068 w 2592000"/>
                    <a:gd name="connsiteY8" fmla="*/ 5400000 h 5400000"/>
                    <a:gd name="connsiteX9" fmla="*/ 274337 w 2592000"/>
                    <a:gd name="connsiteY9" fmla="*/ 5400000 h 5400000"/>
                    <a:gd name="connsiteX10" fmla="*/ 0 w 2592000"/>
                    <a:gd name="connsiteY10" fmla="*/ 5125663 h 5400000"/>
                    <a:gd name="connsiteX11" fmla="*/ 0 w 2592000"/>
                    <a:gd name="connsiteY11" fmla="*/ 274337 h 5400000"/>
                    <a:gd name="connsiteX12" fmla="*/ 274337 w 2592000"/>
                    <a:gd name="connsiteY12" fmla="*/ 0 h 540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92000" h="5400000">
                      <a:moveTo>
                        <a:pt x="274337" y="0"/>
                      </a:moveTo>
                      <a:lnTo>
                        <a:pt x="2317663" y="0"/>
                      </a:lnTo>
                      <a:cubicBezTo>
                        <a:pt x="2469175" y="0"/>
                        <a:pt x="2592000" y="122825"/>
                        <a:pt x="2592000" y="274337"/>
                      </a:cubicBezTo>
                      <a:lnTo>
                        <a:pt x="2592000" y="5125663"/>
                      </a:lnTo>
                      <a:cubicBezTo>
                        <a:pt x="2592000" y="5277175"/>
                        <a:pt x="2469175" y="5400000"/>
                        <a:pt x="2317663" y="5400000"/>
                      </a:cubicBezTo>
                      <a:lnTo>
                        <a:pt x="1435932" y="5400000"/>
                      </a:lnTo>
                      <a:lnTo>
                        <a:pt x="1432754" y="5387288"/>
                      </a:lnTo>
                      <a:lnTo>
                        <a:pt x="1159246" y="5387288"/>
                      </a:lnTo>
                      <a:lnTo>
                        <a:pt x="1156068" y="5400000"/>
                      </a:lnTo>
                      <a:lnTo>
                        <a:pt x="274337" y="5400000"/>
                      </a:lnTo>
                      <a:cubicBezTo>
                        <a:pt x="122825" y="5400000"/>
                        <a:pt x="0" y="5277175"/>
                        <a:pt x="0" y="5125663"/>
                      </a:cubicBezTo>
                      <a:lnTo>
                        <a:pt x="0" y="274337"/>
                      </a:lnTo>
                      <a:cubicBezTo>
                        <a:pt x="0" y="122825"/>
                        <a:pt x="122825" y="0"/>
                        <a:pt x="274337" y="0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  <a:lumOff val="50000"/>
                  </a:schemeClr>
                </a:solidFill>
                <a:ln>
                  <a:noFill/>
                </a:ln>
                <a:effectLst>
                  <a:outerShdw blurRad="190500" dist="127000" dir="8100000" algn="t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2146D009-D6E4-448B-BDD5-6AA5CB50A00E}"/>
                    </a:ext>
                  </a:extLst>
                </p:cNvPr>
                <p:cNvSpPr/>
                <p:nvPr/>
              </p:nvSpPr>
              <p:spPr>
                <a:xfrm rot="5400000">
                  <a:off x="4384694" y="2599751"/>
                  <a:ext cx="360000" cy="26141"/>
                </a:xfrm>
                <a:custGeom>
                  <a:avLst/>
                  <a:gdLst>
                    <a:gd name="connsiteX0" fmla="*/ 0 w 360000"/>
                    <a:gd name="connsiteY0" fmla="*/ 26141 h 26141"/>
                    <a:gd name="connsiteX1" fmla="*/ 0 w 360000"/>
                    <a:gd name="connsiteY1" fmla="*/ 18000 h 26141"/>
                    <a:gd name="connsiteX2" fmla="*/ 18000 w 360000"/>
                    <a:gd name="connsiteY2" fmla="*/ 0 h 26141"/>
                    <a:gd name="connsiteX3" fmla="*/ 342000 w 360000"/>
                    <a:gd name="connsiteY3" fmla="*/ 0 h 26141"/>
                    <a:gd name="connsiteX4" fmla="*/ 360000 w 360000"/>
                    <a:gd name="connsiteY4" fmla="*/ 18000 h 26141"/>
                    <a:gd name="connsiteX5" fmla="*/ 360000 w 360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0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342000" y="0"/>
                      </a:lnTo>
                      <a:cubicBezTo>
                        <a:pt x="351941" y="0"/>
                        <a:pt x="360000" y="8059"/>
                        <a:pt x="360000" y="18000"/>
                      </a:cubicBezTo>
                      <a:lnTo>
                        <a:pt x="360000" y="26141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E26563FA-DD62-4B90-94F5-42BA2639FFAE}"/>
                    </a:ext>
                  </a:extLst>
                </p:cNvPr>
                <p:cNvSpPr/>
                <p:nvPr/>
              </p:nvSpPr>
              <p:spPr>
                <a:xfrm rot="16200000" flipH="1">
                  <a:off x="1788931" y="2635754"/>
                  <a:ext cx="288000" cy="26141"/>
                </a:xfrm>
                <a:custGeom>
                  <a:avLst/>
                  <a:gdLst>
                    <a:gd name="connsiteX0" fmla="*/ 0 w 288000"/>
                    <a:gd name="connsiteY0" fmla="*/ 26141 h 26141"/>
                    <a:gd name="connsiteX1" fmla="*/ 0 w 288000"/>
                    <a:gd name="connsiteY1" fmla="*/ 18000 h 26141"/>
                    <a:gd name="connsiteX2" fmla="*/ 18000 w 288000"/>
                    <a:gd name="connsiteY2" fmla="*/ 0 h 26141"/>
                    <a:gd name="connsiteX3" fmla="*/ 270000 w 288000"/>
                    <a:gd name="connsiteY3" fmla="*/ 0 h 26141"/>
                    <a:gd name="connsiteX4" fmla="*/ 288000 w 288000"/>
                    <a:gd name="connsiteY4" fmla="*/ 18000 h 26141"/>
                    <a:gd name="connsiteX5" fmla="*/ 288000 w 288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8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270000" y="0"/>
                      </a:lnTo>
                      <a:cubicBezTo>
                        <a:pt x="279941" y="0"/>
                        <a:pt x="288000" y="8059"/>
                        <a:pt x="288000" y="18000"/>
                      </a:cubicBezTo>
                      <a:lnTo>
                        <a:pt x="288000" y="26141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A28F8508-237C-43F2-93E0-D10CF1A21808}"/>
                    </a:ext>
                  </a:extLst>
                </p:cNvPr>
                <p:cNvSpPr/>
                <p:nvPr/>
              </p:nvSpPr>
              <p:spPr>
                <a:xfrm rot="16200000" flipH="1">
                  <a:off x="1788932" y="2275751"/>
                  <a:ext cx="288000" cy="26141"/>
                </a:xfrm>
                <a:custGeom>
                  <a:avLst/>
                  <a:gdLst>
                    <a:gd name="connsiteX0" fmla="*/ 0 w 288000"/>
                    <a:gd name="connsiteY0" fmla="*/ 26141 h 26141"/>
                    <a:gd name="connsiteX1" fmla="*/ 0 w 288000"/>
                    <a:gd name="connsiteY1" fmla="*/ 18000 h 26141"/>
                    <a:gd name="connsiteX2" fmla="*/ 18000 w 288000"/>
                    <a:gd name="connsiteY2" fmla="*/ 0 h 26141"/>
                    <a:gd name="connsiteX3" fmla="*/ 270000 w 288000"/>
                    <a:gd name="connsiteY3" fmla="*/ 0 h 26141"/>
                    <a:gd name="connsiteX4" fmla="*/ 288000 w 288000"/>
                    <a:gd name="connsiteY4" fmla="*/ 18000 h 26141"/>
                    <a:gd name="connsiteX5" fmla="*/ 288000 w 288000"/>
                    <a:gd name="connsiteY5" fmla="*/ 26141 h 26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8000" h="26141">
                      <a:moveTo>
                        <a:pt x="0" y="26141"/>
                      </a:moveTo>
                      <a:lnTo>
                        <a:pt x="0" y="18000"/>
                      </a:lnTo>
                      <a:cubicBezTo>
                        <a:pt x="0" y="8059"/>
                        <a:pt x="8059" y="0"/>
                        <a:pt x="18000" y="0"/>
                      </a:cubicBezTo>
                      <a:lnTo>
                        <a:pt x="270000" y="0"/>
                      </a:lnTo>
                      <a:cubicBezTo>
                        <a:pt x="279941" y="0"/>
                        <a:pt x="288000" y="8059"/>
                        <a:pt x="288000" y="18000"/>
                      </a:cubicBezTo>
                      <a:lnTo>
                        <a:pt x="288000" y="26141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8EB8FAB1-521E-4896-8478-A38D540A470A}"/>
                  </a:ext>
                </a:extLst>
              </p:cNvPr>
              <p:cNvSpPr/>
              <p:nvPr/>
            </p:nvSpPr>
            <p:spPr>
              <a:xfrm>
                <a:off x="1978621" y="755663"/>
                <a:ext cx="2538000" cy="5346000"/>
              </a:xfrm>
              <a:custGeom>
                <a:avLst/>
                <a:gdLst>
                  <a:gd name="connsiteX0" fmla="*/ 251973 w 2538000"/>
                  <a:gd name="connsiteY0" fmla="*/ 0 h 5346000"/>
                  <a:gd name="connsiteX1" fmla="*/ 891001 w 2538000"/>
                  <a:gd name="connsiteY1" fmla="*/ 0 h 5346000"/>
                  <a:gd name="connsiteX2" fmla="*/ 899789 w 2538000"/>
                  <a:gd name="connsiteY2" fmla="*/ 17999 h 5346000"/>
                  <a:gd name="connsiteX3" fmla="*/ 1638211 w 2538000"/>
                  <a:gd name="connsiteY3" fmla="*/ 17999 h 5346000"/>
                  <a:gd name="connsiteX4" fmla="*/ 1647000 w 2538000"/>
                  <a:gd name="connsiteY4" fmla="*/ 0 h 5346000"/>
                  <a:gd name="connsiteX5" fmla="*/ 2286027 w 2538000"/>
                  <a:gd name="connsiteY5" fmla="*/ 0 h 5346000"/>
                  <a:gd name="connsiteX6" fmla="*/ 2538000 w 2538000"/>
                  <a:gd name="connsiteY6" fmla="*/ 251973 h 5346000"/>
                  <a:gd name="connsiteX7" fmla="*/ 2538000 w 2538000"/>
                  <a:gd name="connsiteY7" fmla="*/ 5094027 h 5346000"/>
                  <a:gd name="connsiteX8" fmla="*/ 2286027 w 2538000"/>
                  <a:gd name="connsiteY8" fmla="*/ 5346000 h 5346000"/>
                  <a:gd name="connsiteX9" fmla="*/ 251973 w 2538000"/>
                  <a:gd name="connsiteY9" fmla="*/ 5346000 h 5346000"/>
                  <a:gd name="connsiteX10" fmla="*/ 0 w 2538000"/>
                  <a:gd name="connsiteY10" fmla="*/ 5094027 h 5346000"/>
                  <a:gd name="connsiteX11" fmla="*/ 0 w 2538000"/>
                  <a:gd name="connsiteY11" fmla="*/ 251973 h 5346000"/>
                  <a:gd name="connsiteX12" fmla="*/ 251973 w 2538000"/>
                  <a:gd name="connsiteY12" fmla="*/ 0 h 534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38000" h="5346000">
                    <a:moveTo>
                      <a:pt x="251973" y="0"/>
                    </a:moveTo>
                    <a:lnTo>
                      <a:pt x="891001" y="0"/>
                    </a:lnTo>
                    <a:lnTo>
                      <a:pt x="899789" y="17999"/>
                    </a:lnTo>
                    <a:lnTo>
                      <a:pt x="1638211" y="17999"/>
                    </a:lnTo>
                    <a:lnTo>
                      <a:pt x="1647000" y="0"/>
                    </a:lnTo>
                    <a:lnTo>
                      <a:pt x="2286027" y="0"/>
                    </a:lnTo>
                    <a:cubicBezTo>
                      <a:pt x="2425188" y="0"/>
                      <a:pt x="2538000" y="112812"/>
                      <a:pt x="2538000" y="251973"/>
                    </a:cubicBezTo>
                    <a:lnTo>
                      <a:pt x="2538000" y="5094027"/>
                    </a:lnTo>
                    <a:cubicBezTo>
                      <a:pt x="2538000" y="5233188"/>
                      <a:pt x="2425188" y="5346000"/>
                      <a:pt x="2286027" y="5346000"/>
                    </a:cubicBezTo>
                    <a:lnTo>
                      <a:pt x="251973" y="5346000"/>
                    </a:lnTo>
                    <a:cubicBezTo>
                      <a:pt x="112812" y="5346000"/>
                      <a:pt x="0" y="5233188"/>
                      <a:pt x="0" y="5094027"/>
                    </a:cubicBezTo>
                    <a:lnTo>
                      <a:pt x="0" y="251973"/>
                    </a:lnTo>
                    <a:cubicBezTo>
                      <a:pt x="0" y="112812"/>
                      <a:pt x="112812" y="0"/>
                      <a:pt x="2519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5" name="Rectangle: Rounded Corners 204">
                <a:extLst>
                  <a:ext uri="{FF2B5EF4-FFF2-40B4-BE49-F238E27FC236}">
                    <a16:creationId xmlns:a16="http://schemas.microsoft.com/office/drawing/2014/main" id="{3BB4DD4A-0C50-4580-9A3F-6FDEF1476695}"/>
                  </a:ext>
                </a:extLst>
              </p:cNvPr>
              <p:cNvSpPr/>
              <p:nvPr/>
            </p:nvSpPr>
            <p:spPr>
              <a:xfrm>
                <a:off x="2077621" y="854663"/>
                <a:ext cx="2340000" cy="5148000"/>
              </a:xfrm>
              <a:prstGeom prst="roundRect">
                <a:avLst>
                  <a:gd name="adj" fmla="val 852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C7088ED-6B9D-488D-8818-E8A0B85235F4}"/>
              </a:ext>
            </a:extLst>
          </p:cNvPr>
          <p:cNvSpPr txBox="1"/>
          <p:nvPr/>
        </p:nvSpPr>
        <p:spPr>
          <a:xfrm>
            <a:off x="1466891" y="2440888"/>
            <a:ext cx="1193165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lang="fr-FR"/>
            </a:defPPr>
            <a:lvl1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defRPr>
            </a:lvl1pPr>
          </a:lstStyle>
          <a:p>
            <a:pPr algn="ctr"/>
            <a:r>
              <a:rPr lang="ru-RU" sz="1800" b="1" dirty="0">
                <a:solidFill>
                  <a:srgbClr val="72A065"/>
                </a:solidFill>
                <a:latin typeface="Arial" panose="020B0604020202020204" pitchFamily="34" charset="0"/>
              </a:rPr>
              <a:t>Шаг 1</a:t>
            </a:r>
            <a:endParaRPr lang="fr-FR" sz="1800" b="1" dirty="0">
              <a:solidFill>
                <a:srgbClr val="72A065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C36928-4AE5-4EFF-922A-B1EAD9A6D07E}"/>
              </a:ext>
            </a:extLst>
          </p:cNvPr>
          <p:cNvSpPr txBox="1"/>
          <p:nvPr/>
        </p:nvSpPr>
        <p:spPr>
          <a:xfrm>
            <a:off x="5499417" y="2440888"/>
            <a:ext cx="1193165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lang="fr-FR"/>
            </a:defPPr>
            <a:lvl1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defRPr>
            </a:lvl1pPr>
          </a:lstStyle>
          <a:p>
            <a:pPr algn="ctr"/>
            <a:r>
              <a:rPr lang="ru-RU" sz="1800" b="1" dirty="0">
                <a:solidFill>
                  <a:srgbClr val="72A065"/>
                </a:solidFill>
                <a:latin typeface="Arial" panose="020B0604020202020204" pitchFamily="34" charset="0"/>
              </a:rPr>
              <a:t>Шаг 3</a:t>
            </a:r>
            <a:endParaRPr lang="fr-FR" sz="1800" b="1" dirty="0">
              <a:solidFill>
                <a:srgbClr val="72A065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3F721A-E1EC-446D-82F0-9A2E11CD8536}"/>
              </a:ext>
            </a:extLst>
          </p:cNvPr>
          <p:cNvSpPr txBox="1"/>
          <p:nvPr/>
        </p:nvSpPr>
        <p:spPr>
          <a:xfrm>
            <a:off x="9531666" y="2440888"/>
            <a:ext cx="1193165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lang="fr-FR"/>
            </a:defPPr>
            <a:lvl1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defRPr>
            </a:lvl1pPr>
          </a:lstStyle>
          <a:p>
            <a:pPr algn="ctr"/>
            <a:r>
              <a:rPr lang="ru-RU" sz="1800" b="1" dirty="0">
                <a:solidFill>
                  <a:srgbClr val="72A065"/>
                </a:solidFill>
                <a:latin typeface="Arial" panose="020B0604020202020204" pitchFamily="34" charset="0"/>
              </a:rPr>
              <a:t>Шаг 5</a:t>
            </a:r>
            <a:endParaRPr lang="fr-FR" sz="1800" b="1" dirty="0">
              <a:solidFill>
                <a:srgbClr val="72A06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961B5E-C6C7-40C6-B079-3984F296D449}"/>
              </a:ext>
            </a:extLst>
          </p:cNvPr>
          <p:cNvSpPr txBox="1"/>
          <p:nvPr/>
        </p:nvSpPr>
        <p:spPr>
          <a:xfrm>
            <a:off x="3483568" y="5502419"/>
            <a:ext cx="1193165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lang="fr-FR"/>
            </a:defPPr>
            <a:lvl1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defRPr>
            </a:lvl1pPr>
          </a:lstStyle>
          <a:p>
            <a:pPr algn="ctr"/>
            <a:r>
              <a:rPr lang="ru-RU" sz="1800" b="1" dirty="0">
                <a:solidFill>
                  <a:srgbClr val="72A065"/>
                </a:solidFill>
                <a:latin typeface="Arial" panose="020B0604020202020204" pitchFamily="34" charset="0"/>
              </a:rPr>
              <a:t>Шаг 2</a:t>
            </a:r>
            <a:endParaRPr lang="fr-FR" sz="1800" b="1" dirty="0">
              <a:solidFill>
                <a:srgbClr val="72A065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DBA263-1307-48BB-B6F7-6B834DD9C217}"/>
              </a:ext>
            </a:extLst>
          </p:cNvPr>
          <p:cNvSpPr txBox="1"/>
          <p:nvPr/>
        </p:nvSpPr>
        <p:spPr>
          <a:xfrm>
            <a:off x="7515541" y="5502419"/>
            <a:ext cx="1193165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lang="fr-FR"/>
            </a:defPPr>
            <a:lvl1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defRPr>
            </a:lvl1pPr>
          </a:lstStyle>
          <a:p>
            <a:pPr algn="ctr"/>
            <a:r>
              <a:rPr lang="ru-RU" sz="1800" b="1" dirty="0">
                <a:solidFill>
                  <a:srgbClr val="72A065"/>
                </a:solidFill>
                <a:latin typeface="Arial" panose="020B0604020202020204" pitchFamily="34" charset="0"/>
              </a:rPr>
              <a:t>Шаг 4</a:t>
            </a:r>
            <a:endParaRPr lang="fr-FR" sz="1800" b="1" dirty="0">
              <a:solidFill>
                <a:srgbClr val="72A065"/>
              </a:solidFill>
              <a:latin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64493ED-6B36-4F3B-BFD3-5EA806ABB0E9}"/>
              </a:ext>
            </a:extLst>
          </p:cNvPr>
          <p:cNvSpPr txBox="1"/>
          <p:nvPr/>
        </p:nvSpPr>
        <p:spPr>
          <a:xfrm>
            <a:off x="1055688" y="553522"/>
            <a:ext cx="10080626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>
            <a:defPPr>
              <a:defRPr lang="fr-FR"/>
            </a:defPPr>
            <a:lvl1pPr>
              <a:defRPr sz="2800" b="0" kern="0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ru-RU" sz="4000" b="1" spc="-1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Подбор маршрута</a:t>
            </a:r>
            <a:endParaRPr lang="fr-FR" sz="4000" b="1" spc="-100" dirty="0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EF2BAE5-4635-496C-999F-F6F886CA1373}"/>
              </a:ext>
            </a:extLst>
          </p:cNvPr>
          <p:cNvSpPr txBox="1"/>
          <p:nvPr/>
        </p:nvSpPr>
        <p:spPr>
          <a:xfrm>
            <a:off x="1990562" y="1269275"/>
            <a:ext cx="8209680" cy="6801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7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Если вы не знаете что можно посетить в городе – воспользуйтесь функцией </a:t>
            </a:r>
          </a:p>
          <a:p>
            <a:pPr algn="ctr">
              <a:lnSpc>
                <a:spcPct val="130000"/>
              </a:lnSpc>
            </a:pPr>
            <a:r>
              <a:rPr lang="ru-RU" sz="17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подбора маршрута!</a:t>
            </a:r>
            <a:endParaRPr lang="fr-FR" sz="17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" r="549"/>
          <a:stretch>
            <a:fillRect/>
          </a:stretch>
        </p:blipFill>
        <p:spPr/>
      </p:pic>
      <p:pic>
        <p:nvPicPr>
          <p:cNvPr id="12" name="Рисунок 11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" r="549"/>
          <a:stretch>
            <a:fillRect/>
          </a:stretch>
        </p:blipFill>
        <p:spPr/>
      </p:pic>
      <p:pic>
        <p:nvPicPr>
          <p:cNvPr id="15" name="Рисунок 14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r="579"/>
          <a:stretch>
            <a:fillRect/>
          </a:stretch>
        </p:blipFill>
        <p:spPr/>
      </p:pic>
      <p:pic>
        <p:nvPicPr>
          <p:cNvPr id="16" name="Рисунок 15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r="484"/>
          <a:stretch>
            <a:fillRect/>
          </a:stretch>
        </p:blipFill>
        <p:spPr/>
      </p:pic>
      <p:pic>
        <p:nvPicPr>
          <p:cNvPr id="18" name="Рисунок 17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r="579"/>
          <a:stretch>
            <a:fillRect/>
          </a:stretch>
        </p:blipFill>
        <p:spPr/>
      </p:pic>
      <p:sp>
        <p:nvSpPr>
          <p:cNvPr id="111" name="Скругленный прямоугольник 110"/>
          <p:cNvSpPr/>
          <p:nvPr/>
        </p:nvSpPr>
        <p:spPr>
          <a:xfrm>
            <a:off x="11637818" y="6226233"/>
            <a:ext cx="415638" cy="482138"/>
          </a:xfrm>
          <a:prstGeom prst="roundRect">
            <a:avLst/>
          </a:prstGeom>
          <a:solidFill>
            <a:schemeClr val="tx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0301814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45">
            <a:extLst>
              <a:ext uri="{FF2B5EF4-FFF2-40B4-BE49-F238E27FC236}">
                <a16:creationId xmlns:a16="http://schemas.microsoft.com/office/drawing/2014/main" id="{A4E8562A-E7ED-4E16-B3A2-5F0EBD2AD15C}"/>
              </a:ext>
            </a:extLst>
          </p:cNvPr>
          <p:cNvGrpSpPr>
            <a:grpSpLocks noChangeAspect="1"/>
          </p:cNvGrpSpPr>
          <p:nvPr/>
        </p:nvGrpSpPr>
        <p:grpSpPr>
          <a:xfrm>
            <a:off x="2272748" y="982560"/>
            <a:ext cx="6394887" cy="4922334"/>
            <a:chOff x="3052446" y="1577822"/>
            <a:chExt cx="3914547" cy="3013143"/>
          </a:xfrm>
        </p:grpSpPr>
        <p:sp>
          <p:nvSpPr>
            <p:cNvPr id="35" name="Rectangle: Rounded Corners 47">
              <a:extLst>
                <a:ext uri="{FF2B5EF4-FFF2-40B4-BE49-F238E27FC236}">
                  <a16:creationId xmlns:a16="http://schemas.microsoft.com/office/drawing/2014/main" id="{E44982D5-6F80-47BC-8D39-B7A6BE19ED6E}"/>
                </a:ext>
              </a:extLst>
            </p:cNvPr>
            <p:cNvSpPr/>
            <p:nvPr/>
          </p:nvSpPr>
          <p:spPr>
            <a:xfrm>
              <a:off x="3078993" y="1602965"/>
              <a:ext cx="3888000" cy="2988000"/>
            </a:xfrm>
            <a:prstGeom prst="roundRect">
              <a:avLst>
                <a:gd name="adj" fmla="val 6146"/>
              </a:avLst>
            </a:prstGeom>
            <a:solidFill>
              <a:schemeClr val="bg2">
                <a:lumMod val="50000"/>
                <a:lumOff val="50000"/>
              </a:schemeClr>
            </a:solidFill>
            <a:ln>
              <a:noFill/>
            </a:ln>
            <a:effectLst>
              <a:outerShdw blurRad="190500" dist="127000" dir="81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36" name="Freeform: Shape 46">
              <a:extLst>
                <a:ext uri="{FF2B5EF4-FFF2-40B4-BE49-F238E27FC236}">
                  <a16:creationId xmlns:a16="http://schemas.microsoft.com/office/drawing/2014/main" id="{3842AF52-C045-4840-92E3-D26004513B91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2937503" y="2165767"/>
              <a:ext cx="247886" cy="18000"/>
            </a:xfrm>
            <a:custGeom>
              <a:avLst/>
              <a:gdLst>
                <a:gd name="connsiteX0" fmla="*/ 0 w 360000"/>
                <a:gd name="connsiteY0" fmla="*/ 26141 h 26141"/>
                <a:gd name="connsiteX1" fmla="*/ 0 w 360000"/>
                <a:gd name="connsiteY1" fmla="*/ 18000 h 26141"/>
                <a:gd name="connsiteX2" fmla="*/ 18000 w 360000"/>
                <a:gd name="connsiteY2" fmla="*/ 0 h 26141"/>
                <a:gd name="connsiteX3" fmla="*/ 342000 w 360000"/>
                <a:gd name="connsiteY3" fmla="*/ 0 h 26141"/>
                <a:gd name="connsiteX4" fmla="*/ 360000 w 360000"/>
                <a:gd name="connsiteY4" fmla="*/ 18000 h 26141"/>
                <a:gd name="connsiteX5" fmla="*/ 360000 w 360000"/>
                <a:gd name="connsiteY5" fmla="*/ 26141 h 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0000" h="26141">
                  <a:moveTo>
                    <a:pt x="0" y="26141"/>
                  </a:moveTo>
                  <a:lnTo>
                    <a:pt x="0" y="18000"/>
                  </a:lnTo>
                  <a:cubicBezTo>
                    <a:pt x="0" y="8059"/>
                    <a:pt x="8059" y="0"/>
                    <a:pt x="18000" y="0"/>
                  </a:cubicBezTo>
                  <a:lnTo>
                    <a:pt x="342000" y="0"/>
                  </a:lnTo>
                  <a:cubicBezTo>
                    <a:pt x="351941" y="0"/>
                    <a:pt x="360000" y="8059"/>
                    <a:pt x="360000" y="18000"/>
                  </a:cubicBezTo>
                  <a:lnTo>
                    <a:pt x="360000" y="26141"/>
                  </a:lnTo>
                  <a:close/>
                </a:path>
              </a:pathLst>
            </a:custGeom>
            <a:solidFill>
              <a:schemeClr val="bg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37" name="Rectangle: Rounded Corners 48">
              <a:extLst>
                <a:ext uri="{FF2B5EF4-FFF2-40B4-BE49-F238E27FC236}">
                  <a16:creationId xmlns:a16="http://schemas.microsoft.com/office/drawing/2014/main" id="{9477EF76-9893-4962-B290-B76BFBC787F3}"/>
                </a:ext>
              </a:extLst>
            </p:cNvPr>
            <p:cNvSpPr/>
            <p:nvPr/>
          </p:nvSpPr>
          <p:spPr>
            <a:xfrm>
              <a:off x="3096993" y="1620965"/>
              <a:ext cx="3852000" cy="2952000"/>
            </a:xfrm>
            <a:prstGeom prst="roundRect">
              <a:avLst>
                <a:gd name="adj" fmla="val 566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38" name="Rectangle: Rounded Corners 49">
              <a:extLst>
                <a:ext uri="{FF2B5EF4-FFF2-40B4-BE49-F238E27FC236}">
                  <a16:creationId xmlns:a16="http://schemas.microsoft.com/office/drawing/2014/main" id="{421BC05D-02EE-4B90-AE17-55BA8D46FFC2}"/>
                </a:ext>
              </a:extLst>
            </p:cNvPr>
            <p:cNvSpPr/>
            <p:nvPr/>
          </p:nvSpPr>
          <p:spPr>
            <a:xfrm>
              <a:off x="3222993" y="1746965"/>
              <a:ext cx="3600000" cy="2700000"/>
            </a:xfrm>
            <a:prstGeom prst="roundRect">
              <a:avLst>
                <a:gd name="adj" fmla="val 308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39" name="Freeform: Shape 50">
              <a:extLst>
                <a:ext uri="{FF2B5EF4-FFF2-40B4-BE49-F238E27FC236}">
                  <a16:creationId xmlns:a16="http://schemas.microsoft.com/office/drawing/2014/main" id="{DC6D51F9-7650-4EF7-B489-1DE7F823282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424782" y="1577822"/>
              <a:ext cx="198309" cy="18000"/>
            </a:xfrm>
            <a:custGeom>
              <a:avLst/>
              <a:gdLst>
                <a:gd name="connsiteX0" fmla="*/ 0 w 288000"/>
                <a:gd name="connsiteY0" fmla="*/ 26141 h 26141"/>
                <a:gd name="connsiteX1" fmla="*/ 0 w 288000"/>
                <a:gd name="connsiteY1" fmla="*/ 18000 h 26141"/>
                <a:gd name="connsiteX2" fmla="*/ 18000 w 288000"/>
                <a:gd name="connsiteY2" fmla="*/ 0 h 26141"/>
                <a:gd name="connsiteX3" fmla="*/ 270000 w 288000"/>
                <a:gd name="connsiteY3" fmla="*/ 0 h 26141"/>
                <a:gd name="connsiteX4" fmla="*/ 288000 w 288000"/>
                <a:gd name="connsiteY4" fmla="*/ 18000 h 26141"/>
                <a:gd name="connsiteX5" fmla="*/ 288000 w 288000"/>
                <a:gd name="connsiteY5" fmla="*/ 26141 h 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000" h="26141">
                  <a:moveTo>
                    <a:pt x="0" y="26141"/>
                  </a:moveTo>
                  <a:lnTo>
                    <a:pt x="0" y="18000"/>
                  </a:lnTo>
                  <a:cubicBezTo>
                    <a:pt x="0" y="8059"/>
                    <a:pt x="8059" y="0"/>
                    <a:pt x="18000" y="0"/>
                  </a:cubicBezTo>
                  <a:lnTo>
                    <a:pt x="270000" y="0"/>
                  </a:lnTo>
                  <a:cubicBezTo>
                    <a:pt x="279941" y="0"/>
                    <a:pt x="288000" y="8059"/>
                    <a:pt x="288000" y="18000"/>
                  </a:cubicBezTo>
                  <a:lnTo>
                    <a:pt x="288000" y="26141"/>
                  </a:lnTo>
                  <a:close/>
                </a:path>
              </a:pathLst>
            </a:custGeom>
            <a:solidFill>
              <a:schemeClr val="bg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40" name="Freeform: Shape 51">
              <a:extLst>
                <a:ext uri="{FF2B5EF4-FFF2-40B4-BE49-F238E27FC236}">
                  <a16:creationId xmlns:a16="http://schemas.microsoft.com/office/drawing/2014/main" id="{CB2E6F13-387F-4C8C-A187-EE748340395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684339" y="1577822"/>
              <a:ext cx="198309" cy="18000"/>
            </a:xfrm>
            <a:custGeom>
              <a:avLst/>
              <a:gdLst>
                <a:gd name="connsiteX0" fmla="*/ 0 w 288000"/>
                <a:gd name="connsiteY0" fmla="*/ 26141 h 26141"/>
                <a:gd name="connsiteX1" fmla="*/ 0 w 288000"/>
                <a:gd name="connsiteY1" fmla="*/ 18000 h 26141"/>
                <a:gd name="connsiteX2" fmla="*/ 18000 w 288000"/>
                <a:gd name="connsiteY2" fmla="*/ 0 h 26141"/>
                <a:gd name="connsiteX3" fmla="*/ 270000 w 288000"/>
                <a:gd name="connsiteY3" fmla="*/ 0 h 26141"/>
                <a:gd name="connsiteX4" fmla="*/ 288000 w 288000"/>
                <a:gd name="connsiteY4" fmla="*/ 18000 h 26141"/>
                <a:gd name="connsiteX5" fmla="*/ 288000 w 288000"/>
                <a:gd name="connsiteY5" fmla="*/ 26141 h 2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000" h="26141">
                  <a:moveTo>
                    <a:pt x="0" y="26141"/>
                  </a:moveTo>
                  <a:lnTo>
                    <a:pt x="0" y="18000"/>
                  </a:lnTo>
                  <a:cubicBezTo>
                    <a:pt x="0" y="8059"/>
                    <a:pt x="8059" y="0"/>
                    <a:pt x="18000" y="0"/>
                  </a:cubicBezTo>
                  <a:lnTo>
                    <a:pt x="270000" y="0"/>
                  </a:lnTo>
                  <a:cubicBezTo>
                    <a:pt x="279941" y="0"/>
                    <a:pt x="288000" y="8059"/>
                    <a:pt x="288000" y="18000"/>
                  </a:cubicBezTo>
                  <a:lnTo>
                    <a:pt x="288000" y="26141"/>
                  </a:lnTo>
                  <a:close/>
                </a:path>
              </a:pathLst>
            </a:custGeom>
            <a:solidFill>
              <a:schemeClr val="bg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</p:grpSp>
      <p:pic>
        <p:nvPicPr>
          <p:cNvPr id="7" name="Рисунок 6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5" b="12685"/>
          <a:stretch>
            <a:fillRect/>
          </a:stretch>
        </p:blipFill>
        <p:spPr>
          <a:xfrm>
            <a:off x="2419350" y="1123950"/>
            <a:ext cx="6135688" cy="4689475"/>
          </a:xfrm>
        </p:spPr>
      </p:pic>
      <p:grpSp>
        <p:nvGrpSpPr>
          <p:cNvPr id="26" name="Group 52">
            <a:extLst>
              <a:ext uri="{FF2B5EF4-FFF2-40B4-BE49-F238E27FC236}">
                <a16:creationId xmlns:a16="http://schemas.microsoft.com/office/drawing/2014/main" id="{C624F0FB-9B98-46DF-B30D-C85BEA978747}"/>
              </a:ext>
            </a:extLst>
          </p:cNvPr>
          <p:cNvGrpSpPr/>
          <p:nvPr/>
        </p:nvGrpSpPr>
        <p:grpSpPr>
          <a:xfrm>
            <a:off x="7567095" y="2389261"/>
            <a:ext cx="1972153" cy="4006777"/>
            <a:chOff x="1919860" y="728663"/>
            <a:chExt cx="2657904" cy="5400000"/>
          </a:xfrm>
        </p:grpSpPr>
        <p:grpSp>
          <p:nvGrpSpPr>
            <p:cNvPr id="27" name="Group 53">
              <a:extLst>
                <a:ext uri="{FF2B5EF4-FFF2-40B4-BE49-F238E27FC236}">
                  <a16:creationId xmlns:a16="http://schemas.microsoft.com/office/drawing/2014/main" id="{6789A730-F98F-4210-9E5D-AC98F8FC95F8}"/>
                </a:ext>
              </a:extLst>
            </p:cNvPr>
            <p:cNvGrpSpPr/>
            <p:nvPr/>
          </p:nvGrpSpPr>
          <p:grpSpPr>
            <a:xfrm>
              <a:off x="1919860" y="728663"/>
              <a:ext cx="2657904" cy="5400000"/>
              <a:chOff x="1919860" y="728663"/>
              <a:chExt cx="2657904" cy="5400000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30" name="Freeform: Shape 56">
                <a:extLst>
                  <a:ext uri="{FF2B5EF4-FFF2-40B4-BE49-F238E27FC236}">
                    <a16:creationId xmlns:a16="http://schemas.microsoft.com/office/drawing/2014/main" id="{37BE7057-E524-4936-AA22-AB8EC3B0A0E8}"/>
                  </a:ext>
                </a:extLst>
              </p:cNvPr>
              <p:cNvSpPr/>
              <p:nvPr/>
            </p:nvSpPr>
            <p:spPr>
              <a:xfrm>
                <a:off x="1951621" y="728663"/>
                <a:ext cx="2592000" cy="5400000"/>
              </a:xfrm>
              <a:custGeom>
                <a:avLst/>
                <a:gdLst>
                  <a:gd name="connsiteX0" fmla="*/ 274337 w 2592000"/>
                  <a:gd name="connsiteY0" fmla="*/ 0 h 5400000"/>
                  <a:gd name="connsiteX1" fmla="*/ 2317663 w 2592000"/>
                  <a:gd name="connsiteY1" fmla="*/ 0 h 5400000"/>
                  <a:gd name="connsiteX2" fmla="*/ 2592000 w 2592000"/>
                  <a:gd name="connsiteY2" fmla="*/ 274337 h 5400000"/>
                  <a:gd name="connsiteX3" fmla="*/ 2592000 w 2592000"/>
                  <a:gd name="connsiteY3" fmla="*/ 5125663 h 5400000"/>
                  <a:gd name="connsiteX4" fmla="*/ 2317663 w 2592000"/>
                  <a:gd name="connsiteY4" fmla="*/ 5400000 h 5400000"/>
                  <a:gd name="connsiteX5" fmla="*/ 1435932 w 2592000"/>
                  <a:gd name="connsiteY5" fmla="*/ 5400000 h 5400000"/>
                  <a:gd name="connsiteX6" fmla="*/ 1432754 w 2592000"/>
                  <a:gd name="connsiteY6" fmla="*/ 5387288 h 5400000"/>
                  <a:gd name="connsiteX7" fmla="*/ 1159246 w 2592000"/>
                  <a:gd name="connsiteY7" fmla="*/ 5387288 h 5400000"/>
                  <a:gd name="connsiteX8" fmla="*/ 1156068 w 2592000"/>
                  <a:gd name="connsiteY8" fmla="*/ 5400000 h 5400000"/>
                  <a:gd name="connsiteX9" fmla="*/ 274337 w 2592000"/>
                  <a:gd name="connsiteY9" fmla="*/ 5400000 h 5400000"/>
                  <a:gd name="connsiteX10" fmla="*/ 0 w 2592000"/>
                  <a:gd name="connsiteY10" fmla="*/ 5125663 h 5400000"/>
                  <a:gd name="connsiteX11" fmla="*/ 0 w 2592000"/>
                  <a:gd name="connsiteY11" fmla="*/ 274337 h 5400000"/>
                  <a:gd name="connsiteX12" fmla="*/ 274337 w 2592000"/>
                  <a:gd name="connsiteY12" fmla="*/ 0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2000" h="5400000">
                    <a:moveTo>
                      <a:pt x="274337" y="0"/>
                    </a:moveTo>
                    <a:lnTo>
                      <a:pt x="2317663" y="0"/>
                    </a:lnTo>
                    <a:cubicBezTo>
                      <a:pt x="2469175" y="0"/>
                      <a:pt x="2592000" y="122825"/>
                      <a:pt x="2592000" y="274337"/>
                    </a:cubicBezTo>
                    <a:lnTo>
                      <a:pt x="2592000" y="5125663"/>
                    </a:lnTo>
                    <a:cubicBezTo>
                      <a:pt x="2592000" y="5277175"/>
                      <a:pt x="2469175" y="5400000"/>
                      <a:pt x="2317663" y="5400000"/>
                    </a:cubicBezTo>
                    <a:lnTo>
                      <a:pt x="1435932" y="5400000"/>
                    </a:lnTo>
                    <a:lnTo>
                      <a:pt x="1432754" y="5387288"/>
                    </a:lnTo>
                    <a:lnTo>
                      <a:pt x="1159246" y="5387288"/>
                    </a:lnTo>
                    <a:lnTo>
                      <a:pt x="1156068" y="5400000"/>
                    </a:lnTo>
                    <a:lnTo>
                      <a:pt x="274337" y="5400000"/>
                    </a:lnTo>
                    <a:cubicBezTo>
                      <a:pt x="122825" y="5400000"/>
                      <a:pt x="0" y="5277175"/>
                      <a:pt x="0" y="5125663"/>
                    </a:cubicBezTo>
                    <a:lnTo>
                      <a:pt x="0" y="274337"/>
                    </a:lnTo>
                    <a:cubicBezTo>
                      <a:pt x="0" y="122825"/>
                      <a:pt x="122825" y="0"/>
                      <a:pt x="274337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190500" dist="127000" dir="8100000" algn="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1" name="Freeform: Shape 57">
                <a:extLst>
                  <a:ext uri="{FF2B5EF4-FFF2-40B4-BE49-F238E27FC236}">
                    <a16:creationId xmlns:a16="http://schemas.microsoft.com/office/drawing/2014/main" id="{B47D6867-D55D-43A5-9C7A-8008AE9D342D}"/>
                  </a:ext>
                </a:extLst>
              </p:cNvPr>
              <p:cNvSpPr/>
              <p:nvPr/>
            </p:nvSpPr>
            <p:spPr>
              <a:xfrm rot="5400000">
                <a:off x="4384694" y="2599751"/>
                <a:ext cx="360000" cy="26141"/>
              </a:xfrm>
              <a:custGeom>
                <a:avLst/>
                <a:gdLst>
                  <a:gd name="connsiteX0" fmla="*/ 0 w 360000"/>
                  <a:gd name="connsiteY0" fmla="*/ 26141 h 26141"/>
                  <a:gd name="connsiteX1" fmla="*/ 0 w 360000"/>
                  <a:gd name="connsiteY1" fmla="*/ 18000 h 26141"/>
                  <a:gd name="connsiteX2" fmla="*/ 18000 w 360000"/>
                  <a:gd name="connsiteY2" fmla="*/ 0 h 26141"/>
                  <a:gd name="connsiteX3" fmla="*/ 342000 w 360000"/>
                  <a:gd name="connsiteY3" fmla="*/ 0 h 26141"/>
                  <a:gd name="connsiteX4" fmla="*/ 360000 w 360000"/>
                  <a:gd name="connsiteY4" fmla="*/ 18000 h 26141"/>
                  <a:gd name="connsiteX5" fmla="*/ 360000 w 360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342000" y="0"/>
                    </a:lnTo>
                    <a:cubicBezTo>
                      <a:pt x="351941" y="0"/>
                      <a:pt x="360000" y="8059"/>
                      <a:pt x="360000" y="18000"/>
                    </a:cubicBezTo>
                    <a:lnTo>
                      <a:pt x="360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2" name="Freeform: Shape 58">
                <a:extLst>
                  <a:ext uri="{FF2B5EF4-FFF2-40B4-BE49-F238E27FC236}">
                    <a16:creationId xmlns:a16="http://schemas.microsoft.com/office/drawing/2014/main" id="{1DE40C92-B9B9-4CA5-8C4B-9C2B00A42DDA}"/>
                  </a:ext>
                </a:extLst>
              </p:cNvPr>
              <p:cNvSpPr/>
              <p:nvPr/>
            </p:nvSpPr>
            <p:spPr>
              <a:xfrm rot="16200000" flipH="1">
                <a:off x="1788931" y="2635754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3" name="Freeform: Shape 59">
                <a:extLst>
                  <a:ext uri="{FF2B5EF4-FFF2-40B4-BE49-F238E27FC236}">
                    <a16:creationId xmlns:a16="http://schemas.microsoft.com/office/drawing/2014/main" id="{4590D3B3-468F-4EBF-BBD8-50509D62C7DF}"/>
                  </a:ext>
                </a:extLst>
              </p:cNvPr>
              <p:cNvSpPr/>
              <p:nvPr/>
            </p:nvSpPr>
            <p:spPr>
              <a:xfrm rot="16200000" flipH="1">
                <a:off x="1788932" y="2275751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8" name="Freeform: Shape 54">
              <a:extLst>
                <a:ext uri="{FF2B5EF4-FFF2-40B4-BE49-F238E27FC236}">
                  <a16:creationId xmlns:a16="http://schemas.microsoft.com/office/drawing/2014/main" id="{9A6C5CD4-1130-41A0-884B-56DD2DAF8D55}"/>
                </a:ext>
              </a:extLst>
            </p:cNvPr>
            <p:cNvSpPr/>
            <p:nvPr/>
          </p:nvSpPr>
          <p:spPr>
            <a:xfrm>
              <a:off x="1978621" y="755663"/>
              <a:ext cx="2538000" cy="5346000"/>
            </a:xfrm>
            <a:custGeom>
              <a:avLst/>
              <a:gdLst>
                <a:gd name="connsiteX0" fmla="*/ 251973 w 2538000"/>
                <a:gd name="connsiteY0" fmla="*/ 0 h 5346000"/>
                <a:gd name="connsiteX1" fmla="*/ 891001 w 2538000"/>
                <a:gd name="connsiteY1" fmla="*/ 0 h 5346000"/>
                <a:gd name="connsiteX2" fmla="*/ 899789 w 2538000"/>
                <a:gd name="connsiteY2" fmla="*/ 17999 h 5346000"/>
                <a:gd name="connsiteX3" fmla="*/ 1638211 w 2538000"/>
                <a:gd name="connsiteY3" fmla="*/ 17999 h 5346000"/>
                <a:gd name="connsiteX4" fmla="*/ 1647000 w 2538000"/>
                <a:gd name="connsiteY4" fmla="*/ 0 h 5346000"/>
                <a:gd name="connsiteX5" fmla="*/ 2286027 w 2538000"/>
                <a:gd name="connsiteY5" fmla="*/ 0 h 5346000"/>
                <a:gd name="connsiteX6" fmla="*/ 2538000 w 2538000"/>
                <a:gd name="connsiteY6" fmla="*/ 251973 h 5346000"/>
                <a:gd name="connsiteX7" fmla="*/ 2538000 w 2538000"/>
                <a:gd name="connsiteY7" fmla="*/ 5094027 h 5346000"/>
                <a:gd name="connsiteX8" fmla="*/ 2286027 w 2538000"/>
                <a:gd name="connsiteY8" fmla="*/ 5346000 h 5346000"/>
                <a:gd name="connsiteX9" fmla="*/ 251973 w 2538000"/>
                <a:gd name="connsiteY9" fmla="*/ 5346000 h 5346000"/>
                <a:gd name="connsiteX10" fmla="*/ 0 w 2538000"/>
                <a:gd name="connsiteY10" fmla="*/ 5094027 h 5346000"/>
                <a:gd name="connsiteX11" fmla="*/ 0 w 2538000"/>
                <a:gd name="connsiteY11" fmla="*/ 251973 h 5346000"/>
                <a:gd name="connsiteX12" fmla="*/ 251973 w 2538000"/>
                <a:gd name="connsiteY12" fmla="*/ 0 h 534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8000" h="5346000">
                  <a:moveTo>
                    <a:pt x="251973" y="0"/>
                  </a:moveTo>
                  <a:lnTo>
                    <a:pt x="891001" y="0"/>
                  </a:lnTo>
                  <a:lnTo>
                    <a:pt x="899789" y="17999"/>
                  </a:lnTo>
                  <a:lnTo>
                    <a:pt x="1638211" y="17999"/>
                  </a:lnTo>
                  <a:lnTo>
                    <a:pt x="1647000" y="0"/>
                  </a:lnTo>
                  <a:lnTo>
                    <a:pt x="2286027" y="0"/>
                  </a:lnTo>
                  <a:cubicBezTo>
                    <a:pt x="2425188" y="0"/>
                    <a:pt x="2538000" y="112812"/>
                    <a:pt x="2538000" y="251973"/>
                  </a:cubicBezTo>
                  <a:lnTo>
                    <a:pt x="2538000" y="5094027"/>
                  </a:lnTo>
                  <a:cubicBezTo>
                    <a:pt x="2538000" y="5233188"/>
                    <a:pt x="2425188" y="5346000"/>
                    <a:pt x="2286027" y="5346000"/>
                  </a:cubicBezTo>
                  <a:lnTo>
                    <a:pt x="251973" y="5346000"/>
                  </a:lnTo>
                  <a:cubicBezTo>
                    <a:pt x="112812" y="5346000"/>
                    <a:pt x="0" y="5233188"/>
                    <a:pt x="0" y="5094027"/>
                  </a:cubicBezTo>
                  <a:lnTo>
                    <a:pt x="0" y="251973"/>
                  </a:lnTo>
                  <a:cubicBezTo>
                    <a:pt x="0" y="112812"/>
                    <a:pt x="112812" y="0"/>
                    <a:pt x="2519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29" name="Rectangle: Rounded Corners 55">
              <a:extLst>
                <a:ext uri="{FF2B5EF4-FFF2-40B4-BE49-F238E27FC236}">
                  <a16:creationId xmlns:a16="http://schemas.microsoft.com/office/drawing/2014/main" id="{5DB76ED4-C5D0-46FB-90C9-5ED0E44FBC79}"/>
                </a:ext>
              </a:extLst>
            </p:cNvPr>
            <p:cNvSpPr/>
            <p:nvPr/>
          </p:nvSpPr>
          <p:spPr>
            <a:xfrm>
              <a:off x="2077621" y="854663"/>
              <a:ext cx="2340000" cy="5148000"/>
            </a:xfrm>
            <a:prstGeom prst="roundRect">
              <a:avLst>
                <a:gd name="adj" fmla="val 852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</p:grpSp>
      <p:pic>
        <p:nvPicPr>
          <p:cNvPr id="41" name="Picture Placeholder 9">
            <a:extLst>
              <a:ext uri="{FF2B5EF4-FFF2-40B4-BE49-F238E27FC236}">
                <a16:creationId xmlns:a16="http://schemas.microsoft.com/office/drawing/2014/main" id="{12659020-BB4D-4D20-A569-314AF59CC86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92" y="2494138"/>
            <a:ext cx="1764891" cy="3777693"/>
          </a:xfrm>
          <a:custGeom>
            <a:avLst/>
            <a:gdLst>
              <a:gd name="connsiteX0" fmla="*/ 203664 w 2376488"/>
              <a:gd name="connsiteY0" fmla="*/ 0 h 5143500"/>
              <a:gd name="connsiteX1" fmla="*/ 2173188 w 2376488"/>
              <a:gd name="connsiteY1" fmla="*/ 0 h 5143500"/>
              <a:gd name="connsiteX2" fmla="*/ 2251253 w 2376488"/>
              <a:gd name="connsiteY2" fmla="*/ 15761 h 5143500"/>
              <a:gd name="connsiteX3" fmla="*/ 2372673 w 2376488"/>
              <a:gd name="connsiteY3" fmla="*/ 163800 h 5143500"/>
              <a:gd name="connsiteX4" fmla="*/ 2376488 w 2376488"/>
              <a:gd name="connsiteY4" fmla="*/ 201644 h 5143500"/>
              <a:gd name="connsiteX5" fmla="*/ 2376488 w 2376488"/>
              <a:gd name="connsiteY5" fmla="*/ 4952244 h 5143500"/>
              <a:gd name="connsiteX6" fmla="*/ 2372673 w 2376488"/>
              <a:gd name="connsiteY6" fmla="*/ 4990088 h 5143500"/>
              <a:gd name="connsiteX7" fmla="*/ 2251253 w 2376488"/>
              <a:gd name="connsiteY7" fmla="*/ 5138128 h 5143500"/>
              <a:gd name="connsiteX8" fmla="*/ 2224641 w 2376488"/>
              <a:gd name="connsiteY8" fmla="*/ 5143500 h 5143500"/>
              <a:gd name="connsiteX9" fmla="*/ 152210 w 2376488"/>
              <a:gd name="connsiteY9" fmla="*/ 5143500 h 5143500"/>
              <a:gd name="connsiteX10" fmla="*/ 125599 w 2376488"/>
              <a:gd name="connsiteY10" fmla="*/ 5138128 h 5143500"/>
              <a:gd name="connsiteX11" fmla="*/ 0 w 2376488"/>
              <a:gd name="connsiteY11" fmla="*/ 4948643 h 5143500"/>
              <a:gd name="connsiteX12" fmla="*/ 0 w 2376488"/>
              <a:gd name="connsiteY12" fmla="*/ 205245 h 5143500"/>
              <a:gd name="connsiteX13" fmla="*/ 125599 w 2376488"/>
              <a:gd name="connsiteY13" fmla="*/ 1576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6488" h="5143500">
                <a:moveTo>
                  <a:pt x="203664" y="0"/>
                </a:moveTo>
                <a:lnTo>
                  <a:pt x="2173188" y="0"/>
                </a:lnTo>
                <a:lnTo>
                  <a:pt x="2251253" y="15761"/>
                </a:lnTo>
                <a:cubicBezTo>
                  <a:pt x="2312760" y="41776"/>
                  <a:pt x="2358976" y="96865"/>
                  <a:pt x="2372673" y="163800"/>
                </a:cubicBezTo>
                <a:lnTo>
                  <a:pt x="2376488" y="201644"/>
                </a:lnTo>
                <a:lnTo>
                  <a:pt x="2376488" y="4952244"/>
                </a:lnTo>
                <a:lnTo>
                  <a:pt x="2372673" y="4990088"/>
                </a:lnTo>
                <a:cubicBezTo>
                  <a:pt x="2358976" y="5057023"/>
                  <a:pt x="2312760" y="5112112"/>
                  <a:pt x="2251253" y="5138128"/>
                </a:cubicBezTo>
                <a:lnTo>
                  <a:pt x="2224641" y="5143500"/>
                </a:lnTo>
                <a:lnTo>
                  <a:pt x="152210" y="5143500"/>
                </a:lnTo>
                <a:lnTo>
                  <a:pt x="125599" y="5138128"/>
                </a:lnTo>
                <a:cubicBezTo>
                  <a:pt x="51789" y="5106909"/>
                  <a:pt x="0" y="5033824"/>
                  <a:pt x="0" y="4948643"/>
                </a:cubicBezTo>
                <a:lnTo>
                  <a:pt x="0" y="205245"/>
                </a:lnTo>
                <a:cubicBezTo>
                  <a:pt x="0" y="120064"/>
                  <a:pt x="51789" y="46979"/>
                  <a:pt x="125599" y="15761"/>
                </a:cubicBezTo>
                <a:close/>
              </a:path>
            </a:pathLst>
          </a:custGeom>
          <a:noFill/>
        </p:spPr>
      </p:pic>
      <p:sp>
        <p:nvSpPr>
          <p:cNvPr id="43" name="Скругленный прямоугольник 42"/>
          <p:cNvSpPr/>
          <p:nvPr/>
        </p:nvSpPr>
        <p:spPr>
          <a:xfrm>
            <a:off x="11637818" y="6226233"/>
            <a:ext cx="415638" cy="482138"/>
          </a:xfrm>
          <a:prstGeom prst="roundRect">
            <a:avLst/>
          </a:prstGeom>
          <a:solidFill>
            <a:schemeClr val="tx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9731305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510758B2-4C89-4151-B0AD-091350EB9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520000">
            <a:off x="516504" y="4637144"/>
            <a:ext cx="7992158" cy="1549906"/>
          </a:xfrm>
          <a:custGeom>
            <a:avLst/>
            <a:gdLst>
              <a:gd name="connsiteX0" fmla="*/ 626925 w 7992158"/>
              <a:gd name="connsiteY0" fmla="*/ 105339 h 1549906"/>
              <a:gd name="connsiteX1" fmla="*/ 556235 w 7992158"/>
              <a:gd name="connsiteY1" fmla="*/ 206275 h 1549906"/>
              <a:gd name="connsiteX2" fmla="*/ 227588 w 7992158"/>
              <a:gd name="connsiteY2" fmla="*/ 1111200 h 1549906"/>
              <a:gd name="connsiteX3" fmla="*/ 5809803 w 7992158"/>
              <a:gd name="connsiteY3" fmla="*/ 1168309 h 1549906"/>
              <a:gd name="connsiteX4" fmla="*/ 6990404 w 7992158"/>
              <a:gd name="connsiteY4" fmla="*/ 105292 h 1549906"/>
              <a:gd name="connsiteX5" fmla="*/ 0 w 7992158"/>
              <a:gd name="connsiteY5" fmla="*/ 0 h 1549906"/>
              <a:gd name="connsiteX6" fmla="*/ 7992158 w 7992158"/>
              <a:gd name="connsiteY6" fmla="*/ 0 h 1549906"/>
              <a:gd name="connsiteX7" fmla="*/ 7992158 w 7992158"/>
              <a:gd name="connsiteY7" fmla="*/ 1549906 h 1549906"/>
              <a:gd name="connsiteX8" fmla="*/ 0 w 7992158"/>
              <a:gd name="connsiteY8" fmla="*/ 1549906 h 154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2158" h="1549906">
                <a:moveTo>
                  <a:pt x="626925" y="105339"/>
                </a:moveTo>
                <a:lnTo>
                  <a:pt x="556235" y="206275"/>
                </a:lnTo>
                <a:lnTo>
                  <a:pt x="227588" y="1111200"/>
                </a:lnTo>
                <a:lnTo>
                  <a:pt x="5809803" y="1168309"/>
                </a:lnTo>
                <a:lnTo>
                  <a:pt x="6990404" y="105292"/>
                </a:lnTo>
                <a:close/>
                <a:moveTo>
                  <a:pt x="0" y="0"/>
                </a:moveTo>
                <a:lnTo>
                  <a:pt x="7992158" y="0"/>
                </a:lnTo>
                <a:lnTo>
                  <a:pt x="7992158" y="1549906"/>
                </a:lnTo>
                <a:lnTo>
                  <a:pt x="0" y="1549906"/>
                </a:lnTo>
                <a:close/>
              </a:path>
            </a:pathLst>
          </a:custGeom>
          <a:effectLst>
            <a:outerShdw blurRad="520700" dist="304800" dir="8520000" algn="r" rotWithShape="0">
              <a:prstClr val="black">
                <a:alpha val="30000"/>
              </a:prstClr>
            </a:outerShdw>
          </a:effectLst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6AAAFB8-9D88-4D18-9FA9-CA81D749D357}"/>
              </a:ext>
            </a:extLst>
          </p:cNvPr>
          <p:cNvCxnSpPr>
            <a:cxnSpLocks/>
          </p:cNvCxnSpPr>
          <p:nvPr/>
        </p:nvCxnSpPr>
        <p:spPr>
          <a:xfrm>
            <a:off x="2981960" y="1898376"/>
            <a:ext cx="0" cy="139778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CA7678C-0C15-47A2-A0F1-29DC9C5FCE96}"/>
              </a:ext>
            </a:extLst>
          </p:cNvPr>
          <p:cNvCxnSpPr>
            <a:cxnSpLocks/>
          </p:cNvCxnSpPr>
          <p:nvPr/>
        </p:nvCxnSpPr>
        <p:spPr>
          <a:xfrm>
            <a:off x="5154362" y="4055127"/>
            <a:ext cx="618" cy="101398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ACB2152-DEF0-43AA-837C-D423B036F9E0}"/>
              </a:ext>
            </a:extLst>
          </p:cNvPr>
          <p:cNvCxnSpPr>
            <a:cxnSpLocks/>
          </p:cNvCxnSpPr>
          <p:nvPr/>
        </p:nvCxnSpPr>
        <p:spPr>
          <a:xfrm flipH="1">
            <a:off x="3352800" y="2988662"/>
            <a:ext cx="1313" cy="64758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F069578-D561-47B3-98A8-33969E58F0BB}"/>
              </a:ext>
            </a:extLst>
          </p:cNvPr>
          <p:cNvSpPr txBox="1"/>
          <p:nvPr/>
        </p:nvSpPr>
        <p:spPr>
          <a:xfrm>
            <a:off x="1055687" y="1258533"/>
            <a:ext cx="10080626" cy="21691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ru-RU" sz="1200" kern="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Информация о маршруте, подготовке к маршруту, рекомендации мест рядом</a:t>
            </a:r>
            <a:endParaRPr lang="fr-FR" sz="1200" kern="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39ABE9-5C59-4EA6-9A9E-95A7539EB48D}"/>
              </a:ext>
            </a:extLst>
          </p:cNvPr>
          <p:cNvSpPr txBox="1"/>
          <p:nvPr/>
        </p:nvSpPr>
        <p:spPr>
          <a:xfrm>
            <a:off x="3153032" y="2190748"/>
            <a:ext cx="4211800" cy="4551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Название маршрута, рейтинг, количество точек маршрута, продолжительность, стоимость прохождения по маршруту</a:t>
            </a:r>
            <a:endParaRPr lang="fr-FR" sz="12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6B42597-6840-4A26-8192-295D29E448C6}"/>
              </a:ext>
            </a:extLst>
          </p:cNvPr>
          <p:cNvSpPr txBox="1"/>
          <p:nvPr/>
        </p:nvSpPr>
        <p:spPr>
          <a:xfrm>
            <a:off x="3153032" y="1878756"/>
            <a:ext cx="3780000" cy="21544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lang="fr-FR"/>
            </a:defPPr>
            <a:lvl1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defRPr>
            </a:lvl1pPr>
          </a:lstStyle>
          <a:p>
            <a:r>
              <a:rPr lang="ru-RU" b="1" dirty="0">
                <a:solidFill>
                  <a:srgbClr val="3F9511"/>
                </a:solidFill>
                <a:latin typeface="Arial" panose="020B0604020202020204" pitchFamily="34" charset="0"/>
              </a:rPr>
              <a:t>Базовая информация о маршруте</a:t>
            </a:r>
            <a:endParaRPr lang="fr-FR" b="1" dirty="0">
              <a:solidFill>
                <a:srgbClr val="3F9511"/>
              </a:solidFill>
              <a:latin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1122C4-61BD-4575-8A91-709A3B1C72C4}"/>
              </a:ext>
            </a:extLst>
          </p:cNvPr>
          <p:cNvSpPr txBox="1"/>
          <p:nvPr/>
        </p:nvSpPr>
        <p:spPr>
          <a:xfrm>
            <a:off x="3475072" y="3206435"/>
            <a:ext cx="3780000" cy="2151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2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Аудиосопровождение</a:t>
            </a:r>
            <a:r>
              <a:rPr lang="ru-RU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по всему маршруту</a:t>
            </a:r>
            <a:endParaRPr lang="fr-FR" sz="12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A2374FF-4D09-4D3F-B9FD-F22FD5F1B52E}"/>
              </a:ext>
            </a:extLst>
          </p:cNvPr>
          <p:cNvSpPr txBox="1"/>
          <p:nvPr/>
        </p:nvSpPr>
        <p:spPr>
          <a:xfrm>
            <a:off x="3475072" y="2976787"/>
            <a:ext cx="3780000" cy="21544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lang="fr-FR"/>
            </a:defPPr>
            <a:lvl1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defRPr>
            </a:lvl1pPr>
          </a:lstStyle>
          <a:p>
            <a:r>
              <a:rPr lang="ru-RU" b="1" dirty="0">
                <a:solidFill>
                  <a:srgbClr val="3F9511"/>
                </a:solidFill>
                <a:latin typeface="Arial" panose="020B0604020202020204" pitchFamily="34" charset="0"/>
              </a:rPr>
              <a:t>Аудиогид</a:t>
            </a:r>
            <a:endParaRPr lang="fr-FR" b="1" dirty="0">
              <a:solidFill>
                <a:srgbClr val="3F9511"/>
              </a:solidFill>
              <a:latin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0D945B7-B7FF-4280-8128-0273B0A5D50A}"/>
              </a:ext>
            </a:extLst>
          </p:cNvPr>
          <p:cNvSpPr txBox="1"/>
          <p:nvPr/>
        </p:nvSpPr>
        <p:spPr>
          <a:xfrm>
            <a:off x="5299596" y="4287628"/>
            <a:ext cx="3541959" cy="4551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Все точки маршрута, с указанием времени перемещения между точками маршрута.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79622A6-9C8A-4306-987F-F6B7BE216B29}"/>
              </a:ext>
            </a:extLst>
          </p:cNvPr>
          <p:cNvSpPr txBox="1"/>
          <p:nvPr/>
        </p:nvSpPr>
        <p:spPr>
          <a:xfrm>
            <a:off x="5299596" y="4004089"/>
            <a:ext cx="3780000" cy="21544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lang="fr-FR"/>
            </a:defPPr>
            <a:lvl1pPr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none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defRPr>
            </a:lvl1pPr>
          </a:lstStyle>
          <a:p>
            <a:r>
              <a:rPr lang="ru-RU" b="1" dirty="0">
                <a:solidFill>
                  <a:srgbClr val="3F9511"/>
                </a:solidFill>
                <a:latin typeface="Arial" panose="020B0604020202020204" pitchFamily="34" charset="0"/>
              </a:rPr>
              <a:t>Состав маршрута</a:t>
            </a:r>
            <a:endParaRPr lang="fr-FR" b="1" dirty="0">
              <a:solidFill>
                <a:srgbClr val="3F9511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781391-0967-4D51-B11F-D2CC533CD8C1}"/>
              </a:ext>
            </a:extLst>
          </p:cNvPr>
          <p:cNvSpPr txBox="1"/>
          <p:nvPr/>
        </p:nvSpPr>
        <p:spPr>
          <a:xfrm>
            <a:off x="1055686" y="741099"/>
            <a:ext cx="7653973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>
            <a:defPPr>
              <a:defRPr lang="fr-FR"/>
            </a:defPPr>
            <a:lvl1pPr>
              <a:defRPr sz="2800" b="1" kern="0">
                <a:solidFill>
                  <a:schemeClr val="bg1"/>
                </a:solidFill>
              </a:defRPr>
            </a:lvl1pPr>
          </a:lstStyle>
          <a:p>
            <a:r>
              <a:rPr lang="ru-RU" spc="-1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Наполнение маршрута</a:t>
            </a:r>
            <a:endParaRPr lang="fr-FR" spc="-100" dirty="0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26" name="Group 15">
            <a:extLst>
              <a:ext uri="{FF2B5EF4-FFF2-40B4-BE49-F238E27FC236}">
                <a16:creationId xmlns:a16="http://schemas.microsoft.com/office/drawing/2014/main" id="{170436CA-20D0-4CF2-8FC3-15C92C8380C1}"/>
              </a:ext>
            </a:extLst>
          </p:cNvPr>
          <p:cNvGrpSpPr/>
          <p:nvPr/>
        </p:nvGrpSpPr>
        <p:grpSpPr>
          <a:xfrm>
            <a:off x="9162159" y="-241537"/>
            <a:ext cx="2560232" cy="5201563"/>
            <a:chOff x="1919860" y="728663"/>
            <a:chExt cx="2657904" cy="5400000"/>
          </a:xfrm>
          <a:effectLst>
            <a:outerShdw blurRad="190500" dist="127000" dir="8100000" algn="tr" rotWithShape="0">
              <a:prstClr val="black">
                <a:alpha val="20000"/>
              </a:prstClr>
            </a:outerShdw>
          </a:effectLst>
        </p:grpSpPr>
        <p:grpSp>
          <p:nvGrpSpPr>
            <p:cNvPr id="28" name="Group 16">
              <a:extLst>
                <a:ext uri="{FF2B5EF4-FFF2-40B4-BE49-F238E27FC236}">
                  <a16:creationId xmlns:a16="http://schemas.microsoft.com/office/drawing/2014/main" id="{BF1B46A4-F855-451F-8EFF-EA777AC17C51}"/>
                </a:ext>
              </a:extLst>
            </p:cNvPr>
            <p:cNvGrpSpPr/>
            <p:nvPr/>
          </p:nvGrpSpPr>
          <p:grpSpPr>
            <a:xfrm>
              <a:off x="1919860" y="728663"/>
              <a:ext cx="2657904" cy="5400000"/>
              <a:chOff x="1919860" y="728663"/>
              <a:chExt cx="2657904" cy="5400000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31" name="Freeform: Shape 20">
                <a:extLst>
                  <a:ext uri="{FF2B5EF4-FFF2-40B4-BE49-F238E27FC236}">
                    <a16:creationId xmlns:a16="http://schemas.microsoft.com/office/drawing/2014/main" id="{97B50F6C-2FF0-4D28-B681-C1570F3448D4}"/>
                  </a:ext>
                </a:extLst>
              </p:cNvPr>
              <p:cNvSpPr/>
              <p:nvPr/>
            </p:nvSpPr>
            <p:spPr>
              <a:xfrm>
                <a:off x="1951621" y="728663"/>
                <a:ext cx="2592000" cy="5400000"/>
              </a:xfrm>
              <a:custGeom>
                <a:avLst/>
                <a:gdLst>
                  <a:gd name="connsiteX0" fmla="*/ 274337 w 2592000"/>
                  <a:gd name="connsiteY0" fmla="*/ 0 h 5400000"/>
                  <a:gd name="connsiteX1" fmla="*/ 2317663 w 2592000"/>
                  <a:gd name="connsiteY1" fmla="*/ 0 h 5400000"/>
                  <a:gd name="connsiteX2" fmla="*/ 2592000 w 2592000"/>
                  <a:gd name="connsiteY2" fmla="*/ 274337 h 5400000"/>
                  <a:gd name="connsiteX3" fmla="*/ 2592000 w 2592000"/>
                  <a:gd name="connsiteY3" fmla="*/ 5125663 h 5400000"/>
                  <a:gd name="connsiteX4" fmla="*/ 2317663 w 2592000"/>
                  <a:gd name="connsiteY4" fmla="*/ 5400000 h 5400000"/>
                  <a:gd name="connsiteX5" fmla="*/ 1435932 w 2592000"/>
                  <a:gd name="connsiteY5" fmla="*/ 5400000 h 5400000"/>
                  <a:gd name="connsiteX6" fmla="*/ 1432754 w 2592000"/>
                  <a:gd name="connsiteY6" fmla="*/ 5387288 h 5400000"/>
                  <a:gd name="connsiteX7" fmla="*/ 1159246 w 2592000"/>
                  <a:gd name="connsiteY7" fmla="*/ 5387288 h 5400000"/>
                  <a:gd name="connsiteX8" fmla="*/ 1156068 w 2592000"/>
                  <a:gd name="connsiteY8" fmla="*/ 5400000 h 5400000"/>
                  <a:gd name="connsiteX9" fmla="*/ 274337 w 2592000"/>
                  <a:gd name="connsiteY9" fmla="*/ 5400000 h 5400000"/>
                  <a:gd name="connsiteX10" fmla="*/ 0 w 2592000"/>
                  <a:gd name="connsiteY10" fmla="*/ 5125663 h 5400000"/>
                  <a:gd name="connsiteX11" fmla="*/ 0 w 2592000"/>
                  <a:gd name="connsiteY11" fmla="*/ 274337 h 5400000"/>
                  <a:gd name="connsiteX12" fmla="*/ 274337 w 2592000"/>
                  <a:gd name="connsiteY12" fmla="*/ 0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2000" h="5400000">
                    <a:moveTo>
                      <a:pt x="274337" y="0"/>
                    </a:moveTo>
                    <a:lnTo>
                      <a:pt x="2317663" y="0"/>
                    </a:lnTo>
                    <a:cubicBezTo>
                      <a:pt x="2469175" y="0"/>
                      <a:pt x="2592000" y="122825"/>
                      <a:pt x="2592000" y="274337"/>
                    </a:cubicBezTo>
                    <a:lnTo>
                      <a:pt x="2592000" y="5125663"/>
                    </a:lnTo>
                    <a:cubicBezTo>
                      <a:pt x="2592000" y="5277175"/>
                      <a:pt x="2469175" y="5400000"/>
                      <a:pt x="2317663" y="5400000"/>
                    </a:cubicBezTo>
                    <a:lnTo>
                      <a:pt x="1435932" y="5400000"/>
                    </a:lnTo>
                    <a:lnTo>
                      <a:pt x="1432754" y="5387288"/>
                    </a:lnTo>
                    <a:lnTo>
                      <a:pt x="1159246" y="5387288"/>
                    </a:lnTo>
                    <a:lnTo>
                      <a:pt x="1156068" y="5400000"/>
                    </a:lnTo>
                    <a:lnTo>
                      <a:pt x="274337" y="5400000"/>
                    </a:lnTo>
                    <a:cubicBezTo>
                      <a:pt x="122825" y="5400000"/>
                      <a:pt x="0" y="5277175"/>
                      <a:pt x="0" y="5125663"/>
                    </a:cubicBezTo>
                    <a:lnTo>
                      <a:pt x="0" y="274337"/>
                    </a:lnTo>
                    <a:cubicBezTo>
                      <a:pt x="0" y="122825"/>
                      <a:pt x="122825" y="0"/>
                      <a:pt x="274337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3" name="Freeform: Shape 21">
                <a:extLst>
                  <a:ext uri="{FF2B5EF4-FFF2-40B4-BE49-F238E27FC236}">
                    <a16:creationId xmlns:a16="http://schemas.microsoft.com/office/drawing/2014/main" id="{F4E457DC-52B3-4A15-802F-F220BC8C4156}"/>
                  </a:ext>
                </a:extLst>
              </p:cNvPr>
              <p:cNvSpPr/>
              <p:nvPr/>
            </p:nvSpPr>
            <p:spPr>
              <a:xfrm rot="5400000">
                <a:off x="4384694" y="2599751"/>
                <a:ext cx="360000" cy="26141"/>
              </a:xfrm>
              <a:custGeom>
                <a:avLst/>
                <a:gdLst>
                  <a:gd name="connsiteX0" fmla="*/ 0 w 360000"/>
                  <a:gd name="connsiteY0" fmla="*/ 26141 h 26141"/>
                  <a:gd name="connsiteX1" fmla="*/ 0 w 360000"/>
                  <a:gd name="connsiteY1" fmla="*/ 18000 h 26141"/>
                  <a:gd name="connsiteX2" fmla="*/ 18000 w 360000"/>
                  <a:gd name="connsiteY2" fmla="*/ 0 h 26141"/>
                  <a:gd name="connsiteX3" fmla="*/ 342000 w 360000"/>
                  <a:gd name="connsiteY3" fmla="*/ 0 h 26141"/>
                  <a:gd name="connsiteX4" fmla="*/ 360000 w 360000"/>
                  <a:gd name="connsiteY4" fmla="*/ 18000 h 26141"/>
                  <a:gd name="connsiteX5" fmla="*/ 360000 w 360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342000" y="0"/>
                    </a:lnTo>
                    <a:cubicBezTo>
                      <a:pt x="351941" y="0"/>
                      <a:pt x="360000" y="8059"/>
                      <a:pt x="360000" y="18000"/>
                    </a:cubicBezTo>
                    <a:lnTo>
                      <a:pt x="360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4" name="Freeform: Shape 23">
                <a:extLst>
                  <a:ext uri="{FF2B5EF4-FFF2-40B4-BE49-F238E27FC236}">
                    <a16:creationId xmlns:a16="http://schemas.microsoft.com/office/drawing/2014/main" id="{3455C2B9-EFD4-4279-A5C4-52155FD8FBE8}"/>
                  </a:ext>
                </a:extLst>
              </p:cNvPr>
              <p:cNvSpPr/>
              <p:nvPr/>
            </p:nvSpPr>
            <p:spPr>
              <a:xfrm rot="16200000" flipH="1">
                <a:off x="1788931" y="2635754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7" name="Freeform: Shape 24">
                <a:extLst>
                  <a:ext uri="{FF2B5EF4-FFF2-40B4-BE49-F238E27FC236}">
                    <a16:creationId xmlns:a16="http://schemas.microsoft.com/office/drawing/2014/main" id="{27ADD874-5983-455B-A80B-00131B5F86DC}"/>
                  </a:ext>
                </a:extLst>
              </p:cNvPr>
              <p:cNvSpPr/>
              <p:nvPr/>
            </p:nvSpPr>
            <p:spPr>
              <a:xfrm rot="16200000" flipH="1">
                <a:off x="1788932" y="2275751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9" name="Freeform: Shape 17">
              <a:extLst>
                <a:ext uri="{FF2B5EF4-FFF2-40B4-BE49-F238E27FC236}">
                  <a16:creationId xmlns:a16="http://schemas.microsoft.com/office/drawing/2014/main" id="{EEAC1CEB-6A28-42EE-839D-A02908A6BE1E}"/>
                </a:ext>
              </a:extLst>
            </p:cNvPr>
            <p:cNvSpPr/>
            <p:nvPr/>
          </p:nvSpPr>
          <p:spPr>
            <a:xfrm>
              <a:off x="1978621" y="755663"/>
              <a:ext cx="2538000" cy="5346000"/>
            </a:xfrm>
            <a:custGeom>
              <a:avLst/>
              <a:gdLst>
                <a:gd name="connsiteX0" fmla="*/ 251973 w 2538000"/>
                <a:gd name="connsiteY0" fmla="*/ 0 h 5346000"/>
                <a:gd name="connsiteX1" fmla="*/ 891001 w 2538000"/>
                <a:gd name="connsiteY1" fmla="*/ 0 h 5346000"/>
                <a:gd name="connsiteX2" fmla="*/ 899789 w 2538000"/>
                <a:gd name="connsiteY2" fmla="*/ 17999 h 5346000"/>
                <a:gd name="connsiteX3" fmla="*/ 1638211 w 2538000"/>
                <a:gd name="connsiteY3" fmla="*/ 17999 h 5346000"/>
                <a:gd name="connsiteX4" fmla="*/ 1647000 w 2538000"/>
                <a:gd name="connsiteY4" fmla="*/ 0 h 5346000"/>
                <a:gd name="connsiteX5" fmla="*/ 2286027 w 2538000"/>
                <a:gd name="connsiteY5" fmla="*/ 0 h 5346000"/>
                <a:gd name="connsiteX6" fmla="*/ 2538000 w 2538000"/>
                <a:gd name="connsiteY6" fmla="*/ 251973 h 5346000"/>
                <a:gd name="connsiteX7" fmla="*/ 2538000 w 2538000"/>
                <a:gd name="connsiteY7" fmla="*/ 5094027 h 5346000"/>
                <a:gd name="connsiteX8" fmla="*/ 2286027 w 2538000"/>
                <a:gd name="connsiteY8" fmla="*/ 5346000 h 5346000"/>
                <a:gd name="connsiteX9" fmla="*/ 251973 w 2538000"/>
                <a:gd name="connsiteY9" fmla="*/ 5346000 h 5346000"/>
                <a:gd name="connsiteX10" fmla="*/ 0 w 2538000"/>
                <a:gd name="connsiteY10" fmla="*/ 5094027 h 5346000"/>
                <a:gd name="connsiteX11" fmla="*/ 0 w 2538000"/>
                <a:gd name="connsiteY11" fmla="*/ 251973 h 5346000"/>
                <a:gd name="connsiteX12" fmla="*/ 251973 w 2538000"/>
                <a:gd name="connsiteY12" fmla="*/ 0 h 534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8000" h="5346000">
                  <a:moveTo>
                    <a:pt x="251973" y="0"/>
                  </a:moveTo>
                  <a:lnTo>
                    <a:pt x="891001" y="0"/>
                  </a:lnTo>
                  <a:lnTo>
                    <a:pt x="899789" y="17999"/>
                  </a:lnTo>
                  <a:lnTo>
                    <a:pt x="1638211" y="17999"/>
                  </a:lnTo>
                  <a:lnTo>
                    <a:pt x="1647000" y="0"/>
                  </a:lnTo>
                  <a:lnTo>
                    <a:pt x="2286027" y="0"/>
                  </a:lnTo>
                  <a:cubicBezTo>
                    <a:pt x="2425188" y="0"/>
                    <a:pt x="2538000" y="112812"/>
                    <a:pt x="2538000" y="251973"/>
                  </a:cubicBezTo>
                  <a:lnTo>
                    <a:pt x="2538000" y="5094027"/>
                  </a:lnTo>
                  <a:cubicBezTo>
                    <a:pt x="2538000" y="5233188"/>
                    <a:pt x="2425188" y="5346000"/>
                    <a:pt x="2286027" y="5346000"/>
                  </a:cubicBezTo>
                  <a:lnTo>
                    <a:pt x="251973" y="5346000"/>
                  </a:lnTo>
                  <a:cubicBezTo>
                    <a:pt x="112812" y="5346000"/>
                    <a:pt x="0" y="5233188"/>
                    <a:pt x="0" y="5094027"/>
                  </a:cubicBezTo>
                  <a:lnTo>
                    <a:pt x="0" y="251973"/>
                  </a:lnTo>
                  <a:cubicBezTo>
                    <a:pt x="0" y="112812"/>
                    <a:pt x="112812" y="0"/>
                    <a:pt x="2519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30" name="Rectangle: Rounded Corners 19">
              <a:extLst>
                <a:ext uri="{FF2B5EF4-FFF2-40B4-BE49-F238E27FC236}">
                  <a16:creationId xmlns:a16="http://schemas.microsoft.com/office/drawing/2014/main" id="{832ADAE6-40EF-4F38-A9E3-B164EEC607CB}"/>
                </a:ext>
              </a:extLst>
            </p:cNvPr>
            <p:cNvSpPr/>
            <p:nvPr/>
          </p:nvSpPr>
          <p:spPr>
            <a:xfrm>
              <a:off x="2077621" y="854663"/>
              <a:ext cx="2340000" cy="5148000"/>
            </a:xfrm>
            <a:prstGeom prst="roundRect">
              <a:avLst>
                <a:gd name="adj" fmla="val 852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</p:grp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" t="50035" r="-573" b="25379"/>
          <a:stretch/>
        </p:blipFill>
        <p:spPr>
          <a:xfrm>
            <a:off x="9347200" y="-120168"/>
            <a:ext cx="2209800" cy="4958824"/>
          </a:xfrm>
          <a:custGeom>
            <a:avLst/>
            <a:gdLst>
              <a:gd name="connsiteX0" fmla="*/ 203664 w 2376488"/>
              <a:gd name="connsiteY0" fmla="*/ 0 h 5143500"/>
              <a:gd name="connsiteX1" fmla="*/ 2173188 w 2376488"/>
              <a:gd name="connsiteY1" fmla="*/ 0 h 5143500"/>
              <a:gd name="connsiteX2" fmla="*/ 2251253 w 2376488"/>
              <a:gd name="connsiteY2" fmla="*/ 15761 h 5143500"/>
              <a:gd name="connsiteX3" fmla="*/ 2372673 w 2376488"/>
              <a:gd name="connsiteY3" fmla="*/ 163800 h 5143500"/>
              <a:gd name="connsiteX4" fmla="*/ 2376488 w 2376488"/>
              <a:gd name="connsiteY4" fmla="*/ 201644 h 5143500"/>
              <a:gd name="connsiteX5" fmla="*/ 2376488 w 2376488"/>
              <a:gd name="connsiteY5" fmla="*/ 4952244 h 5143500"/>
              <a:gd name="connsiteX6" fmla="*/ 2372673 w 2376488"/>
              <a:gd name="connsiteY6" fmla="*/ 4990088 h 5143500"/>
              <a:gd name="connsiteX7" fmla="*/ 2251253 w 2376488"/>
              <a:gd name="connsiteY7" fmla="*/ 5138128 h 5143500"/>
              <a:gd name="connsiteX8" fmla="*/ 2224641 w 2376488"/>
              <a:gd name="connsiteY8" fmla="*/ 5143500 h 5143500"/>
              <a:gd name="connsiteX9" fmla="*/ 152210 w 2376488"/>
              <a:gd name="connsiteY9" fmla="*/ 5143500 h 5143500"/>
              <a:gd name="connsiteX10" fmla="*/ 125599 w 2376488"/>
              <a:gd name="connsiteY10" fmla="*/ 5138128 h 5143500"/>
              <a:gd name="connsiteX11" fmla="*/ 0 w 2376488"/>
              <a:gd name="connsiteY11" fmla="*/ 4948643 h 5143500"/>
              <a:gd name="connsiteX12" fmla="*/ 0 w 2376488"/>
              <a:gd name="connsiteY12" fmla="*/ 205245 h 5143500"/>
              <a:gd name="connsiteX13" fmla="*/ 125599 w 2376488"/>
              <a:gd name="connsiteY13" fmla="*/ 1576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6488" h="5143500">
                <a:moveTo>
                  <a:pt x="203664" y="0"/>
                </a:moveTo>
                <a:lnTo>
                  <a:pt x="2173188" y="0"/>
                </a:lnTo>
                <a:lnTo>
                  <a:pt x="2251253" y="15761"/>
                </a:lnTo>
                <a:cubicBezTo>
                  <a:pt x="2312760" y="41776"/>
                  <a:pt x="2358976" y="96865"/>
                  <a:pt x="2372673" y="163800"/>
                </a:cubicBezTo>
                <a:lnTo>
                  <a:pt x="2376488" y="201644"/>
                </a:lnTo>
                <a:lnTo>
                  <a:pt x="2376488" y="4952244"/>
                </a:lnTo>
                <a:lnTo>
                  <a:pt x="2372673" y="4990088"/>
                </a:lnTo>
                <a:cubicBezTo>
                  <a:pt x="2358976" y="5057023"/>
                  <a:pt x="2312760" y="5112112"/>
                  <a:pt x="2251253" y="5138128"/>
                </a:cubicBezTo>
                <a:lnTo>
                  <a:pt x="2224641" y="5143500"/>
                </a:lnTo>
                <a:lnTo>
                  <a:pt x="152210" y="5143500"/>
                </a:lnTo>
                <a:lnTo>
                  <a:pt x="125599" y="5138128"/>
                </a:lnTo>
                <a:cubicBezTo>
                  <a:pt x="51789" y="5106909"/>
                  <a:pt x="0" y="5033824"/>
                  <a:pt x="0" y="4948643"/>
                </a:cubicBezTo>
                <a:lnTo>
                  <a:pt x="0" y="205245"/>
                </a:lnTo>
                <a:cubicBezTo>
                  <a:pt x="0" y="120064"/>
                  <a:pt x="51789" y="46979"/>
                  <a:pt x="125599" y="15761"/>
                </a:cubicBezTo>
                <a:close/>
              </a:path>
            </a:pathLst>
          </a:custGeom>
        </p:spPr>
      </p:pic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20066" r="1761" b="36566"/>
          <a:stretch/>
        </p:blipFill>
        <p:spPr/>
      </p:pic>
      <p:sp>
        <p:nvSpPr>
          <p:cNvPr id="39" name="Скругленный прямоугольник 38"/>
          <p:cNvSpPr/>
          <p:nvPr/>
        </p:nvSpPr>
        <p:spPr>
          <a:xfrm>
            <a:off x="11637818" y="6226233"/>
            <a:ext cx="415638" cy="482138"/>
          </a:xfrm>
          <a:prstGeom prst="roundRect">
            <a:avLst/>
          </a:prstGeom>
          <a:solidFill>
            <a:schemeClr val="tx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555855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BE9FFC9B-8FD4-49F5-85CF-A90E50D92B07}"/>
              </a:ext>
            </a:extLst>
          </p:cNvPr>
          <p:cNvSpPr/>
          <p:nvPr/>
        </p:nvSpPr>
        <p:spPr>
          <a:xfrm>
            <a:off x="1073552" y="2732854"/>
            <a:ext cx="2834256" cy="1392292"/>
          </a:xfrm>
          <a:prstGeom prst="roundRect">
            <a:avLst>
              <a:gd name="adj" fmla="val 6816"/>
            </a:avLst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lIns="0" tIns="0" rIns="0" bIns="0" rtlCol="0" anchor="t"/>
          <a:lstStyle/>
          <a:p>
            <a:pPr algn="ctr">
              <a:lnSpc>
                <a:spcPct val="170000"/>
              </a:lnSpc>
            </a:pPr>
            <a:endParaRPr lang="fr-FR" sz="1200" kern="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61933981-2C7B-4533-B7B5-78C1C8CBA2B0}"/>
              </a:ext>
            </a:extLst>
          </p:cNvPr>
          <p:cNvSpPr/>
          <p:nvPr/>
        </p:nvSpPr>
        <p:spPr>
          <a:xfrm>
            <a:off x="1073552" y="4522729"/>
            <a:ext cx="2834256" cy="1392292"/>
          </a:xfrm>
          <a:prstGeom prst="roundRect">
            <a:avLst>
              <a:gd name="adj" fmla="val 6816"/>
            </a:avLst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lIns="0" tIns="0" rIns="0" bIns="0" rtlCol="0" anchor="t"/>
          <a:lstStyle/>
          <a:p>
            <a:pPr algn="ctr">
              <a:lnSpc>
                <a:spcPct val="170000"/>
              </a:lnSpc>
            </a:pPr>
            <a:endParaRPr lang="fr-FR" sz="1200" kern="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66FECCA6-2762-4DB7-BAFE-7B7E832F6D8D}"/>
              </a:ext>
            </a:extLst>
          </p:cNvPr>
          <p:cNvSpPr/>
          <p:nvPr/>
        </p:nvSpPr>
        <p:spPr>
          <a:xfrm>
            <a:off x="1073552" y="942979"/>
            <a:ext cx="2834256" cy="1392292"/>
          </a:xfrm>
          <a:prstGeom prst="roundRect">
            <a:avLst>
              <a:gd name="adj" fmla="val 6816"/>
            </a:avLst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lIns="0" tIns="0" rIns="0" bIns="0" rtlCol="0" anchor="t"/>
          <a:lstStyle/>
          <a:p>
            <a:pPr algn="ctr">
              <a:lnSpc>
                <a:spcPct val="170000"/>
              </a:lnSpc>
            </a:pPr>
            <a:endParaRPr lang="fr-FR" sz="1200" kern="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C80CAA28-7B33-4440-B194-68199E208A21}"/>
              </a:ext>
            </a:extLst>
          </p:cNvPr>
          <p:cNvSpPr/>
          <p:nvPr/>
        </p:nvSpPr>
        <p:spPr>
          <a:xfrm>
            <a:off x="8302057" y="942979"/>
            <a:ext cx="2834256" cy="1392292"/>
          </a:xfrm>
          <a:prstGeom prst="roundRect">
            <a:avLst>
              <a:gd name="adj" fmla="val 6816"/>
            </a:avLst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lIns="0" tIns="0" rIns="0" bIns="0" rtlCol="0" anchor="t"/>
          <a:lstStyle/>
          <a:p>
            <a:pPr algn="ctr">
              <a:lnSpc>
                <a:spcPct val="170000"/>
              </a:lnSpc>
            </a:pPr>
            <a:endParaRPr lang="fr-FR" sz="1200" kern="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B38EB1C7-553F-4369-B4B2-7A1219A40FE4}"/>
              </a:ext>
            </a:extLst>
          </p:cNvPr>
          <p:cNvSpPr/>
          <p:nvPr/>
        </p:nvSpPr>
        <p:spPr>
          <a:xfrm>
            <a:off x="8302057" y="2732854"/>
            <a:ext cx="2834256" cy="1392292"/>
          </a:xfrm>
          <a:prstGeom prst="roundRect">
            <a:avLst>
              <a:gd name="adj" fmla="val 6816"/>
            </a:avLst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lIns="0" tIns="0" rIns="0" bIns="0" rtlCol="0" anchor="t"/>
          <a:lstStyle/>
          <a:p>
            <a:pPr algn="ctr">
              <a:lnSpc>
                <a:spcPct val="170000"/>
              </a:lnSpc>
            </a:pPr>
            <a:endParaRPr lang="fr-FR" sz="1200" kern="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31487F70-E5E8-49ED-8637-84E3C43BC135}"/>
              </a:ext>
            </a:extLst>
          </p:cNvPr>
          <p:cNvSpPr/>
          <p:nvPr/>
        </p:nvSpPr>
        <p:spPr>
          <a:xfrm>
            <a:off x="8302057" y="4522729"/>
            <a:ext cx="2834256" cy="1392292"/>
          </a:xfrm>
          <a:prstGeom prst="roundRect">
            <a:avLst>
              <a:gd name="adj" fmla="val 6816"/>
            </a:avLst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lIns="0" tIns="0" rIns="0" bIns="0" rtlCol="0" anchor="t"/>
          <a:lstStyle/>
          <a:p>
            <a:pPr algn="ctr">
              <a:lnSpc>
                <a:spcPct val="170000"/>
              </a:lnSpc>
            </a:pPr>
            <a:endParaRPr lang="fr-FR" sz="1200" kern="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1F4B983-17D1-496A-BB8C-FFF567587A32}"/>
              </a:ext>
            </a:extLst>
          </p:cNvPr>
          <p:cNvGrpSpPr/>
          <p:nvPr/>
        </p:nvGrpSpPr>
        <p:grpSpPr>
          <a:xfrm>
            <a:off x="4767048" y="729000"/>
            <a:ext cx="2656800" cy="5400000"/>
            <a:chOff x="1919860" y="728663"/>
            <a:chExt cx="2657904" cy="5400000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806D8389-9E15-44B6-885A-6A78E653D7F1}"/>
                </a:ext>
              </a:extLst>
            </p:cNvPr>
            <p:cNvGrpSpPr/>
            <p:nvPr/>
          </p:nvGrpSpPr>
          <p:grpSpPr>
            <a:xfrm>
              <a:off x="1919860" y="728663"/>
              <a:ext cx="2657904" cy="5400000"/>
              <a:chOff x="1919860" y="728663"/>
              <a:chExt cx="2657904" cy="5400000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A21FFA30-9866-4853-82E6-CF09A042EE6E}"/>
                  </a:ext>
                </a:extLst>
              </p:cNvPr>
              <p:cNvSpPr/>
              <p:nvPr/>
            </p:nvSpPr>
            <p:spPr>
              <a:xfrm>
                <a:off x="1951621" y="728663"/>
                <a:ext cx="2592000" cy="5400000"/>
              </a:xfrm>
              <a:custGeom>
                <a:avLst/>
                <a:gdLst>
                  <a:gd name="connsiteX0" fmla="*/ 274337 w 2592000"/>
                  <a:gd name="connsiteY0" fmla="*/ 0 h 5400000"/>
                  <a:gd name="connsiteX1" fmla="*/ 2317663 w 2592000"/>
                  <a:gd name="connsiteY1" fmla="*/ 0 h 5400000"/>
                  <a:gd name="connsiteX2" fmla="*/ 2592000 w 2592000"/>
                  <a:gd name="connsiteY2" fmla="*/ 274337 h 5400000"/>
                  <a:gd name="connsiteX3" fmla="*/ 2592000 w 2592000"/>
                  <a:gd name="connsiteY3" fmla="*/ 5125663 h 5400000"/>
                  <a:gd name="connsiteX4" fmla="*/ 2317663 w 2592000"/>
                  <a:gd name="connsiteY4" fmla="*/ 5400000 h 5400000"/>
                  <a:gd name="connsiteX5" fmla="*/ 1435932 w 2592000"/>
                  <a:gd name="connsiteY5" fmla="*/ 5400000 h 5400000"/>
                  <a:gd name="connsiteX6" fmla="*/ 1432754 w 2592000"/>
                  <a:gd name="connsiteY6" fmla="*/ 5387288 h 5400000"/>
                  <a:gd name="connsiteX7" fmla="*/ 1159246 w 2592000"/>
                  <a:gd name="connsiteY7" fmla="*/ 5387288 h 5400000"/>
                  <a:gd name="connsiteX8" fmla="*/ 1156068 w 2592000"/>
                  <a:gd name="connsiteY8" fmla="*/ 5400000 h 5400000"/>
                  <a:gd name="connsiteX9" fmla="*/ 274337 w 2592000"/>
                  <a:gd name="connsiteY9" fmla="*/ 5400000 h 5400000"/>
                  <a:gd name="connsiteX10" fmla="*/ 0 w 2592000"/>
                  <a:gd name="connsiteY10" fmla="*/ 5125663 h 5400000"/>
                  <a:gd name="connsiteX11" fmla="*/ 0 w 2592000"/>
                  <a:gd name="connsiteY11" fmla="*/ 274337 h 5400000"/>
                  <a:gd name="connsiteX12" fmla="*/ 274337 w 2592000"/>
                  <a:gd name="connsiteY12" fmla="*/ 0 h 54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2000" h="5400000">
                    <a:moveTo>
                      <a:pt x="274337" y="0"/>
                    </a:moveTo>
                    <a:lnTo>
                      <a:pt x="2317663" y="0"/>
                    </a:lnTo>
                    <a:cubicBezTo>
                      <a:pt x="2469175" y="0"/>
                      <a:pt x="2592000" y="122825"/>
                      <a:pt x="2592000" y="274337"/>
                    </a:cubicBezTo>
                    <a:lnTo>
                      <a:pt x="2592000" y="5125663"/>
                    </a:lnTo>
                    <a:cubicBezTo>
                      <a:pt x="2592000" y="5277175"/>
                      <a:pt x="2469175" y="5400000"/>
                      <a:pt x="2317663" y="5400000"/>
                    </a:cubicBezTo>
                    <a:lnTo>
                      <a:pt x="1435932" y="5400000"/>
                    </a:lnTo>
                    <a:lnTo>
                      <a:pt x="1432754" y="5387288"/>
                    </a:lnTo>
                    <a:lnTo>
                      <a:pt x="1159246" y="5387288"/>
                    </a:lnTo>
                    <a:lnTo>
                      <a:pt x="1156068" y="5400000"/>
                    </a:lnTo>
                    <a:lnTo>
                      <a:pt x="274337" y="5400000"/>
                    </a:lnTo>
                    <a:cubicBezTo>
                      <a:pt x="122825" y="5400000"/>
                      <a:pt x="0" y="5277175"/>
                      <a:pt x="0" y="5125663"/>
                    </a:cubicBezTo>
                    <a:lnTo>
                      <a:pt x="0" y="274337"/>
                    </a:lnTo>
                    <a:cubicBezTo>
                      <a:pt x="0" y="122825"/>
                      <a:pt x="122825" y="0"/>
                      <a:pt x="274337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190500" dist="127000" dir="8100000" algn="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34422A00-E95F-47A2-9823-BCC353CED77C}"/>
                  </a:ext>
                </a:extLst>
              </p:cNvPr>
              <p:cNvSpPr/>
              <p:nvPr/>
            </p:nvSpPr>
            <p:spPr>
              <a:xfrm rot="5400000">
                <a:off x="4384694" y="2599751"/>
                <a:ext cx="360000" cy="26141"/>
              </a:xfrm>
              <a:custGeom>
                <a:avLst/>
                <a:gdLst>
                  <a:gd name="connsiteX0" fmla="*/ 0 w 360000"/>
                  <a:gd name="connsiteY0" fmla="*/ 26141 h 26141"/>
                  <a:gd name="connsiteX1" fmla="*/ 0 w 360000"/>
                  <a:gd name="connsiteY1" fmla="*/ 18000 h 26141"/>
                  <a:gd name="connsiteX2" fmla="*/ 18000 w 360000"/>
                  <a:gd name="connsiteY2" fmla="*/ 0 h 26141"/>
                  <a:gd name="connsiteX3" fmla="*/ 342000 w 360000"/>
                  <a:gd name="connsiteY3" fmla="*/ 0 h 26141"/>
                  <a:gd name="connsiteX4" fmla="*/ 360000 w 360000"/>
                  <a:gd name="connsiteY4" fmla="*/ 18000 h 26141"/>
                  <a:gd name="connsiteX5" fmla="*/ 360000 w 360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342000" y="0"/>
                    </a:lnTo>
                    <a:cubicBezTo>
                      <a:pt x="351941" y="0"/>
                      <a:pt x="360000" y="8059"/>
                      <a:pt x="360000" y="18000"/>
                    </a:cubicBezTo>
                    <a:lnTo>
                      <a:pt x="360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9B640B8-A58A-4DFB-80B9-648E360E0E6A}"/>
                  </a:ext>
                </a:extLst>
              </p:cNvPr>
              <p:cNvSpPr/>
              <p:nvPr/>
            </p:nvSpPr>
            <p:spPr>
              <a:xfrm rot="16200000" flipH="1">
                <a:off x="1788931" y="2635754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E5054BC-CFA1-4B76-AF5D-A7E633FEFB0C}"/>
                  </a:ext>
                </a:extLst>
              </p:cNvPr>
              <p:cNvSpPr/>
              <p:nvPr/>
            </p:nvSpPr>
            <p:spPr>
              <a:xfrm rot="16200000" flipH="1">
                <a:off x="1788932" y="2275751"/>
                <a:ext cx="288000" cy="26141"/>
              </a:xfrm>
              <a:custGeom>
                <a:avLst/>
                <a:gdLst>
                  <a:gd name="connsiteX0" fmla="*/ 0 w 288000"/>
                  <a:gd name="connsiteY0" fmla="*/ 26141 h 26141"/>
                  <a:gd name="connsiteX1" fmla="*/ 0 w 288000"/>
                  <a:gd name="connsiteY1" fmla="*/ 18000 h 26141"/>
                  <a:gd name="connsiteX2" fmla="*/ 18000 w 288000"/>
                  <a:gd name="connsiteY2" fmla="*/ 0 h 26141"/>
                  <a:gd name="connsiteX3" fmla="*/ 270000 w 288000"/>
                  <a:gd name="connsiteY3" fmla="*/ 0 h 26141"/>
                  <a:gd name="connsiteX4" fmla="*/ 288000 w 288000"/>
                  <a:gd name="connsiteY4" fmla="*/ 18000 h 26141"/>
                  <a:gd name="connsiteX5" fmla="*/ 288000 w 288000"/>
                  <a:gd name="connsiteY5" fmla="*/ 26141 h 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000" h="26141">
                    <a:moveTo>
                      <a:pt x="0" y="26141"/>
                    </a:moveTo>
                    <a:lnTo>
                      <a:pt x="0" y="18000"/>
                    </a:lnTo>
                    <a:cubicBezTo>
                      <a:pt x="0" y="8059"/>
                      <a:pt x="8059" y="0"/>
                      <a:pt x="18000" y="0"/>
                    </a:cubicBezTo>
                    <a:lnTo>
                      <a:pt x="270000" y="0"/>
                    </a:lnTo>
                    <a:cubicBezTo>
                      <a:pt x="279941" y="0"/>
                      <a:pt x="288000" y="8059"/>
                      <a:pt x="288000" y="18000"/>
                    </a:cubicBezTo>
                    <a:lnTo>
                      <a:pt x="288000" y="26141"/>
                    </a:ln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71CB1EE-65D8-43F0-9ADA-699DC0B54B3B}"/>
                </a:ext>
              </a:extLst>
            </p:cNvPr>
            <p:cNvSpPr/>
            <p:nvPr/>
          </p:nvSpPr>
          <p:spPr>
            <a:xfrm>
              <a:off x="1978621" y="755663"/>
              <a:ext cx="2538000" cy="5346000"/>
            </a:xfrm>
            <a:custGeom>
              <a:avLst/>
              <a:gdLst>
                <a:gd name="connsiteX0" fmla="*/ 251973 w 2538000"/>
                <a:gd name="connsiteY0" fmla="*/ 0 h 5346000"/>
                <a:gd name="connsiteX1" fmla="*/ 891001 w 2538000"/>
                <a:gd name="connsiteY1" fmla="*/ 0 h 5346000"/>
                <a:gd name="connsiteX2" fmla="*/ 899789 w 2538000"/>
                <a:gd name="connsiteY2" fmla="*/ 17999 h 5346000"/>
                <a:gd name="connsiteX3" fmla="*/ 1638211 w 2538000"/>
                <a:gd name="connsiteY3" fmla="*/ 17999 h 5346000"/>
                <a:gd name="connsiteX4" fmla="*/ 1647000 w 2538000"/>
                <a:gd name="connsiteY4" fmla="*/ 0 h 5346000"/>
                <a:gd name="connsiteX5" fmla="*/ 2286027 w 2538000"/>
                <a:gd name="connsiteY5" fmla="*/ 0 h 5346000"/>
                <a:gd name="connsiteX6" fmla="*/ 2538000 w 2538000"/>
                <a:gd name="connsiteY6" fmla="*/ 251973 h 5346000"/>
                <a:gd name="connsiteX7" fmla="*/ 2538000 w 2538000"/>
                <a:gd name="connsiteY7" fmla="*/ 5094027 h 5346000"/>
                <a:gd name="connsiteX8" fmla="*/ 2286027 w 2538000"/>
                <a:gd name="connsiteY8" fmla="*/ 5346000 h 5346000"/>
                <a:gd name="connsiteX9" fmla="*/ 251973 w 2538000"/>
                <a:gd name="connsiteY9" fmla="*/ 5346000 h 5346000"/>
                <a:gd name="connsiteX10" fmla="*/ 0 w 2538000"/>
                <a:gd name="connsiteY10" fmla="*/ 5094027 h 5346000"/>
                <a:gd name="connsiteX11" fmla="*/ 0 w 2538000"/>
                <a:gd name="connsiteY11" fmla="*/ 251973 h 5346000"/>
                <a:gd name="connsiteX12" fmla="*/ 251973 w 2538000"/>
                <a:gd name="connsiteY12" fmla="*/ 0 h 534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8000" h="5346000">
                  <a:moveTo>
                    <a:pt x="251973" y="0"/>
                  </a:moveTo>
                  <a:lnTo>
                    <a:pt x="891001" y="0"/>
                  </a:lnTo>
                  <a:lnTo>
                    <a:pt x="899789" y="17999"/>
                  </a:lnTo>
                  <a:lnTo>
                    <a:pt x="1638211" y="17999"/>
                  </a:lnTo>
                  <a:lnTo>
                    <a:pt x="1647000" y="0"/>
                  </a:lnTo>
                  <a:lnTo>
                    <a:pt x="2286027" y="0"/>
                  </a:lnTo>
                  <a:cubicBezTo>
                    <a:pt x="2425188" y="0"/>
                    <a:pt x="2538000" y="112812"/>
                    <a:pt x="2538000" y="251973"/>
                  </a:cubicBezTo>
                  <a:lnTo>
                    <a:pt x="2538000" y="5094027"/>
                  </a:lnTo>
                  <a:cubicBezTo>
                    <a:pt x="2538000" y="5233188"/>
                    <a:pt x="2425188" y="5346000"/>
                    <a:pt x="2286027" y="5346000"/>
                  </a:cubicBezTo>
                  <a:lnTo>
                    <a:pt x="251973" y="5346000"/>
                  </a:lnTo>
                  <a:cubicBezTo>
                    <a:pt x="112812" y="5346000"/>
                    <a:pt x="0" y="5233188"/>
                    <a:pt x="0" y="5094027"/>
                  </a:cubicBezTo>
                  <a:lnTo>
                    <a:pt x="0" y="251973"/>
                  </a:lnTo>
                  <a:cubicBezTo>
                    <a:pt x="0" y="112812"/>
                    <a:pt x="112812" y="0"/>
                    <a:pt x="2519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14250A24-D893-476E-8B49-D09C6303801D}"/>
                </a:ext>
              </a:extLst>
            </p:cNvPr>
            <p:cNvSpPr/>
            <p:nvPr/>
          </p:nvSpPr>
          <p:spPr>
            <a:xfrm>
              <a:off x="2077621" y="854663"/>
              <a:ext cx="2340000" cy="5148000"/>
            </a:xfrm>
            <a:prstGeom prst="roundRect">
              <a:avLst>
                <a:gd name="adj" fmla="val 852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Arial" panose="020B0604020202020204" pitchFamily="34" charset="0"/>
              </a:endParaRPr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C459AC42-36BE-46D2-8814-87D40C5B239F}"/>
              </a:ext>
            </a:extLst>
          </p:cNvPr>
          <p:cNvSpPr txBox="1"/>
          <p:nvPr/>
        </p:nvSpPr>
        <p:spPr>
          <a:xfrm>
            <a:off x="3195307" y="2937063"/>
            <a:ext cx="482176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fr-FR" sz="2400" b="1" dirty="0">
                <a:solidFill>
                  <a:srgbClr val="72A065"/>
                </a:solidFill>
                <a:latin typeface="Arial" panose="020B0604020202020204" pitchFamily="34" charset="0"/>
              </a:rPr>
              <a:t>02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8A420BBB-821C-465E-98F2-E6D9353401DD}"/>
              </a:ext>
            </a:extLst>
          </p:cNvPr>
          <p:cNvSpPr txBox="1"/>
          <p:nvPr/>
        </p:nvSpPr>
        <p:spPr>
          <a:xfrm>
            <a:off x="8545046" y="1147188"/>
            <a:ext cx="63000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>
            <a:defPPr>
              <a:defRPr lang="fr-FR"/>
            </a:defPPr>
            <a:lvl1pPr algn="r">
              <a:lnSpc>
                <a:spcPct val="130000"/>
              </a:lnSpc>
              <a:defRPr sz="2400">
                <a:solidFill>
                  <a:prstClr val="black">
                    <a:lumMod val="95000"/>
                    <a:lumOff val="5000"/>
                  </a:prstClr>
                </a:solidFill>
                <a:latin typeface="Inter UI 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fr-FR" b="1" dirty="0">
                <a:solidFill>
                  <a:srgbClr val="72A065"/>
                </a:solidFill>
                <a:latin typeface="Arial" panose="020B0604020202020204" pitchFamily="34" charset="0"/>
              </a:rPr>
              <a:t>04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D683C1A-ED8D-4D99-8829-F3A2310DEA3F}"/>
              </a:ext>
            </a:extLst>
          </p:cNvPr>
          <p:cNvSpPr txBox="1"/>
          <p:nvPr/>
        </p:nvSpPr>
        <p:spPr>
          <a:xfrm>
            <a:off x="8545045" y="1572309"/>
            <a:ext cx="23964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kern="0" dirty="0">
                <a:solidFill>
                  <a:schemeClr val="bg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Inter UI Semi Bold" panose="020B0702030000000004" pitchFamily="34" charset="0"/>
                <a:cs typeface="Golos Text Black" panose="020B0903020202020204" pitchFamily="34" charset="-52"/>
              </a:rPr>
              <a:t>PWA</a:t>
            </a:r>
            <a:endParaRPr lang="ru-RU" kern="0" dirty="0">
              <a:solidFill>
                <a:schemeClr val="bg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Inter UI Semi Bold" panose="020B0702030000000004" pitchFamily="34" charset="0"/>
              <a:cs typeface="Golos Text Black" panose="020B0903020202020204" pitchFamily="34" charset="-52"/>
            </a:endParaRPr>
          </a:p>
          <a:p>
            <a:pPr>
              <a:defRPr/>
            </a:pPr>
            <a:r>
              <a:rPr lang="ru-RU" kern="0" dirty="0">
                <a:solidFill>
                  <a:schemeClr val="bg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Inter UI Semi Bold" panose="020B0702030000000004" pitchFamily="34" charset="0"/>
                <a:cs typeface="Golos Text Black" panose="020B0903020202020204" pitchFamily="34" charset="-52"/>
              </a:rPr>
              <a:t>приложение</a:t>
            </a:r>
            <a:endParaRPr lang="fr-FR" kern="0" dirty="0">
              <a:solidFill>
                <a:schemeClr val="bg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Inter UI Semi Bold" panose="020B0702030000000004" pitchFamily="34" charset="0"/>
              <a:cs typeface="Golos Text Black" panose="020B0903020202020204" pitchFamily="34" charset="-52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83B77FFD-F428-4C52-A647-C7A9AB2D3CC0}"/>
              </a:ext>
            </a:extLst>
          </p:cNvPr>
          <p:cNvSpPr txBox="1"/>
          <p:nvPr/>
        </p:nvSpPr>
        <p:spPr>
          <a:xfrm>
            <a:off x="8528985" y="2937063"/>
            <a:ext cx="63000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>
            <a:defPPr>
              <a:defRPr lang="fr-FR"/>
            </a:defPPr>
            <a:lvl1pPr algn="r">
              <a:lnSpc>
                <a:spcPct val="130000"/>
              </a:lnSpc>
              <a:defRPr sz="2400">
                <a:solidFill>
                  <a:prstClr val="black">
                    <a:lumMod val="95000"/>
                    <a:lumOff val="5000"/>
                  </a:prstClr>
                </a:solidFill>
                <a:latin typeface="Inter UI 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fr-FR" b="1" dirty="0">
                <a:solidFill>
                  <a:srgbClr val="72A065"/>
                </a:solidFill>
                <a:latin typeface="Arial" panose="020B0604020202020204" pitchFamily="34" charset="0"/>
              </a:rPr>
              <a:t>05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CEB08CB2-DB32-4B9A-BC25-5AEEC0B70577}"/>
              </a:ext>
            </a:extLst>
          </p:cNvPr>
          <p:cNvSpPr txBox="1"/>
          <p:nvPr/>
        </p:nvSpPr>
        <p:spPr>
          <a:xfrm>
            <a:off x="8528984" y="3362184"/>
            <a:ext cx="23964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schemeClr val="bg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Inter UI Semi Bold" panose="020B0702030000000004" pitchFamily="34" charset="0"/>
                <a:cs typeface="Golos Text Black" panose="020B0903020202020204" pitchFamily="34" charset="-52"/>
              </a:rPr>
              <a:t>Ориентация на контент</a:t>
            </a:r>
            <a:endParaRPr lang="fr-FR" kern="0" dirty="0">
              <a:solidFill>
                <a:schemeClr val="bg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Inter UI Semi Bold" panose="020B0702030000000004" pitchFamily="34" charset="0"/>
              <a:cs typeface="Golos Text Black" panose="020B0903020202020204" pitchFamily="34" charset="-52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825AE2FB-477C-4867-BF47-22E265C98F90}"/>
              </a:ext>
            </a:extLst>
          </p:cNvPr>
          <p:cNvSpPr txBox="1"/>
          <p:nvPr/>
        </p:nvSpPr>
        <p:spPr>
          <a:xfrm>
            <a:off x="8528985" y="4726938"/>
            <a:ext cx="629497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>
            <a:defPPr>
              <a:defRPr lang="fr-FR"/>
            </a:defPPr>
            <a:lvl1pPr algn="r">
              <a:lnSpc>
                <a:spcPct val="130000"/>
              </a:lnSpc>
              <a:defRPr sz="2400">
                <a:solidFill>
                  <a:prstClr val="black">
                    <a:lumMod val="95000"/>
                    <a:lumOff val="5000"/>
                  </a:prstClr>
                </a:solidFill>
                <a:latin typeface="Inter UI Medium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fr-FR" b="1" dirty="0">
                <a:solidFill>
                  <a:srgbClr val="72A065"/>
                </a:solidFill>
                <a:latin typeface="Arial" panose="020B0604020202020204" pitchFamily="34" charset="0"/>
              </a:rPr>
              <a:t>06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CCEF5CF-07F6-4017-8FEC-91A5D1140895}"/>
              </a:ext>
            </a:extLst>
          </p:cNvPr>
          <p:cNvSpPr txBox="1"/>
          <p:nvPr/>
        </p:nvSpPr>
        <p:spPr>
          <a:xfrm>
            <a:off x="8528984" y="5152059"/>
            <a:ext cx="23964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schemeClr val="bg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Inter UI Semi Bold" panose="020B0702030000000004" pitchFamily="34" charset="0"/>
                <a:cs typeface="Golos Text Black" panose="020B0903020202020204" pitchFamily="34" charset="-52"/>
              </a:rPr>
              <a:t>Команда, которая любит свой город</a:t>
            </a:r>
            <a:endParaRPr lang="fr-FR" kern="0" dirty="0">
              <a:solidFill>
                <a:schemeClr val="bg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Inter UI Semi Bold" panose="020B0702030000000004" pitchFamily="34" charset="0"/>
              <a:cs typeface="Golos Text Black" panose="020B0903020202020204" pitchFamily="34" charset="-52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170820FA-1F39-477C-BECF-58D74E9C7957}"/>
              </a:ext>
            </a:extLst>
          </p:cNvPr>
          <p:cNvSpPr txBox="1"/>
          <p:nvPr/>
        </p:nvSpPr>
        <p:spPr>
          <a:xfrm>
            <a:off x="3195307" y="1147188"/>
            <a:ext cx="482176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fr-FR" sz="2400" b="1" dirty="0">
                <a:solidFill>
                  <a:srgbClr val="72A065"/>
                </a:solidFill>
                <a:latin typeface="Arial" panose="020B0604020202020204" pitchFamily="34" charset="0"/>
              </a:rPr>
              <a:t>01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17F4689E-A4A6-4469-AE5B-86D8630E0AEA}"/>
              </a:ext>
            </a:extLst>
          </p:cNvPr>
          <p:cNvSpPr txBox="1"/>
          <p:nvPr/>
        </p:nvSpPr>
        <p:spPr>
          <a:xfrm>
            <a:off x="1266554" y="1572309"/>
            <a:ext cx="241092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defRPr/>
            </a:pPr>
            <a:r>
              <a:rPr lang="en-US" kern="0" dirty="0">
                <a:solidFill>
                  <a:schemeClr val="bg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Inter UI Semi Bold" panose="020B0702030000000004" pitchFamily="34" charset="0"/>
                <a:cs typeface="Golos Text Black" panose="020B0903020202020204" pitchFamily="34" charset="-52"/>
              </a:rPr>
              <a:t>API first </a:t>
            </a:r>
            <a:r>
              <a:rPr lang="ru-RU" kern="0" dirty="0">
                <a:solidFill>
                  <a:schemeClr val="bg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Inter UI Semi Bold" panose="020B0702030000000004" pitchFamily="34" charset="0"/>
                <a:cs typeface="Golos Text Black" panose="020B0903020202020204" pitchFamily="34" charset="-52"/>
              </a:rPr>
              <a:t>архитектура</a:t>
            </a:r>
            <a:endParaRPr lang="fr-FR" kern="0" dirty="0">
              <a:solidFill>
                <a:schemeClr val="bg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Inter UI Semi Bold" panose="020B0702030000000004" pitchFamily="34" charset="0"/>
              <a:cs typeface="Golos Text Black" panose="020B0903020202020204" pitchFamily="34" charset="-52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E1BD8861-B1F9-45A6-9DDF-6C378AEBA3D2}"/>
              </a:ext>
            </a:extLst>
          </p:cNvPr>
          <p:cNvSpPr txBox="1"/>
          <p:nvPr/>
        </p:nvSpPr>
        <p:spPr>
          <a:xfrm>
            <a:off x="1266554" y="3362184"/>
            <a:ext cx="241092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defRPr/>
            </a:pPr>
            <a:r>
              <a:rPr lang="en-US" kern="0" dirty="0">
                <a:solidFill>
                  <a:schemeClr val="bg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Inter UI Semi Bold" panose="020B0702030000000004" pitchFamily="34" charset="0"/>
                <a:cs typeface="Golos Text Black" panose="020B0903020202020204" pitchFamily="34" charset="-52"/>
              </a:rPr>
              <a:t>Mobile first</a:t>
            </a:r>
            <a:endParaRPr lang="ru-RU" kern="0" dirty="0">
              <a:solidFill>
                <a:schemeClr val="bg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Inter UI Semi Bold" panose="020B0702030000000004" pitchFamily="34" charset="0"/>
              <a:cs typeface="Golos Text Black" panose="020B0903020202020204" pitchFamily="34" charset="-52"/>
            </a:endParaRPr>
          </a:p>
          <a:p>
            <a:pPr algn="r">
              <a:defRPr/>
            </a:pPr>
            <a:r>
              <a:rPr lang="ru-RU" kern="0" dirty="0">
                <a:solidFill>
                  <a:schemeClr val="bg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Inter UI Semi Bold" panose="020B0702030000000004" pitchFamily="34" charset="0"/>
                <a:cs typeface="Golos Text Black" panose="020B0903020202020204" pitchFamily="34" charset="-52"/>
              </a:rPr>
              <a:t>дизайн</a:t>
            </a:r>
            <a:endParaRPr lang="fr-FR" kern="0" dirty="0">
              <a:solidFill>
                <a:schemeClr val="bg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Inter UI Semi Bold" panose="020B0702030000000004" pitchFamily="34" charset="0"/>
              <a:cs typeface="Golos Text Black" panose="020B0903020202020204" pitchFamily="34" charset="-52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99ED7CFD-FED7-4CC5-8F6F-E4E264A94C6E}"/>
              </a:ext>
            </a:extLst>
          </p:cNvPr>
          <p:cNvSpPr txBox="1"/>
          <p:nvPr/>
        </p:nvSpPr>
        <p:spPr>
          <a:xfrm>
            <a:off x="3195307" y="4726938"/>
            <a:ext cx="482176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fr-FR" sz="2400" b="1" dirty="0">
                <a:solidFill>
                  <a:srgbClr val="72A065"/>
                </a:solidFill>
                <a:latin typeface="Arial" panose="020B0604020202020204" pitchFamily="34" charset="0"/>
              </a:rPr>
              <a:t>03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FAA1A69A-797B-467E-8FAC-172AB392F114}"/>
              </a:ext>
            </a:extLst>
          </p:cNvPr>
          <p:cNvSpPr txBox="1"/>
          <p:nvPr/>
        </p:nvSpPr>
        <p:spPr>
          <a:xfrm>
            <a:off x="1266554" y="5152059"/>
            <a:ext cx="241092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defRPr/>
            </a:pPr>
            <a:r>
              <a:rPr lang="en-US" kern="0" dirty="0">
                <a:solidFill>
                  <a:schemeClr val="bg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Inter UI Semi Bold" panose="020B0702030000000004" pitchFamily="34" charset="0"/>
                <a:cs typeface="Golos Text Black" panose="020B0903020202020204" pitchFamily="34" charset="-52"/>
              </a:rPr>
              <a:t>Data Driven</a:t>
            </a:r>
            <a:endParaRPr lang="ru-RU" kern="0" dirty="0">
              <a:solidFill>
                <a:schemeClr val="bg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Inter UI Semi Bold" panose="020B0702030000000004" pitchFamily="34" charset="0"/>
              <a:cs typeface="Golos Text Black" panose="020B0903020202020204" pitchFamily="34" charset="-52"/>
            </a:endParaRPr>
          </a:p>
          <a:p>
            <a:pPr algn="r">
              <a:defRPr/>
            </a:pPr>
            <a:r>
              <a:rPr lang="ru-RU" kern="0" dirty="0">
                <a:solidFill>
                  <a:schemeClr val="bg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Inter UI Semi Bold" panose="020B0702030000000004" pitchFamily="34" charset="0"/>
                <a:cs typeface="Golos Text Black" panose="020B0903020202020204" pitchFamily="34" charset="-52"/>
              </a:rPr>
              <a:t>решения</a:t>
            </a:r>
            <a:endParaRPr lang="fr-FR" kern="0" dirty="0">
              <a:solidFill>
                <a:schemeClr val="bg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Inter UI Semi Bold" panose="020B0702030000000004" pitchFamily="34" charset="0"/>
              <a:cs typeface="Golos Text Black" panose="020B0903020202020204" pitchFamily="34" charset="-52"/>
            </a:endParaRP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93D0B2B2-FEFB-42D0-808D-917D41290ED1}"/>
              </a:ext>
            </a:extLst>
          </p:cNvPr>
          <p:cNvGrpSpPr/>
          <p:nvPr/>
        </p:nvGrpSpPr>
        <p:grpSpPr>
          <a:xfrm>
            <a:off x="3824808" y="1556128"/>
            <a:ext cx="166000" cy="165994"/>
            <a:chOff x="6776247" y="5080639"/>
            <a:chExt cx="182718" cy="182712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306497C8-120C-49C2-AA5C-C3E36AB71CAC}"/>
                </a:ext>
              </a:extLst>
            </p:cNvPr>
            <p:cNvSpPr/>
            <p:nvPr/>
          </p:nvSpPr>
          <p:spPr>
            <a:xfrm>
              <a:off x="6776247" y="5080639"/>
              <a:ext cx="182718" cy="182712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4FCFC902-D556-4241-8101-AAB4EB2F10EF}"/>
                </a:ext>
              </a:extLst>
            </p:cNvPr>
            <p:cNvSpPr/>
            <p:nvPr/>
          </p:nvSpPr>
          <p:spPr>
            <a:xfrm>
              <a:off x="6839111" y="5143501"/>
              <a:ext cx="56990" cy="5698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1DA07EAB-6965-4D34-AA61-5C85F8EEF793}"/>
              </a:ext>
            </a:extLst>
          </p:cNvPr>
          <p:cNvGrpSpPr/>
          <p:nvPr/>
        </p:nvGrpSpPr>
        <p:grpSpPr>
          <a:xfrm>
            <a:off x="3824808" y="3346003"/>
            <a:ext cx="166000" cy="165994"/>
            <a:chOff x="6776247" y="5080639"/>
            <a:chExt cx="182718" cy="182712"/>
          </a:xfrm>
        </p:grpSpPr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B89E5F9E-C80E-4624-A0D0-8071BD36F73B}"/>
                </a:ext>
              </a:extLst>
            </p:cNvPr>
            <p:cNvSpPr/>
            <p:nvPr/>
          </p:nvSpPr>
          <p:spPr>
            <a:xfrm>
              <a:off x="6776247" y="5080639"/>
              <a:ext cx="182718" cy="182712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3FD82F69-F8D6-4B90-AEAF-920A652CB4F1}"/>
                </a:ext>
              </a:extLst>
            </p:cNvPr>
            <p:cNvSpPr/>
            <p:nvPr/>
          </p:nvSpPr>
          <p:spPr>
            <a:xfrm>
              <a:off x="6839111" y="5143501"/>
              <a:ext cx="56990" cy="5698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B0F0315C-7D7C-4AC5-93CA-554AE5317842}"/>
              </a:ext>
            </a:extLst>
          </p:cNvPr>
          <p:cNvGrpSpPr/>
          <p:nvPr/>
        </p:nvGrpSpPr>
        <p:grpSpPr>
          <a:xfrm>
            <a:off x="3816449" y="5127519"/>
            <a:ext cx="182718" cy="182712"/>
            <a:chOff x="3816449" y="4824693"/>
            <a:chExt cx="182718" cy="182712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2B96E80-89F2-49A7-BCB3-43EE963E4902}"/>
                </a:ext>
              </a:extLst>
            </p:cNvPr>
            <p:cNvSpPr/>
            <p:nvPr/>
          </p:nvSpPr>
          <p:spPr>
            <a:xfrm>
              <a:off x="3816449" y="4824693"/>
              <a:ext cx="182718" cy="182712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806FF5CF-5F91-4B10-9D7B-853776C3EA02}"/>
                </a:ext>
              </a:extLst>
            </p:cNvPr>
            <p:cNvSpPr/>
            <p:nvPr/>
          </p:nvSpPr>
          <p:spPr>
            <a:xfrm>
              <a:off x="3879313" y="4887555"/>
              <a:ext cx="56990" cy="5698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E4970BC9-FA10-492C-8EB6-344E5E18ADC7}"/>
              </a:ext>
            </a:extLst>
          </p:cNvPr>
          <p:cNvGrpSpPr/>
          <p:nvPr/>
        </p:nvGrpSpPr>
        <p:grpSpPr>
          <a:xfrm>
            <a:off x="8220962" y="1556128"/>
            <a:ext cx="166000" cy="165994"/>
            <a:chOff x="6776247" y="5080639"/>
            <a:chExt cx="182718" cy="182712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4B36E856-9D98-4BAC-ABA0-F18E38211215}"/>
                </a:ext>
              </a:extLst>
            </p:cNvPr>
            <p:cNvSpPr/>
            <p:nvPr/>
          </p:nvSpPr>
          <p:spPr>
            <a:xfrm>
              <a:off x="6776247" y="5080639"/>
              <a:ext cx="182718" cy="182712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659F997E-B575-4907-9BF4-6F2C5DEBCCC4}"/>
                </a:ext>
              </a:extLst>
            </p:cNvPr>
            <p:cNvSpPr/>
            <p:nvPr/>
          </p:nvSpPr>
          <p:spPr>
            <a:xfrm>
              <a:off x="6839111" y="5143501"/>
              <a:ext cx="56990" cy="5698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4120541-D512-4F63-8BBA-9119A9979936}"/>
              </a:ext>
            </a:extLst>
          </p:cNvPr>
          <p:cNvGrpSpPr/>
          <p:nvPr/>
        </p:nvGrpSpPr>
        <p:grpSpPr>
          <a:xfrm>
            <a:off x="8220962" y="3346003"/>
            <a:ext cx="166000" cy="165994"/>
            <a:chOff x="6776247" y="5080639"/>
            <a:chExt cx="182718" cy="182712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EBA7BB9E-F19C-4CC1-90BA-987DB8BB27CF}"/>
                </a:ext>
              </a:extLst>
            </p:cNvPr>
            <p:cNvSpPr/>
            <p:nvPr/>
          </p:nvSpPr>
          <p:spPr>
            <a:xfrm>
              <a:off x="6776247" y="5080639"/>
              <a:ext cx="182718" cy="182712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043582FE-B49E-44C9-AAFB-10B1FD0B4055}"/>
                </a:ext>
              </a:extLst>
            </p:cNvPr>
            <p:cNvSpPr/>
            <p:nvPr/>
          </p:nvSpPr>
          <p:spPr>
            <a:xfrm>
              <a:off x="6839111" y="5143501"/>
              <a:ext cx="56990" cy="5698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6451EAA9-E488-4742-BC02-A23EC34D3221}"/>
              </a:ext>
            </a:extLst>
          </p:cNvPr>
          <p:cNvGrpSpPr/>
          <p:nvPr/>
        </p:nvGrpSpPr>
        <p:grpSpPr>
          <a:xfrm>
            <a:off x="8212603" y="5127519"/>
            <a:ext cx="182718" cy="182712"/>
            <a:chOff x="3816449" y="4824693"/>
            <a:chExt cx="182718" cy="182712"/>
          </a:xfrm>
        </p:grpSpPr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89F6589D-FACF-4B49-9E27-28EA0BF19D87}"/>
                </a:ext>
              </a:extLst>
            </p:cNvPr>
            <p:cNvSpPr/>
            <p:nvPr/>
          </p:nvSpPr>
          <p:spPr>
            <a:xfrm>
              <a:off x="3816449" y="4824693"/>
              <a:ext cx="182718" cy="182712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9F01EB6E-9496-42F1-BC63-6952B01852BA}"/>
                </a:ext>
              </a:extLst>
            </p:cNvPr>
            <p:cNvSpPr/>
            <p:nvPr/>
          </p:nvSpPr>
          <p:spPr>
            <a:xfrm>
              <a:off x="3879313" y="4887555"/>
              <a:ext cx="56990" cy="5698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AE323F4D-E3CB-4287-AA72-0E89C8FE9600}"/>
              </a:ext>
            </a:extLst>
          </p:cNvPr>
          <p:cNvCxnSpPr>
            <a:cxnSpLocks/>
            <a:stCxn id="127" idx="6"/>
            <a:endCxn id="183" idx="2"/>
          </p:cNvCxnSpPr>
          <p:nvPr/>
        </p:nvCxnSpPr>
        <p:spPr>
          <a:xfrm flipV="1">
            <a:off x="6242606" y="5218875"/>
            <a:ext cx="2032861" cy="244388"/>
          </a:xfrm>
          <a:prstGeom prst="line">
            <a:avLst/>
          </a:prstGeom>
          <a:noFill/>
          <a:ln w="6350" cap="flat" cmpd="sng" algn="ctr">
            <a:solidFill>
              <a:schemeClr val="accent1">
                <a:alpha val="40000"/>
              </a:schemeClr>
            </a:solidFill>
            <a:prstDash val="solid"/>
            <a:miter lim="800000"/>
          </a:ln>
          <a:effectLst/>
        </p:spPr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5CCE962F-AD72-4FD4-B215-B750A2747342}"/>
              </a:ext>
            </a:extLst>
          </p:cNvPr>
          <p:cNvCxnSpPr>
            <a:cxnSpLocks/>
            <a:stCxn id="131" idx="6"/>
            <a:endCxn id="180" idx="2"/>
          </p:cNvCxnSpPr>
          <p:nvPr/>
        </p:nvCxnSpPr>
        <p:spPr>
          <a:xfrm>
            <a:off x="7051333" y="3263208"/>
            <a:ext cx="1226741" cy="165792"/>
          </a:xfrm>
          <a:prstGeom prst="line">
            <a:avLst/>
          </a:prstGeom>
          <a:noFill/>
          <a:ln w="6350" cap="flat" cmpd="sng" algn="ctr">
            <a:solidFill>
              <a:schemeClr val="accent1">
                <a:alpha val="40000"/>
              </a:schemeClr>
            </a:solidFill>
            <a:prstDash val="solid"/>
            <a:miter lim="800000"/>
          </a:ln>
          <a:effectLst/>
        </p:spPr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63DA1B85-B90A-4510-96C2-F6A3DBB640F8}"/>
              </a:ext>
            </a:extLst>
          </p:cNvPr>
          <p:cNvCxnSpPr>
            <a:cxnSpLocks/>
            <a:stCxn id="174" idx="6"/>
            <a:endCxn id="147" idx="2"/>
          </p:cNvCxnSpPr>
          <p:nvPr/>
        </p:nvCxnSpPr>
        <p:spPr>
          <a:xfrm flipV="1">
            <a:off x="3936303" y="4563575"/>
            <a:ext cx="1464526" cy="655300"/>
          </a:xfrm>
          <a:prstGeom prst="line">
            <a:avLst/>
          </a:prstGeom>
          <a:noFill/>
          <a:ln w="6350" cap="flat" cmpd="sng" algn="ctr">
            <a:solidFill>
              <a:schemeClr val="accent1">
                <a:alpha val="40000"/>
              </a:schemeClr>
            </a:solidFill>
            <a:prstDash val="solid"/>
            <a:miter lim="800000"/>
          </a:ln>
          <a:effectLst/>
        </p:spPr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831EEB3C-C2B2-489A-AA62-71D202EBCC6F}"/>
              </a:ext>
            </a:extLst>
          </p:cNvPr>
          <p:cNvCxnSpPr>
            <a:cxnSpLocks/>
            <a:stCxn id="171" idx="7"/>
            <a:endCxn id="150" idx="2"/>
          </p:cNvCxnSpPr>
          <p:nvPr/>
        </p:nvCxnSpPr>
        <p:spPr>
          <a:xfrm flipV="1">
            <a:off x="3926114" y="2740517"/>
            <a:ext cx="1643027" cy="670178"/>
          </a:xfrm>
          <a:prstGeom prst="line">
            <a:avLst/>
          </a:prstGeom>
          <a:noFill/>
          <a:ln w="6350" cap="flat" cmpd="sng" algn="ctr">
            <a:solidFill>
              <a:schemeClr val="accent1">
                <a:alpha val="40000"/>
              </a:schemeClr>
            </a:solidFill>
            <a:prstDash val="solid"/>
            <a:miter lim="800000"/>
          </a:ln>
          <a:effectLst/>
        </p:spPr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C583982C-0F55-4442-9592-87FB3256BBBD}"/>
              </a:ext>
            </a:extLst>
          </p:cNvPr>
          <p:cNvCxnSpPr>
            <a:cxnSpLocks/>
            <a:stCxn id="168" idx="6"/>
            <a:endCxn id="153" idx="2"/>
          </p:cNvCxnSpPr>
          <p:nvPr/>
        </p:nvCxnSpPr>
        <p:spPr>
          <a:xfrm flipV="1">
            <a:off x="3933696" y="1307123"/>
            <a:ext cx="1252789" cy="332002"/>
          </a:xfrm>
          <a:prstGeom prst="line">
            <a:avLst/>
          </a:prstGeom>
          <a:noFill/>
          <a:ln w="6350" cap="flat" cmpd="sng" algn="ctr">
            <a:solidFill>
              <a:schemeClr val="accent1">
                <a:alpha val="40000"/>
              </a:schemeClr>
            </a:solidFill>
            <a:prstDash val="solid"/>
            <a:miter lim="800000"/>
          </a:ln>
          <a:effectLst/>
        </p:spPr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DD95B3F6-14CD-421C-B09D-D464A714B74A}"/>
              </a:ext>
            </a:extLst>
          </p:cNvPr>
          <p:cNvCxnSpPr>
            <a:cxnSpLocks/>
            <a:stCxn id="135" idx="7"/>
            <a:endCxn id="177" idx="2"/>
          </p:cNvCxnSpPr>
          <p:nvPr/>
        </p:nvCxnSpPr>
        <p:spPr>
          <a:xfrm>
            <a:off x="7049952" y="1355105"/>
            <a:ext cx="1228122" cy="284020"/>
          </a:xfrm>
          <a:prstGeom prst="line">
            <a:avLst/>
          </a:prstGeom>
          <a:noFill/>
          <a:ln w="6350" cap="flat" cmpd="sng" algn="ctr">
            <a:solidFill>
              <a:schemeClr val="accent1">
                <a:alpha val="40000"/>
              </a:schemeClr>
            </a:solidFill>
            <a:prstDash val="solid"/>
            <a:miter lim="800000"/>
          </a:ln>
          <a:effectLst/>
        </p:spPr>
      </p:cxn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6FCD17C8-80BD-46BC-AFF2-99E9A56BF131}"/>
              </a:ext>
            </a:extLst>
          </p:cNvPr>
          <p:cNvGrpSpPr/>
          <p:nvPr/>
        </p:nvGrpSpPr>
        <p:grpSpPr>
          <a:xfrm>
            <a:off x="6122752" y="5371907"/>
            <a:ext cx="182718" cy="182712"/>
            <a:chOff x="6776247" y="5080639"/>
            <a:chExt cx="182718" cy="182712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61C60ECE-1AFE-4E92-B878-174DF8B4C3AD}"/>
                </a:ext>
              </a:extLst>
            </p:cNvPr>
            <p:cNvSpPr/>
            <p:nvPr/>
          </p:nvSpPr>
          <p:spPr>
            <a:xfrm>
              <a:off x="6776247" y="5080639"/>
              <a:ext cx="182718" cy="182712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C815451A-C01A-40E3-9772-5C54CFE1493F}"/>
                </a:ext>
              </a:extLst>
            </p:cNvPr>
            <p:cNvSpPr/>
            <p:nvPr/>
          </p:nvSpPr>
          <p:spPr>
            <a:xfrm>
              <a:off x="6839111" y="5143501"/>
              <a:ext cx="56990" cy="5698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74B87EE-A48A-4C62-82A3-42905FE54B07}"/>
              </a:ext>
            </a:extLst>
          </p:cNvPr>
          <p:cNvGrpSpPr/>
          <p:nvPr/>
        </p:nvGrpSpPr>
        <p:grpSpPr>
          <a:xfrm>
            <a:off x="6931479" y="3171852"/>
            <a:ext cx="182718" cy="182712"/>
            <a:chOff x="6776247" y="5080639"/>
            <a:chExt cx="182718" cy="182712"/>
          </a:xfrm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B1E51494-F183-4BA4-B263-F7A77D12C899}"/>
                </a:ext>
              </a:extLst>
            </p:cNvPr>
            <p:cNvSpPr/>
            <p:nvPr/>
          </p:nvSpPr>
          <p:spPr>
            <a:xfrm>
              <a:off x="6776247" y="5080639"/>
              <a:ext cx="182718" cy="182712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91FAC123-AAEB-424D-98A9-7F8FB8F302E0}"/>
                </a:ext>
              </a:extLst>
            </p:cNvPr>
            <p:cNvSpPr/>
            <p:nvPr/>
          </p:nvSpPr>
          <p:spPr>
            <a:xfrm>
              <a:off x="6839111" y="5143501"/>
              <a:ext cx="56990" cy="5698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A096205-8F79-49B2-B2B9-D59801313E32}"/>
              </a:ext>
            </a:extLst>
          </p:cNvPr>
          <p:cNvGrpSpPr/>
          <p:nvPr/>
        </p:nvGrpSpPr>
        <p:grpSpPr>
          <a:xfrm>
            <a:off x="6938444" y="1283897"/>
            <a:ext cx="182718" cy="182712"/>
            <a:chOff x="6776247" y="5080639"/>
            <a:chExt cx="182718" cy="182712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7015FE32-32B4-4CC6-9E19-DB1F760EF431}"/>
                </a:ext>
              </a:extLst>
            </p:cNvPr>
            <p:cNvSpPr/>
            <p:nvPr/>
          </p:nvSpPr>
          <p:spPr>
            <a:xfrm>
              <a:off x="6776247" y="5080639"/>
              <a:ext cx="182718" cy="182712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32EC65AF-DC53-4E08-AC07-71B820CEE556}"/>
                </a:ext>
              </a:extLst>
            </p:cNvPr>
            <p:cNvSpPr/>
            <p:nvPr/>
          </p:nvSpPr>
          <p:spPr>
            <a:xfrm>
              <a:off x="6839111" y="5143501"/>
              <a:ext cx="56990" cy="5698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44ABC9C4-8FDD-4DFA-B197-688600C24412}"/>
              </a:ext>
            </a:extLst>
          </p:cNvPr>
          <p:cNvGrpSpPr/>
          <p:nvPr/>
        </p:nvGrpSpPr>
        <p:grpSpPr>
          <a:xfrm>
            <a:off x="5337965" y="4472219"/>
            <a:ext cx="182718" cy="182712"/>
            <a:chOff x="6776247" y="5080639"/>
            <a:chExt cx="182718" cy="182712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34916397-5C3C-467E-9C57-3F54640D68EC}"/>
                </a:ext>
              </a:extLst>
            </p:cNvPr>
            <p:cNvSpPr/>
            <p:nvPr/>
          </p:nvSpPr>
          <p:spPr>
            <a:xfrm>
              <a:off x="6776247" y="5080639"/>
              <a:ext cx="182718" cy="182712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1123546F-4BF8-4AB4-8657-9E740ED45831}"/>
                </a:ext>
              </a:extLst>
            </p:cNvPr>
            <p:cNvSpPr/>
            <p:nvPr/>
          </p:nvSpPr>
          <p:spPr>
            <a:xfrm>
              <a:off x="6839111" y="5143501"/>
              <a:ext cx="56990" cy="5698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414826DB-C4E4-4B6C-8D0A-989A3B56C883}"/>
              </a:ext>
            </a:extLst>
          </p:cNvPr>
          <p:cNvGrpSpPr/>
          <p:nvPr/>
        </p:nvGrpSpPr>
        <p:grpSpPr>
          <a:xfrm>
            <a:off x="5506277" y="2649161"/>
            <a:ext cx="182718" cy="182712"/>
            <a:chOff x="6776247" y="5080639"/>
            <a:chExt cx="182718" cy="182712"/>
          </a:xfrm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B63E025C-131B-420D-97FA-588979EC38AC}"/>
                </a:ext>
              </a:extLst>
            </p:cNvPr>
            <p:cNvSpPr/>
            <p:nvPr/>
          </p:nvSpPr>
          <p:spPr>
            <a:xfrm>
              <a:off x="6776247" y="5080639"/>
              <a:ext cx="182718" cy="182712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C5B4C583-D458-4ACB-8BC3-965DC3088FB2}"/>
                </a:ext>
              </a:extLst>
            </p:cNvPr>
            <p:cNvSpPr/>
            <p:nvPr/>
          </p:nvSpPr>
          <p:spPr>
            <a:xfrm>
              <a:off x="6839111" y="5143501"/>
              <a:ext cx="56990" cy="5698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D99325BD-18B4-4855-ABE0-49AEB0494C12}"/>
              </a:ext>
            </a:extLst>
          </p:cNvPr>
          <p:cNvGrpSpPr/>
          <p:nvPr/>
        </p:nvGrpSpPr>
        <p:grpSpPr>
          <a:xfrm>
            <a:off x="5123621" y="1215767"/>
            <a:ext cx="182718" cy="182712"/>
            <a:chOff x="6776247" y="5080639"/>
            <a:chExt cx="182718" cy="182712"/>
          </a:xfrm>
        </p:grpSpPr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FE36E4FE-74CE-4F7B-988E-07457881CE5F}"/>
                </a:ext>
              </a:extLst>
            </p:cNvPr>
            <p:cNvSpPr/>
            <p:nvPr/>
          </p:nvSpPr>
          <p:spPr>
            <a:xfrm>
              <a:off x="6776247" y="5080639"/>
              <a:ext cx="182718" cy="182712"/>
            </a:xfrm>
            <a:prstGeom prst="ellipse">
              <a:avLst/>
            </a:prstGeom>
            <a:solidFill>
              <a:schemeClr val="accent1">
                <a:alpha val="1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F59EA979-006A-4FAB-932B-37605248B88E}"/>
                </a:ext>
              </a:extLst>
            </p:cNvPr>
            <p:cNvSpPr/>
            <p:nvPr/>
          </p:nvSpPr>
          <p:spPr>
            <a:xfrm>
              <a:off x="6839111" y="5143501"/>
              <a:ext cx="56990" cy="56988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r="2234"/>
          <a:stretch>
            <a:fillRect/>
          </a:stretch>
        </p:blipFill>
        <p:spPr/>
      </p:pic>
      <p:sp>
        <p:nvSpPr>
          <p:cNvPr id="71" name="Скругленный прямоугольник 70"/>
          <p:cNvSpPr/>
          <p:nvPr/>
        </p:nvSpPr>
        <p:spPr>
          <a:xfrm>
            <a:off x="11637818" y="6226233"/>
            <a:ext cx="415638" cy="482138"/>
          </a:xfrm>
          <a:prstGeom prst="roundRect">
            <a:avLst/>
          </a:prstGeom>
          <a:solidFill>
            <a:schemeClr val="tx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5252284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вал 21"/>
          <p:cNvSpPr/>
          <p:nvPr/>
        </p:nvSpPr>
        <p:spPr>
          <a:xfrm>
            <a:off x="10499373" y="1606171"/>
            <a:ext cx="1019526" cy="1019526"/>
          </a:xfrm>
          <a:prstGeom prst="ellipse">
            <a:avLst/>
          </a:prstGeom>
          <a:solidFill>
            <a:srgbClr val="3F951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8753664" y="1451653"/>
            <a:ext cx="1397164" cy="1397164"/>
          </a:xfrm>
          <a:prstGeom prst="ellipse">
            <a:avLst/>
          </a:prstGeom>
          <a:solidFill>
            <a:srgbClr val="A902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230966" y="1479150"/>
            <a:ext cx="1259895" cy="1259895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5298115" y="1252414"/>
            <a:ext cx="1727040" cy="1727040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6717D7F-D713-4C35-9ED3-E218F7CC1EFA}"/>
              </a:ext>
            </a:extLst>
          </p:cNvPr>
          <p:cNvSpPr txBox="1"/>
          <p:nvPr/>
        </p:nvSpPr>
        <p:spPr>
          <a:xfrm>
            <a:off x="5298116" y="449263"/>
            <a:ext cx="4327468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4000" b="1" spc="-1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Мой Севастополь</a:t>
            </a:r>
            <a:endParaRPr lang="da-DK" sz="4000" b="1" spc="-100" dirty="0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" name="ZoneTexte 5">
            <a:extLst>
              <a:ext uri="{FF2B5EF4-FFF2-40B4-BE49-F238E27FC236}">
                <a16:creationId xmlns:a16="http://schemas.microsoft.com/office/drawing/2014/main" id="{11F1A352-EDD6-4605-A201-0DD503EC3B5C}"/>
              </a:ext>
            </a:extLst>
          </p:cNvPr>
          <p:cNvSpPr txBox="1"/>
          <p:nvPr/>
        </p:nvSpPr>
        <p:spPr>
          <a:xfrm>
            <a:off x="6166856" y="3772395"/>
            <a:ext cx="4093534" cy="2509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  <a:spcAft>
                <a:spcPts val="200"/>
              </a:spcAft>
              <a:defRPr/>
            </a:pPr>
            <a:r>
              <a:rPr lang="ru-RU" sz="1400" b="1" kern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Ожидаемых посетителей</a:t>
            </a:r>
            <a:endParaRPr lang="en-US" sz="1200" kern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180" y="4419370"/>
            <a:ext cx="457143" cy="4571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180" y="3664370"/>
            <a:ext cx="457143" cy="4571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181" y="5174370"/>
            <a:ext cx="457143" cy="4571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181" y="5929370"/>
            <a:ext cx="457143" cy="457143"/>
          </a:xfrm>
          <a:prstGeom prst="rect">
            <a:avLst/>
          </a:prstGeom>
        </p:spPr>
      </p:pic>
      <p:sp>
        <p:nvSpPr>
          <p:cNvPr id="15" name="ZoneTexte 5">
            <a:extLst>
              <a:ext uri="{FF2B5EF4-FFF2-40B4-BE49-F238E27FC236}">
                <a16:creationId xmlns:a16="http://schemas.microsoft.com/office/drawing/2014/main" id="{11F1A352-EDD6-4605-A201-0DD503EC3B5C}"/>
              </a:ext>
            </a:extLst>
          </p:cNvPr>
          <p:cNvSpPr txBox="1"/>
          <p:nvPr/>
        </p:nvSpPr>
        <p:spPr>
          <a:xfrm>
            <a:off x="6166856" y="4486434"/>
            <a:ext cx="4093534" cy="2509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  <a:spcAft>
                <a:spcPts val="200"/>
              </a:spcAft>
              <a:defRPr/>
            </a:pPr>
            <a:r>
              <a:rPr lang="ru-RU" sz="1400" b="1" kern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Маршрутов в системе</a:t>
            </a:r>
            <a:endParaRPr lang="en-US" sz="1200" kern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6" name="ZoneTexte 5">
            <a:extLst>
              <a:ext uri="{FF2B5EF4-FFF2-40B4-BE49-F238E27FC236}">
                <a16:creationId xmlns:a16="http://schemas.microsoft.com/office/drawing/2014/main" id="{11F1A352-EDD6-4605-A201-0DD503EC3B5C}"/>
              </a:ext>
            </a:extLst>
          </p:cNvPr>
          <p:cNvSpPr txBox="1"/>
          <p:nvPr/>
        </p:nvSpPr>
        <p:spPr>
          <a:xfrm>
            <a:off x="6137829" y="5213803"/>
            <a:ext cx="4093534" cy="2509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  <a:spcAft>
                <a:spcPts val="200"/>
              </a:spcAft>
              <a:defRPr/>
            </a:pPr>
            <a:r>
              <a:rPr lang="ru-RU" sz="1400" b="1" kern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Туристических объектов</a:t>
            </a:r>
            <a:endParaRPr lang="en-US" sz="1200" kern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ZoneTexte 5">
            <a:extLst>
              <a:ext uri="{FF2B5EF4-FFF2-40B4-BE49-F238E27FC236}">
                <a16:creationId xmlns:a16="http://schemas.microsoft.com/office/drawing/2014/main" id="{11F1A352-EDD6-4605-A201-0DD503EC3B5C}"/>
              </a:ext>
            </a:extLst>
          </p:cNvPr>
          <p:cNvSpPr txBox="1"/>
          <p:nvPr/>
        </p:nvSpPr>
        <p:spPr>
          <a:xfrm>
            <a:off x="6166856" y="6055495"/>
            <a:ext cx="4093534" cy="2509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  <a:spcAft>
                <a:spcPts val="200"/>
              </a:spcAft>
              <a:defRPr/>
            </a:pPr>
            <a:r>
              <a:rPr lang="ru-RU" sz="1400" b="1" kern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Событий и мероприятий</a:t>
            </a:r>
            <a:endParaRPr lang="en-US" sz="1200" kern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8" name="ZoneTexte 5">
            <a:extLst>
              <a:ext uri="{FF2B5EF4-FFF2-40B4-BE49-F238E27FC236}">
                <a16:creationId xmlns:a16="http://schemas.microsoft.com/office/drawing/2014/main" id="{11F1A352-EDD6-4605-A201-0DD503EC3B5C}"/>
              </a:ext>
            </a:extLst>
          </p:cNvPr>
          <p:cNvSpPr txBox="1"/>
          <p:nvPr/>
        </p:nvSpPr>
        <p:spPr>
          <a:xfrm>
            <a:off x="5565844" y="1690561"/>
            <a:ext cx="1284514" cy="8402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30000"/>
              </a:lnSpc>
              <a:spcAft>
                <a:spcPts val="200"/>
              </a:spcAft>
              <a:defRPr/>
            </a:pPr>
            <a:r>
              <a:rPr lang="ru-RU" sz="4200" kern="0" dirty="0">
                <a:latin typeface="Arial" panose="020B0604020202020204" pitchFamily="34" charset="0"/>
              </a:rPr>
              <a:t>5000</a:t>
            </a:r>
            <a:endParaRPr lang="en-US" sz="4200" kern="0" dirty="0">
              <a:latin typeface="Arial" panose="020B0604020202020204" pitchFamily="34" charset="0"/>
            </a:endParaRPr>
          </a:p>
        </p:txBody>
      </p:sp>
      <p:sp>
        <p:nvSpPr>
          <p:cNvPr id="19" name="ZoneTexte 5">
            <a:extLst>
              <a:ext uri="{FF2B5EF4-FFF2-40B4-BE49-F238E27FC236}">
                <a16:creationId xmlns:a16="http://schemas.microsoft.com/office/drawing/2014/main" id="{11F1A352-EDD6-4605-A201-0DD503EC3B5C}"/>
              </a:ext>
            </a:extLst>
          </p:cNvPr>
          <p:cNvSpPr txBox="1"/>
          <p:nvPr/>
        </p:nvSpPr>
        <p:spPr>
          <a:xfrm>
            <a:off x="7591048" y="1695819"/>
            <a:ext cx="1124273" cy="8402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30000"/>
              </a:lnSpc>
              <a:spcAft>
                <a:spcPts val="200"/>
              </a:spcAft>
              <a:defRPr/>
            </a:pPr>
            <a:r>
              <a:rPr lang="ru-RU" sz="4200" kern="0" dirty="0">
                <a:latin typeface="Arial" panose="020B0604020202020204" pitchFamily="34" charset="0"/>
              </a:rPr>
              <a:t>36</a:t>
            </a:r>
            <a:endParaRPr lang="en-US" sz="4200" kern="0" dirty="0">
              <a:latin typeface="Arial" panose="020B0604020202020204" pitchFamily="34" charset="0"/>
            </a:endParaRPr>
          </a:p>
        </p:txBody>
      </p:sp>
      <p:sp>
        <p:nvSpPr>
          <p:cNvPr id="20" name="ZoneTexte 5">
            <a:extLst>
              <a:ext uri="{FF2B5EF4-FFF2-40B4-BE49-F238E27FC236}">
                <a16:creationId xmlns:a16="http://schemas.microsoft.com/office/drawing/2014/main" id="{11F1A352-EDD6-4605-A201-0DD503EC3B5C}"/>
              </a:ext>
            </a:extLst>
          </p:cNvPr>
          <p:cNvSpPr txBox="1"/>
          <p:nvPr/>
        </p:nvSpPr>
        <p:spPr>
          <a:xfrm>
            <a:off x="8978124" y="1695819"/>
            <a:ext cx="1124273" cy="8402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30000"/>
              </a:lnSpc>
              <a:spcAft>
                <a:spcPts val="200"/>
              </a:spcAft>
              <a:defRPr/>
            </a:pPr>
            <a:r>
              <a:rPr lang="ru-RU" sz="4200" kern="0" dirty="0">
                <a:latin typeface="Arial" panose="020B0604020202020204" pitchFamily="34" charset="0"/>
              </a:rPr>
              <a:t>186</a:t>
            </a:r>
            <a:endParaRPr lang="en-US" sz="4200" kern="0" dirty="0">
              <a:latin typeface="Arial" panose="020B0604020202020204" pitchFamily="34" charset="0"/>
            </a:endParaRPr>
          </a:p>
        </p:txBody>
      </p:sp>
      <p:sp>
        <p:nvSpPr>
          <p:cNvPr id="21" name="ZoneTexte 5">
            <a:extLst>
              <a:ext uri="{FF2B5EF4-FFF2-40B4-BE49-F238E27FC236}">
                <a16:creationId xmlns:a16="http://schemas.microsoft.com/office/drawing/2014/main" id="{11F1A352-EDD6-4605-A201-0DD503EC3B5C}"/>
              </a:ext>
            </a:extLst>
          </p:cNvPr>
          <p:cNvSpPr txBox="1"/>
          <p:nvPr/>
        </p:nvSpPr>
        <p:spPr>
          <a:xfrm>
            <a:off x="10692371" y="1701682"/>
            <a:ext cx="1124273" cy="8402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30000"/>
              </a:lnSpc>
              <a:spcAft>
                <a:spcPts val="200"/>
              </a:spcAft>
              <a:defRPr/>
            </a:pPr>
            <a:r>
              <a:rPr lang="ru-RU" sz="4200" kern="0" dirty="0">
                <a:latin typeface="Arial" panose="020B0604020202020204" pitchFamily="34" charset="0"/>
              </a:rPr>
              <a:t>12</a:t>
            </a:r>
            <a:endParaRPr lang="en-US" sz="4200" kern="0" dirty="0">
              <a:latin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r="33377"/>
          <a:stretch/>
        </p:blipFill>
        <p:spPr>
          <a:xfrm>
            <a:off x="387350" y="550863"/>
            <a:ext cx="4535488" cy="5835650"/>
          </a:xfrm>
        </p:spPr>
      </p:pic>
      <p:sp>
        <p:nvSpPr>
          <p:cNvPr id="24" name="Скругленный прямоугольник 23"/>
          <p:cNvSpPr/>
          <p:nvPr/>
        </p:nvSpPr>
        <p:spPr>
          <a:xfrm>
            <a:off x="11637818" y="6226233"/>
            <a:ext cx="415638" cy="482138"/>
          </a:xfrm>
          <a:prstGeom prst="roundRect">
            <a:avLst/>
          </a:prstGeom>
          <a:solidFill>
            <a:schemeClr val="tx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872465188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Custom 105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4336F4"/>
      </a:accent1>
      <a:accent2>
        <a:srgbClr val="4336F4"/>
      </a:accent2>
      <a:accent3>
        <a:srgbClr val="4336F4"/>
      </a:accent3>
      <a:accent4>
        <a:srgbClr val="4336F4"/>
      </a:accent4>
      <a:accent5>
        <a:srgbClr val="4336F4"/>
      </a:accent5>
      <a:accent6>
        <a:srgbClr val="4336F4"/>
      </a:accent6>
      <a:hlink>
        <a:srgbClr val="4336F4"/>
      </a:hlink>
      <a:folHlink>
        <a:srgbClr val="4336F4"/>
      </a:folHlink>
    </a:clrScheme>
    <a:fontScheme name="Custom 7">
      <a:majorFont>
        <a:latin typeface="Inter Semi 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8173</TotalTime>
  <Words>221</Words>
  <Application>Microsoft Office PowerPoint</Application>
  <PresentationFormat>Широкоэкранный</PresentationFormat>
  <Paragraphs>90</Paragraphs>
  <Slides>12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Calibri</vt:lpstr>
      <vt:lpstr>Inter</vt:lpstr>
      <vt:lpstr>Inter Semi Bold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Slidor - Selfone</dc:title>
  <dc:creator>Slidor</dc:creator>
  <cp:keywords>selfone</cp:keywords>
  <cp:lastModifiedBy>Александр Савин</cp:lastModifiedBy>
  <cp:revision>544</cp:revision>
  <dcterms:created xsi:type="dcterms:W3CDTF">2019-03-28T09:08:51Z</dcterms:created>
  <dcterms:modified xsi:type="dcterms:W3CDTF">2021-09-23T07:02:15Z</dcterms:modified>
</cp:coreProperties>
</file>