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4" r:id="rId2"/>
    <p:sldId id="322" r:id="rId3"/>
    <p:sldId id="320" r:id="rId4"/>
    <p:sldId id="321" r:id="rId5"/>
    <p:sldId id="330" r:id="rId6"/>
    <p:sldId id="326" r:id="rId7"/>
    <p:sldId id="332" r:id="rId8"/>
    <p:sldId id="324" r:id="rId9"/>
    <p:sldId id="333" r:id="rId10"/>
    <p:sldId id="334" r:id="rId11"/>
    <p:sldId id="323" r:id="rId12"/>
    <p:sldId id="328" r:id="rId13"/>
    <p:sldId id="327" r:id="rId14"/>
    <p:sldId id="337" r:id="rId15"/>
    <p:sldId id="329" r:id="rId16"/>
    <p:sldId id="331" r:id="rId17"/>
    <p:sldId id="336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FF"/>
    <a:srgbClr val="F9EFC7"/>
    <a:srgbClr val="CCECFF"/>
    <a:srgbClr val="DAA308"/>
    <a:srgbClr val="F9F0D7"/>
    <a:srgbClr val="FFFFCC"/>
    <a:srgbClr val="6A6FCC"/>
    <a:srgbClr val="4A3E92"/>
    <a:srgbClr val="355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0429" autoAdjust="0"/>
  </p:normalViewPr>
  <p:slideViewPr>
    <p:cSldViewPr>
      <p:cViewPr>
        <p:scale>
          <a:sx n="100" d="100"/>
          <a:sy n="100" d="100"/>
        </p:scale>
        <p:origin x="-300" y="-8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Количество раскрытых правонарушений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Количество раскрытых правонарушений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2"/>
        <c:axId val="68496384"/>
        <c:axId val="70185728"/>
      </c:barChart>
      <c:catAx>
        <c:axId val="6849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70185728"/>
        <c:crosses val="autoZero"/>
        <c:auto val="1"/>
        <c:lblAlgn val="ctr"/>
        <c:lblOffset val="100"/>
        <c:noMultiLvlLbl val="0"/>
      </c:catAx>
      <c:valAx>
        <c:axId val="7018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496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Выписано постановлений, шт.</c:v>
                </c:pt>
              </c:strCache>
            </c:strRef>
          </c:cat>
          <c:val>
            <c:numRef>
              <c:f>Лист1!$B$2</c:f>
              <c:numCache>
                <c:formatCode>#,##0_р_.</c:formatCode>
                <c:ptCount val="1"/>
                <c:pt idx="0">
                  <c:v>38070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Выписано постановлений, шт.</c:v>
                </c:pt>
              </c:strCache>
            </c:str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143213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7"/>
        <c:axId val="70234880"/>
        <c:axId val="70236416"/>
      </c:barChart>
      <c:catAx>
        <c:axId val="70234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0236416"/>
        <c:crosses val="autoZero"/>
        <c:auto val="1"/>
        <c:lblAlgn val="ctr"/>
        <c:lblOffset val="100"/>
        <c:noMultiLvlLbl val="0"/>
      </c:catAx>
      <c:valAx>
        <c:axId val="70236416"/>
        <c:scaling>
          <c:orientation val="minMax"/>
        </c:scaling>
        <c:delete val="1"/>
        <c:axPos val="l"/>
        <c:numFmt formatCode="#,##0_р_." sourceLinked="1"/>
        <c:majorTickMark val="none"/>
        <c:minorTickMark val="none"/>
        <c:tickLblPos val="nextTo"/>
        <c:crossAx val="70234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Наложено, руб.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#,##0_р_.</c:formatCode>
                <c:ptCount val="2"/>
                <c:pt idx="0">
                  <c:v>8767400</c:v>
                </c:pt>
                <c:pt idx="1">
                  <c:v>48359900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Оплачено, руб.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#,##0_р_.</c:formatCode>
                <c:ptCount val="2"/>
                <c:pt idx="0">
                  <c:v>4320000</c:v>
                </c:pt>
                <c:pt idx="1">
                  <c:v>25517600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4"/>
        <c:axId val="29287552"/>
        <c:axId val="29289088"/>
      </c:barChart>
      <c:catAx>
        <c:axId val="292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289088"/>
        <c:crosses val="autoZero"/>
        <c:auto val="1"/>
        <c:lblAlgn val="ctr"/>
        <c:lblOffset val="100"/>
        <c:noMultiLvlLbl val="0"/>
      </c:catAx>
      <c:valAx>
        <c:axId val="29289088"/>
        <c:scaling>
          <c:orientation val="minMax"/>
        </c:scaling>
        <c:delete val="1"/>
        <c:axPos val="l"/>
        <c:numFmt formatCode="#,##0_р_." sourceLinked="1"/>
        <c:majorTickMark val="none"/>
        <c:minorTickMark val="none"/>
        <c:tickLblPos val="nextTo"/>
        <c:crossAx val="29287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83604-4771-43BD-A8A1-EE3FE3A23AD2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</dgm:pt>
    <dgm:pt modelId="{2FF07025-13D7-482D-8964-1E68860B48BA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Системы фиксации нарушений ПДД</a:t>
          </a:r>
        </a:p>
      </dgm:t>
    </dgm:pt>
    <dgm:pt modelId="{A167ED7E-D9E5-408F-B85D-383519404A35}" type="parTrans" cxnId="{0B29D076-9715-4690-B70D-8274E0C7C602}">
      <dgm:prSet/>
      <dgm:spPr/>
      <dgm:t>
        <a:bodyPr/>
        <a:lstStyle/>
        <a:p>
          <a:endParaRPr lang="ru-RU"/>
        </a:p>
      </dgm:t>
    </dgm:pt>
    <dgm:pt modelId="{95AAC102-1577-4B8F-A9C7-FB1838561216}" type="sibTrans" cxnId="{0B29D076-9715-4690-B70D-8274E0C7C602}">
      <dgm:prSet/>
      <dgm:spPr/>
      <dgm:t>
        <a:bodyPr/>
        <a:lstStyle/>
        <a:p>
          <a:endParaRPr lang="ru-RU"/>
        </a:p>
      </dgm:t>
    </dgm:pt>
    <dgm:pt modelId="{2375654C-3E15-443C-8B56-BBF4595F8780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Обзорные видео камеры</a:t>
          </a:r>
        </a:p>
        <a:p>
          <a:endParaRPr lang="ru-RU" sz="700" dirty="0"/>
        </a:p>
      </dgm:t>
    </dgm:pt>
    <dgm:pt modelId="{77B67F35-BAD0-4BE5-A85C-9A2EC858B8FC}" type="parTrans" cxnId="{0D9C55FE-D960-4F86-86E0-BDF63D70214B}">
      <dgm:prSet/>
      <dgm:spPr/>
      <dgm:t>
        <a:bodyPr/>
        <a:lstStyle/>
        <a:p>
          <a:endParaRPr lang="ru-RU"/>
        </a:p>
      </dgm:t>
    </dgm:pt>
    <dgm:pt modelId="{07AAABFE-B443-4D89-8426-12B4CD5FD68F}" type="sibTrans" cxnId="{0D9C55FE-D960-4F86-86E0-BDF63D70214B}">
      <dgm:prSet/>
      <dgm:spPr/>
      <dgm:t>
        <a:bodyPr/>
        <a:lstStyle/>
        <a:p>
          <a:endParaRPr lang="ru-RU"/>
        </a:p>
      </dgm:t>
    </dgm:pt>
    <dgm:pt modelId="{9E24DF06-C23A-4BBA-9B07-BF6AA05DE95D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Системы аналитики </a:t>
          </a:r>
          <a:endParaRPr lang="ru-RU" sz="1600" dirty="0"/>
        </a:p>
      </dgm:t>
    </dgm:pt>
    <dgm:pt modelId="{0CF1D9A6-647D-418C-B02D-B60D677AF3C8}" type="parTrans" cxnId="{65AEA5E6-771E-4FF1-A254-40A38B4168BE}">
      <dgm:prSet/>
      <dgm:spPr/>
      <dgm:t>
        <a:bodyPr/>
        <a:lstStyle/>
        <a:p>
          <a:endParaRPr lang="ru-RU"/>
        </a:p>
      </dgm:t>
    </dgm:pt>
    <dgm:pt modelId="{14400AA5-E6F0-4A5A-B2AE-E7420BEE077D}" type="sibTrans" cxnId="{65AEA5E6-771E-4FF1-A254-40A38B4168BE}">
      <dgm:prSet/>
      <dgm:spPr/>
      <dgm:t>
        <a:bodyPr/>
        <a:lstStyle/>
        <a:p>
          <a:endParaRPr lang="ru-RU"/>
        </a:p>
      </dgm:t>
    </dgm:pt>
    <dgm:pt modelId="{18B16522-7275-46FC-A916-5C22A9260EEA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Системы сбора, обработки и хранения данных</a:t>
          </a:r>
        </a:p>
      </dgm:t>
    </dgm:pt>
    <dgm:pt modelId="{925ACFB4-7C81-4220-9081-3892BEDB9551}" type="parTrans" cxnId="{CD5CE74B-4B26-4011-9113-32C741BD8A32}">
      <dgm:prSet/>
      <dgm:spPr/>
      <dgm:t>
        <a:bodyPr/>
        <a:lstStyle/>
        <a:p>
          <a:endParaRPr lang="ru-RU"/>
        </a:p>
      </dgm:t>
    </dgm:pt>
    <dgm:pt modelId="{9D8A19A5-BA9B-487A-9A61-9D3DDA36BA95}" type="sibTrans" cxnId="{CD5CE74B-4B26-4011-9113-32C741BD8A32}">
      <dgm:prSet/>
      <dgm:spPr/>
      <dgm:t>
        <a:bodyPr/>
        <a:lstStyle/>
        <a:p>
          <a:endParaRPr lang="ru-RU"/>
        </a:p>
      </dgm:t>
    </dgm:pt>
    <dgm:pt modelId="{B21B2CA1-F49C-46B4-A6B7-495B7E6E28D7}" type="pres">
      <dgm:prSet presAssocID="{51E83604-4771-43BD-A8A1-EE3FE3A23A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79145F8-A0E9-450E-9944-577158A193D4}" type="pres">
      <dgm:prSet presAssocID="{51E83604-4771-43BD-A8A1-EE3FE3A23AD2}" presName="children" presStyleCnt="0"/>
      <dgm:spPr/>
    </dgm:pt>
    <dgm:pt modelId="{014D3EC0-D6D1-468F-8F26-93E91239F85F}" type="pres">
      <dgm:prSet presAssocID="{51E83604-4771-43BD-A8A1-EE3FE3A23AD2}" presName="childPlaceholder" presStyleCnt="0"/>
      <dgm:spPr/>
    </dgm:pt>
    <dgm:pt modelId="{0C75DB0F-82BA-43FE-BD41-469C9AC5E92F}" type="pres">
      <dgm:prSet presAssocID="{51E83604-4771-43BD-A8A1-EE3FE3A23AD2}" presName="circle" presStyleCnt="0"/>
      <dgm:spPr/>
    </dgm:pt>
    <dgm:pt modelId="{339E5AFB-8504-4447-AF19-AE6695C2063D}" type="pres">
      <dgm:prSet presAssocID="{51E83604-4771-43BD-A8A1-EE3FE3A23AD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E5737-48DA-4676-8121-75E0565579E2}" type="pres">
      <dgm:prSet presAssocID="{51E83604-4771-43BD-A8A1-EE3FE3A23AD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5619C-9123-4420-B263-046B6EB9F1AC}" type="pres">
      <dgm:prSet presAssocID="{51E83604-4771-43BD-A8A1-EE3FE3A23AD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100BB-EFCF-435D-9E5E-A0E7E8C70488}" type="pres">
      <dgm:prSet presAssocID="{51E83604-4771-43BD-A8A1-EE3FE3A23AD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C3441-A4D1-4131-879A-572FA56B579D}" type="pres">
      <dgm:prSet presAssocID="{51E83604-4771-43BD-A8A1-EE3FE3A23AD2}" presName="quadrantPlaceholder" presStyleCnt="0"/>
      <dgm:spPr/>
    </dgm:pt>
    <dgm:pt modelId="{B8826484-E331-4926-9ECA-6DE1F5DECDB4}" type="pres">
      <dgm:prSet presAssocID="{51E83604-4771-43BD-A8A1-EE3FE3A23AD2}" presName="center1" presStyleLbl="fgShp" presStyleIdx="0" presStyleCnt="2"/>
      <dgm:spPr/>
    </dgm:pt>
    <dgm:pt modelId="{6114947B-77A2-462D-894D-6A1C4BA90430}" type="pres">
      <dgm:prSet presAssocID="{51E83604-4771-43BD-A8A1-EE3FE3A23AD2}" presName="center2" presStyleLbl="fgShp" presStyleIdx="1" presStyleCnt="2"/>
      <dgm:spPr/>
    </dgm:pt>
  </dgm:ptLst>
  <dgm:cxnLst>
    <dgm:cxn modelId="{855422E3-1843-4575-9667-5239136DF5F2}" type="presOf" srcId="{2375654C-3E15-443C-8B56-BBF4595F8780}" destId="{42AE5737-48DA-4676-8121-75E0565579E2}" srcOrd="0" destOrd="0" presId="urn:microsoft.com/office/officeart/2005/8/layout/cycle4"/>
    <dgm:cxn modelId="{0B29D076-9715-4690-B70D-8274E0C7C602}" srcId="{51E83604-4771-43BD-A8A1-EE3FE3A23AD2}" destId="{2FF07025-13D7-482D-8964-1E68860B48BA}" srcOrd="0" destOrd="0" parTransId="{A167ED7E-D9E5-408F-B85D-383519404A35}" sibTransId="{95AAC102-1577-4B8F-A9C7-FB1838561216}"/>
    <dgm:cxn modelId="{1F65E10E-991B-4AA4-AD56-270C3522A16E}" type="presOf" srcId="{18B16522-7275-46FC-A916-5C22A9260EEA}" destId="{7975619C-9123-4420-B263-046B6EB9F1AC}" srcOrd="0" destOrd="0" presId="urn:microsoft.com/office/officeart/2005/8/layout/cycle4"/>
    <dgm:cxn modelId="{E05DCD6F-14EA-4E06-AA03-A9C6F185FD09}" type="presOf" srcId="{9E24DF06-C23A-4BBA-9B07-BF6AA05DE95D}" destId="{835100BB-EFCF-435D-9E5E-A0E7E8C70488}" srcOrd="0" destOrd="0" presId="urn:microsoft.com/office/officeart/2005/8/layout/cycle4"/>
    <dgm:cxn modelId="{65AEA5E6-771E-4FF1-A254-40A38B4168BE}" srcId="{51E83604-4771-43BD-A8A1-EE3FE3A23AD2}" destId="{9E24DF06-C23A-4BBA-9B07-BF6AA05DE95D}" srcOrd="3" destOrd="0" parTransId="{0CF1D9A6-647D-418C-B02D-B60D677AF3C8}" sibTransId="{14400AA5-E6F0-4A5A-B2AE-E7420BEE077D}"/>
    <dgm:cxn modelId="{CD5CE74B-4B26-4011-9113-32C741BD8A32}" srcId="{51E83604-4771-43BD-A8A1-EE3FE3A23AD2}" destId="{18B16522-7275-46FC-A916-5C22A9260EEA}" srcOrd="2" destOrd="0" parTransId="{925ACFB4-7C81-4220-9081-3892BEDB9551}" sibTransId="{9D8A19A5-BA9B-487A-9A61-9D3DDA36BA95}"/>
    <dgm:cxn modelId="{0D9C55FE-D960-4F86-86E0-BDF63D70214B}" srcId="{51E83604-4771-43BD-A8A1-EE3FE3A23AD2}" destId="{2375654C-3E15-443C-8B56-BBF4595F8780}" srcOrd="1" destOrd="0" parTransId="{77B67F35-BAD0-4BE5-A85C-9A2EC858B8FC}" sibTransId="{07AAABFE-B443-4D89-8426-12B4CD5FD68F}"/>
    <dgm:cxn modelId="{0DB288C3-56D5-4593-88FB-99D5006247DB}" type="presOf" srcId="{2FF07025-13D7-482D-8964-1E68860B48BA}" destId="{339E5AFB-8504-4447-AF19-AE6695C2063D}" srcOrd="0" destOrd="0" presId="urn:microsoft.com/office/officeart/2005/8/layout/cycle4"/>
    <dgm:cxn modelId="{7BA2C834-592D-4AA3-83D0-BE0E7C21D164}" type="presOf" srcId="{51E83604-4771-43BD-A8A1-EE3FE3A23AD2}" destId="{B21B2CA1-F49C-46B4-A6B7-495B7E6E28D7}" srcOrd="0" destOrd="0" presId="urn:microsoft.com/office/officeart/2005/8/layout/cycle4"/>
    <dgm:cxn modelId="{F828414A-81C7-4B40-8E70-F31AD3707814}" type="presParOf" srcId="{B21B2CA1-F49C-46B4-A6B7-495B7E6E28D7}" destId="{979145F8-A0E9-450E-9944-577158A193D4}" srcOrd="0" destOrd="0" presId="urn:microsoft.com/office/officeart/2005/8/layout/cycle4"/>
    <dgm:cxn modelId="{7CC3281A-BD9D-4C89-B9CC-389C9BCB1FB0}" type="presParOf" srcId="{979145F8-A0E9-450E-9944-577158A193D4}" destId="{014D3EC0-D6D1-468F-8F26-93E91239F85F}" srcOrd="0" destOrd="0" presId="urn:microsoft.com/office/officeart/2005/8/layout/cycle4"/>
    <dgm:cxn modelId="{D4156A11-5B1F-4ABF-A94F-990DE789239A}" type="presParOf" srcId="{B21B2CA1-F49C-46B4-A6B7-495B7E6E28D7}" destId="{0C75DB0F-82BA-43FE-BD41-469C9AC5E92F}" srcOrd="1" destOrd="0" presId="urn:microsoft.com/office/officeart/2005/8/layout/cycle4"/>
    <dgm:cxn modelId="{FE05F73B-4CE4-4F13-8E98-F82B100AD28E}" type="presParOf" srcId="{0C75DB0F-82BA-43FE-BD41-469C9AC5E92F}" destId="{339E5AFB-8504-4447-AF19-AE6695C2063D}" srcOrd="0" destOrd="0" presId="urn:microsoft.com/office/officeart/2005/8/layout/cycle4"/>
    <dgm:cxn modelId="{C953A8B3-17ED-4BC3-9CC3-2422648766DA}" type="presParOf" srcId="{0C75DB0F-82BA-43FE-BD41-469C9AC5E92F}" destId="{42AE5737-48DA-4676-8121-75E0565579E2}" srcOrd="1" destOrd="0" presId="urn:microsoft.com/office/officeart/2005/8/layout/cycle4"/>
    <dgm:cxn modelId="{C04E853F-685A-40EE-BA4F-D60CE184BCEA}" type="presParOf" srcId="{0C75DB0F-82BA-43FE-BD41-469C9AC5E92F}" destId="{7975619C-9123-4420-B263-046B6EB9F1AC}" srcOrd="2" destOrd="0" presId="urn:microsoft.com/office/officeart/2005/8/layout/cycle4"/>
    <dgm:cxn modelId="{01EAD932-B65C-4DD9-B3E5-2973C6BFC55B}" type="presParOf" srcId="{0C75DB0F-82BA-43FE-BD41-469C9AC5E92F}" destId="{835100BB-EFCF-435D-9E5E-A0E7E8C70488}" srcOrd="3" destOrd="0" presId="urn:microsoft.com/office/officeart/2005/8/layout/cycle4"/>
    <dgm:cxn modelId="{A4FE1C51-0972-43FE-8189-46879049C072}" type="presParOf" srcId="{0C75DB0F-82BA-43FE-BD41-469C9AC5E92F}" destId="{E86C3441-A4D1-4131-879A-572FA56B579D}" srcOrd="4" destOrd="0" presId="urn:microsoft.com/office/officeart/2005/8/layout/cycle4"/>
    <dgm:cxn modelId="{35456224-8630-4037-8CB7-315C20549D8B}" type="presParOf" srcId="{B21B2CA1-F49C-46B4-A6B7-495B7E6E28D7}" destId="{B8826484-E331-4926-9ECA-6DE1F5DECDB4}" srcOrd="2" destOrd="0" presId="urn:microsoft.com/office/officeart/2005/8/layout/cycle4"/>
    <dgm:cxn modelId="{C68D282A-5F4A-4E13-BB46-B5E138D760FF}" type="presParOf" srcId="{B21B2CA1-F49C-46B4-A6B7-495B7E6E28D7}" destId="{6114947B-77A2-462D-894D-6A1C4BA9043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671C5-4E99-4B5E-9061-DE2FF27FBE4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3D9311F-CDA6-49AE-AFEC-99DFC0876B8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ГИБДД</a:t>
          </a:r>
          <a:endParaRPr lang="ru-RU" dirty="0"/>
        </a:p>
      </dgm:t>
    </dgm:pt>
    <dgm:pt modelId="{AA9AFA21-1036-414E-AA75-B465FA0D3AA5}" type="parTrans" cxnId="{66936E66-A041-4F55-A25D-48FFE6291F6D}">
      <dgm:prSet/>
      <dgm:spPr/>
      <dgm:t>
        <a:bodyPr/>
        <a:lstStyle/>
        <a:p>
          <a:endParaRPr lang="ru-RU"/>
        </a:p>
      </dgm:t>
    </dgm:pt>
    <dgm:pt modelId="{FD704426-73AC-42EB-801C-48A1F8F89384}" type="sibTrans" cxnId="{66936E66-A041-4F55-A25D-48FFE6291F6D}">
      <dgm:prSet/>
      <dgm:spPr/>
      <dgm:t>
        <a:bodyPr/>
        <a:lstStyle/>
        <a:p>
          <a:endParaRPr lang="ru-RU"/>
        </a:p>
      </dgm:t>
    </dgm:pt>
    <dgm:pt modelId="{C16D64F0-DA79-4290-B810-41AA8241EBE5}">
      <dgm:prSet phldrT="[Текст]"/>
      <dgm:spPr/>
      <dgm:t>
        <a:bodyPr/>
        <a:lstStyle/>
        <a:p>
          <a:r>
            <a:rPr lang="ru-RU" dirty="0" smtClean="0"/>
            <a:t>Дежурная часть</a:t>
          </a:r>
          <a:endParaRPr lang="ru-RU" dirty="0"/>
        </a:p>
      </dgm:t>
    </dgm:pt>
    <dgm:pt modelId="{8AE55A27-E849-4BEB-8CA1-BB05677103CF}" type="parTrans" cxnId="{E5B0745E-64E0-4986-B853-32D418353075}">
      <dgm:prSet/>
      <dgm:spPr/>
      <dgm:t>
        <a:bodyPr/>
        <a:lstStyle/>
        <a:p>
          <a:endParaRPr lang="ru-RU"/>
        </a:p>
      </dgm:t>
    </dgm:pt>
    <dgm:pt modelId="{C3A20AF6-2EB2-4DCD-8D59-8D101289CBAE}" type="sibTrans" cxnId="{E5B0745E-64E0-4986-B853-32D418353075}">
      <dgm:prSet/>
      <dgm:spPr/>
      <dgm:t>
        <a:bodyPr/>
        <a:lstStyle/>
        <a:p>
          <a:endParaRPr lang="ru-RU"/>
        </a:p>
      </dgm:t>
    </dgm:pt>
    <dgm:pt modelId="{AA96A306-2267-467D-B626-5EB4F3AF5939}">
      <dgm:prSet phldrT="[Текст]"/>
      <dgm:spPr/>
      <dgm:t>
        <a:bodyPr/>
        <a:lstStyle/>
        <a:p>
          <a:r>
            <a:rPr lang="ru-RU" dirty="0" smtClean="0"/>
            <a:t>Административная практика</a:t>
          </a:r>
          <a:endParaRPr lang="ru-RU" dirty="0"/>
        </a:p>
      </dgm:t>
    </dgm:pt>
    <dgm:pt modelId="{4E768A18-4C85-4B86-9BD4-9FE3367247E2}" type="parTrans" cxnId="{D39B35FD-08C2-4803-8182-C26AE7524D0B}">
      <dgm:prSet/>
      <dgm:spPr/>
      <dgm:t>
        <a:bodyPr/>
        <a:lstStyle/>
        <a:p>
          <a:endParaRPr lang="ru-RU"/>
        </a:p>
      </dgm:t>
    </dgm:pt>
    <dgm:pt modelId="{930F8A3C-39B5-448C-AB1E-7C7F6F899F35}" type="sibTrans" cxnId="{D39B35FD-08C2-4803-8182-C26AE7524D0B}">
      <dgm:prSet/>
      <dgm:spPr/>
      <dgm:t>
        <a:bodyPr/>
        <a:lstStyle/>
        <a:p>
          <a:endParaRPr lang="ru-RU"/>
        </a:p>
      </dgm:t>
    </dgm:pt>
    <dgm:pt modelId="{C651BCC9-6CD9-4C2D-A9B0-48A7EB25AD25}">
      <dgm:prSet phldrT="[Текст]"/>
      <dgm:spPr/>
      <dgm:t>
        <a:bodyPr/>
        <a:lstStyle/>
        <a:p>
          <a:r>
            <a:rPr lang="ru-RU" dirty="0" smtClean="0"/>
            <a:t>Инспекторы по розыску</a:t>
          </a:r>
          <a:endParaRPr lang="ru-RU" dirty="0"/>
        </a:p>
      </dgm:t>
    </dgm:pt>
    <dgm:pt modelId="{E934433F-CBAE-419F-9C5F-F05D728F0CA8}" type="parTrans" cxnId="{BCFD67A1-B1A2-427B-8895-3FD9C3ADFF72}">
      <dgm:prSet/>
      <dgm:spPr/>
      <dgm:t>
        <a:bodyPr/>
        <a:lstStyle/>
        <a:p>
          <a:endParaRPr lang="ru-RU"/>
        </a:p>
      </dgm:t>
    </dgm:pt>
    <dgm:pt modelId="{ED7ABF45-CA15-4A26-9DA8-6BAE3CD15B7A}" type="sibTrans" cxnId="{BCFD67A1-B1A2-427B-8895-3FD9C3ADFF72}">
      <dgm:prSet/>
      <dgm:spPr/>
      <dgm:t>
        <a:bodyPr/>
        <a:lstStyle/>
        <a:p>
          <a:endParaRPr lang="ru-RU"/>
        </a:p>
      </dgm:t>
    </dgm:pt>
    <dgm:pt modelId="{FA7F9D3F-D23B-44D9-B5B1-B58845FC7434}" type="pres">
      <dgm:prSet presAssocID="{1C4671C5-4E99-4B5E-9061-DE2FF27FBE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D3E6CB-987E-4803-BA0E-90B6628C5270}" type="pres">
      <dgm:prSet presAssocID="{03D9311F-CDA6-49AE-AFEC-99DFC0876B8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753E50-5D86-41E4-A82A-D47E2CBBF90B}" type="pres">
      <dgm:prSet presAssocID="{03D9311F-CDA6-49AE-AFEC-99DFC0876B88}" presName="rootComposite1" presStyleCnt="0"/>
      <dgm:spPr/>
      <dgm:t>
        <a:bodyPr/>
        <a:lstStyle/>
        <a:p>
          <a:endParaRPr lang="ru-RU"/>
        </a:p>
      </dgm:t>
    </dgm:pt>
    <dgm:pt modelId="{9A0DC422-71E1-48B7-8787-C557C1F7FE2B}" type="pres">
      <dgm:prSet presAssocID="{03D9311F-CDA6-49AE-AFEC-99DFC0876B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D618A-F479-4D74-9585-C8010729881B}" type="pres">
      <dgm:prSet presAssocID="{03D9311F-CDA6-49AE-AFEC-99DFC0876B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686C20-2978-4BC1-829A-3B9491AE9EA0}" type="pres">
      <dgm:prSet presAssocID="{03D9311F-CDA6-49AE-AFEC-99DFC0876B88}" presName="hierChild2" presStyleCnt="0"/>
      <dgm:spPr/>
      <dgm:t>
        <a:bodyPr/>
        <a:lstStyle/>
        <a:p>
          <a:endParaRPr lang="ru-RU"/>
        </a:p>
      </dgm:t>
    </dgm:pt>
    <dgm:pt modelId="{C08D9140-9B8E-4C8E-8855-C068AED76483}" type="pres">
      <dgm:prSet presAssocID="{8AE55A27-E849-4BEB-8CA1-BB05677103CF}" presName="Name64" presStyleLbl="parChTrans1D2" presStyleIdx="0" presStyleCnt="3"/>
      <dgm:spPr/>
      <dgm:t>
        <a:bodyPr/>
        <a:lstStyle/>
        <a:p>
          <a:endParaRPr lang="ru-RU"/>
        </a:p>
      </dgm:t>
    </dgm:pt>
    <dgm:pt modelId="{C80EF9A4-45A9-42B3-AA98-3BE76A269DBC}" type="pres">
      <dgm:prSet presAssocID="{C16D64F0-DA79-4290-B810-41AA8241EBE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04855C-FB74-45DC-A2AC-E0A4F17F58E4}" type="pres">
      <dgm:prSet presAssocID="{C16D64F0-DA79-4290-B810-41AA8241EBE5}" presName="rootComposite" presStyleCnt="0"/>
      <dgm:spPr/>
      <dgm:t>
        <a:bodyPr/>
        <a:lstStyle/>
        <a:p>
          <a:endParaRPr lang="ru-RU"/>
        </a:p>
      </dgm:t>
    </dgm:pt>
    <dgm:pt modelId="{E2093882-7258-494C-81B7-049A849D71CD}" type="pres">
      <dgm:prSet presAssocID="{C16D64F0-DA79-4290-B810-41AA8241EBE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1AD6D0-C1F7-468D-B06A-EEC103C4907B}" type="pres">
      <dgm:prSet presAssocID="{C16D64F0-DA79-4290-B810-41AA8241EBE5}" presName="rootConnector" presStyleLbl="node2" presStyleIdx="0" presStyleCnt="3"/>
      <dgm:spPr/>
      <dgm:t>
        <a:bodyPr/>
        <a:lstStyle/>
        <a:p>
          <a:endParaRPr lang="ru-RU"/>
        </a:p>
      </dgm:t>
    </dgm:pt>
    <dgm:pt modelId="{0A2933CE-9E14-406E-994C-B5CF68B9FAC2}" type="pres">
      <dgm:prSet presAssocID="{C16D64F0-DA79-4290-B810-41AA8241EBE5}" presName="hierChild4" presStyleCnt="0"/>
      <dgm:spPr/>
      <dgm:t>
        <a:bodyPr/>
        <a:lstStyle/>
        <a:p>
          <a:endParaRPr lang="ru-RU"/>
        </a:p>
      </dgm:t>
    </dgm:pt>
    <dgm:pt modelId="{0D7A48AB-B91C-490A-8771-4ADB1B40B428}" type="pres">
      <dgm:prSet presAssocID="{C16D64F0-DA79-4290-B810-41AA8241EBE5}" presName="hierChild5" presStyleCnt="0"/>
      <dgm:spPr/>
      <dgm:t>
        <a:bodyPr/>
        <a:lstStyle/>
        <a:p>
          <a:endParaRPr lang="ru-RU"/>
        </a:p>
      </dgm:t>
    </dgm:pt>
    <dgm:pt modelId="{F0D893A5-2243-4A93-A607-AA7BC8B753CE}" type="pres">
      <dgm:prSet presAssocID="{4E768A18-4C85-4B86-9BD4-9FE3367247E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68562B7B-9FE0-4265-ADB9-A86E9C8AB2D1}" type="pres">
      <dgm:prSet presAssocID="{AA96A306-2267-467D-B626-5EB4F3AF593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47A40C-5902-4CA9-A5E3-D2F85AAA061D}" type="pres">
      <dgm:prSet presAssocID="{AA96A306-2267-467D-B626-5EB4F3AF5939}" presName="rootComposite" presStyleCnt="0"/>
      <dgm:spPr/>
      <dgm:t>
        <a:bodyPr/>
        <a:lstStyle/>
        <a:p>
          <a:endParaRPr lang="ru-RU"/>
        </a:p>
      </dgm:t>
    </dgm:pt>
    <dgm:pt modelId="{B7BA7130-4056-4BA7-B0C7-F982F14652BE}" type="pres">
      <dgm:prSet presAssocID="{AA96A306-2267-467D-B626-5EB4F3AF593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D4D620-C407-4259-84D8-628B89C22753}" type="pres">
      <dgm:prSet presAssocID="{AA96A306-2267-467D-B626-5EB4F3AF593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62D9A11-A96A-480D-89B6-DF5EE3400965}" type="pres">
      <dgm:prSet presAssocID="{AA96A306-2267-467D-B626-5EB4F3AF5939}" presName="hierChild4" presStyleCnt="0"/>
      <dgm:spPr/>
      <dgm:t>
        <a:bodyPr/>
        <a:lstStyle/>
        <a:p>
          <a:endParaRPr lang="ru-RU"/>
        </a:p>
      </dgm:t>
    </dgm:pt>
    <dgm:pt modelId="{D029F466-0A18-4EE7-8A19-1FABD9BA1236}" type="pres">
      <dgm:prSet presAssocID="{AA96A306-2267-467D-B626-5EB4F3AF5939}" presName="hierChild5" presStyleCnt="0"/>
      <dgm:spPr/>
      <dgm:t>
        <a:bodyPr/>
        <a:lstStyle/>
        <a:p>
          <a:endParaRPr lang="ru-RU"/>
        </a:p>
      </dgm:t>
    </dgm:pt>
    <dgm:pt modelId="{B2AF79BC-0645-4FB0-886E-187453284135}" type="pres">
      <dgm:prSet presAssocID="{E934433F-CBAE-419F-9C5F-F05D728F0CA8}" presName="Name64" presStyleLbl="parChTrans1D2" presStyleIdx="2" presStyleCnt="3"/>
      <dgm:spPr/>
      <dgm:t>
        <a:bodyPr/>
        <a:lstStyle/>
        <a:p>
          <a:endParaRPr lang="ru-RU"/>
        </a:p>
      </dgm:t>
    </dgm:pt>
    <dgm:pt modelId="{8673E01C-933A-42D1-B76E-6D359CEF7D20}" type="pres">
      <dgm:prSet presAssocID="{C651BCC9-6CD9-4C2D-A9B0-48A7EB25AD2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7A6CD41-9CE6-4439-9000-7C1231958EA6}" type="pres">
      <dgm:prSet presAssocID="{C651BCC9-6CD9-4C2D-A9B0-48A7EB25AD25}" presName="rootComposite" presStyleCnt="0"/>
      <dgm:spPr/>
      <dgm:t>
        <a:bodyPr/>
        <a:lstStyle/>
        <a:p>
          <a:endParaRPr lang="ru-RU"/>
        </a:p>
      </dgm:t>
    </dgm:pt>
    <dgm:pt modelId="{7AA80F16-4440-45AF-BE3B-17934954AE29}" type="pres">
      <dgm:prSet presAssocID="{C651BCC9-6CD9-4C2D-A9B0-48A7EB25AD2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6E5BD-34CE-4F12-862B-636B58C2A765}" type="pres">
      <dgm:prSet presAssocID="{C651BCC9-6CD9-4C2D-A9B0-48A7EB25AD2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4DC67E3-AC65-44B2-BC4D-524B4BAADCD3}" type="pres">
      <dgm:prSet presAssocID="{C651BCC9-6CD9-4C2D-A9B0-48A7EB25AD25}" presName="hierChild4" presStyleCnt="0"/>
      <dgm:spPr/>
      <dgm:t>
        <a:bodyPr/>
        <a:lstStyle/>
        <a:p>
          <a:endParaRPr lang="ru-RU"/>
        </a:p>
      </dgm:t>
    </dgm:pt>
    <dgm:pt modelId="{26BC5D07-EE42-4229-BAB6-D4730557A9EB}" type="pres">
      <dgm:prSet presAssocID="{C651BCC9-6CD9-4C2D-A9B0-48A7EB25AD25}" presName="hierChild5" presStyleCnt="0"/>
      <dgm:spPr/>
      <dgm:t>
        <a:bodyPr/>
        <a:lstStyle/>
        <a:p>
          <a:endParaRPr lang="ru-RU"/>
        </a:p>
      </dgm:t>
    </dgm:pt>
    <dgm:pt modelId="{F971431D-CA8A-43F7-B8CA-32812F19EBD5}" type="pres">
      <dgm:prSet presAssocID="{03D9311F-CDA6-49AE-AFEC-99DFC0876B88}" presName="hierChild3" presStyleCnt="0"/>
      <dgm:spPr/>
      <dgm:t>
        <a:bodyPr/>
        <a:lstStyle/>
        <a:p>
          <a:endParaRPr lang="ru-RU"/>
        </a:p>
      </dgm:t>
    </dgm:pt>
  </dgm:ptLst>
  <dgm:cxnLst>
    <dgm:cxn modelId="{B8894907-8F60-4E4F-9B91-66017442BF05}" type="presOf" srcId="{03D9311F-CDA6-49AE-AFEC-99DFC0876B88}" destId="{9A0DC422-71E1-48B7-8787-C557C1F7FE2B}" srcOrd="0" destOrd="0" presId="urn:microsoft.com/office/officeart/2009/3/layout/HorizontalOrganizationChart"/>
    <dgm:cxn modelId="{FC903814-A45D-4DFC-8E68-785C19C3A974}" type="presOf" srcId="{C651BCC9-6CD9-4C2D-A9B0-48A7EB25AD25}" destId="{7AA80F16-4440-45AF-BE3B-17934954AE29}" srcOrd="0" destOrd="0" presId="urn:microsoft.com/office/officeart/2009/3/layout/HorizontalOrganizationChart"/>
    <dgm:cxn modelId="{9CF74BA1-31B7-4D15-932A-56C758F550EB}" type="presOf" srcId="{E934433F-CBAE-419F-9C5F-F05D728F0CA8}" destId="{B2AF79BC-0645-4FB0-886E-187453284135}" srcOrd="0" destOrd="0" presId="urn:microsoft.com/office/officeart/2009/3/layout/HorizontalOrganizationChart"/>
    <dgm:cxn modelId="{A71D22A4-7BC0-4F2A-8F7E-815756A76CC2}" type="presOf" srcId="{C16D64F0-DA79-4290-B810-41AA8241EBE5}" destId="{631AD6D0-C1F7-468D-B06A-EEC103C4907B}" srcOrd="1" destOrd="0" presId="urn:microsoft.com/office/officeart/2009/3/layout/HorizontalOrganizationChart"/>
    <dgm:cxn modelId="{BAF2FB4A-9EAF-447D-8F44-CB7AF509AF69}" type="presOf" srcId="{1C4671C5-4E99-4B5E-9061-DE2FF27FBE48}" destId="{FA7F9D3F-D23B-44D9-B5B1-B58845FC7434}" srcOrd="0" destOrd="0" presId="urn:microsoft.com/office/officeart/2009/3/layout/HorizontalOrganizationChart"/>
    <dgm:cxn modelId="{66936E66-A041-4F55-A25D-48FFE6291F6D}" srcId="{1C4671C5-4E99-4B5E-9061-DE2FF27FBE48}" destId="{03D9311F-CDA6-49AE-AFEC-99DFC0876B88}" srcOrd="0" destOrd="0" parTransId="{AA9AFA21-1036-414E-AA75-B465FA0D3AA5}" sibTransId="{FD704426-73AC-42EB-801C-48A1F8F89384}"/>
    <dgm:cxn modelId="{5CB17363-5727-4050-913B-57B844345B86}" type="presOf" srcId="{8AE55A27-E849-4BEB-8CA1-BB05677103CF}" destId="{C08D9140-9B8E-4C8E-8855-C068AED76483}" srcOrd="0" destOrd="0" presId="urn:microsoft.com/office/officeart/2009/3/layout/HorizontalOrganizationChart"/>
    <dgm:cxn modelId="{331D4AF9-55B1-449E-B08A-CA0A559DE092}" type="presOf" srcId="{4E768A18-4C85-4B86-9BD4-9FE3367247E2}" destId="{F0D893A5-2243-4A93-A607-AA7BC8B753CE}" srcOrd="0" destOrd="0" presId="urn:microsoft.com/office/officeart/2009/3/layout/HorizontalOrganizationChart"/>
    <dgm:cxn modelId="{E5EE9F64-E0FD-4D87-828E-44DA978215BE}" type="presOf" srcId="{AA96A306-2267-467D-B626-5EB4F3AF5939}" destId="{49D4D620-C407-4259-84D8-628B89C22753}" srcOrd="1" destOrd="0" presId="urn:microsoft.com/office/officeart/2009/3/layout/HorizontalOrganizationChart"/>
    <dgm:cxn modelId="{BCFD67A1-B1A2-427B-8895-3FD9C3ADFF72}" srcId="{03D9311F-CDA6-49AE-AFEC-99DFC0876B88}" destId="{C651BCC9-6CD9-4C2D-A9B0-48A7EB25AD25}" srcOrd="2" destOrd="0" parTransId="{E934433F-CBAE-419F-9C5F-F05D728F0CA8}" sibTransId="{ED7ABF45-CA15-4A26-9DA8-6BAE3CD15B7A}"/>
    <dgm:cxn modelId="{E5B0745E-64E0-4986-B853-32D418353075}" srcId="{03D9311F-CDA6-49AE-AFEC-99DFC0876B88}" destId="{C16D64F0-DA79-4290-B810-41AA8241EBE5}" srcOrd="0" destOrd="0" parTransId="{8AE55A27-E849-4BEB-8CA1-BB05677103CF}" sibTransId="{C3A20AF6-2EB2-4DCD-8D59-8D101289CBAE}"/>
    <dgm:cxn modelId="{D39B35FD-08C2-4803-8182-C26AE7524D0B}" srcId="{03D9311F-CDA6-49AE-AFEC-99DFC0876B88}" destId="{AA96A306-2267-467D-B626-5EB4F3AF5939}" srcOrd="1" destOrd="0" parTransId="{4E768A18-4C85-4B86-9BD4-9FE3367247E2}" sibTransId="{930F8A3C-39B5-448C-AB1E-7C7F6F899F35}"/>
    <dgm:cxn modelId="{20E3ED12-AADB-4358-A3DA-387B14FFB15D}" type="presOf" srcId="{C651BCC9-6CD9-4C2D-A9B0-48A7EB25AD25}" destId="{14D6E5BD-34CE-4F12-862B-636B58C2A765}" srcOrd="1" destOrd="0" presId="urn:microsoft.com/office/officeart/2009/3/layout/HorizontalOrganizationChart"/>
    <dgm:cxn modelId="{E031D65F-A5AB-4A16-94C7-64A69F031185}" type="presOf" srcId="{C16D64F0-DA79-4290-B810-41AA8241EBE5}" destId="{E2093882-7258-494C-81B7-049A849D71CD}" srcOrd="0" destOrd="0" presId="urn:microsoft.com/office/officeart/2009/3/layout/HorizontalOrganizationChart"/>
    <dgm:cxn modelId="{580F67AC-C06A-4698-AC61-CB9BC35059AE}" type="presOf" srcId="{AA96A306-2267-467D-B626-5EB4F3AF5939}" destId="{B7BA7130-4056-4BA7-B0C7-F982F14652BE}" srcOrd="0" destOrd="0" presId="urn:microsoft.com/office/officeart/2009/3/layout/HorizontalOrganizationChart"/>
    <dgm:cxn modelId="{8D5044A2-867B-4F00-8315-A2C447C50F6A}" type="presOf" srcId="{03D9311F-CDA6-49AE-AFEC-99DFC0876B88}" destId="{41AD618A-F479-4D74-9585-C8010729881B}" srcOrd="1" destOrd="0" presId="urn:microsoft.com/office/officeart/2009/3/layout/HorizontalOrganizationChart"/>
    <dgm:cxn modelId="{6CFE558C-3563-4E7C-9AF9-851919AE79BF}" type="presParOf" srcId="{FA7F9D3F-D23B-44D9-B5B1-B58845FC7434}" destId="{29D3E6CB-987E-4803-BA0E-90B6628C5270}" srcOrd="0" destOrd="0" presId="urn:microsoft.com/office/officeart/2009/3/layout/HorizontalOrganizationChart"/>
    <dgm:cxn modelId="{79F026B3-D185-480E-99FB-2E2757670F75}" type="presParOf" srcId="{29D3E6CB-987E-4803-BA0E-90B6628C5270}" destId="{19753E50-5D86-41E4-A82A-D47E2CBBF90B}" srcOrd="0" destOrd="0" presId="urn:microsoft.com/office/officeart/2009/3/layout/HorizontalOrganizationChart"/>
    <dgm:cxn modelId="{4417116D-9FFF-4841-B8D0-79A16F1BEAB2}" type="presParOf" srcId="{19753E50-5D86-41E4-A82A-D47E2CBBF90B}" destId="{9A0DC422-71E1-48B7-8787-C557C1F7FE2B}" srcOrd="0" destOrd="0" presId="urn:microsoft.com/office/officeart/2009/3/layout/HorizontalOrganizationChart"/>
    <dgm:cxn modelId="{746F62EB-84D7-4AA0-820B-B31958288BC6}" type="presParOf" srcId="{19753E50-5D86-41E4-A82A-D47E2CBBF90B}" destId="{41AD618A-F479-4D74-9585-C8010729881B}" srcOrd="1" destOrd="0" presId="urn:microsoft.com/office/officeart/2009/3/layout/HorizontalOrganizationChart"/>
    <dgm:cxn modelId="{21EE37AD-B455-4951-8470-F130FA0E0804}" type="presParOf" srcId="{29D3E6CB-987E-4803-BA0E-90B6628C5270}" destId="{32686C20-2978-4BC1-829A-3B9491AE9EA0}" srcOrd="1" destOrd="0" presId="urn:microsoft.com/office/officeart/2009/3/layout/HorizontalOrganizationChart"/>
    <dgm:cxn modelId="{4975B814-B901-4750-B367-223A92482C44}" type="presParOf" srcId="{32686C20-2978-4BC1-829A-3B9491AE9EA0}" destId="{C08D9140-9B8E-4C8E-8855-C068AED76483}" srcOrd="0" destOrd="0" presId="urn:microsoft.com/office/officeart/2009/3/layout/HorizontalOrganizationChart"/>
    <dgm:cxn modelId="{37CA3DA0-B94C-47F9-8D58-2119C82153E5}" type="presParOf" srcId="{32686C20-2978-4BC1-829A-3B9491AE9EA0}" destId="{C80EF9A4-45A9-42B3-AA98-3BE76A269DBC}" srcOrd="1" destOrd="0" presId="urn:microsoft.com/office/officeart/2009/3/layout/HorizontalOrganizationChart"/>
    <dgm:cxn modelId="{792309A3-A778-493F-BE6C-660CAD7FB3E0}" type="presParOf" srcId="{C80EF9A4-45A9-42B3-AA98-3BE76A269DBC}" destId="{6A04855C-FB74-45DC-A2AC-E0A4F17F58E4}" srcOrd="0" destOrd="0" presId="urn:microsoft.com/office/officeart/2009/3/layout/HorizontalOrganizationChart"/>
    <dgm:cxn modelId="{7233E7E7-20EC-416E-8D88-B83988EBA1CD}" type="presParOf" srcId="{6A04855C-FB74-45DC-A2AC-E0A4F17F58E4}" destId="{E2093882-7258-494C-81B7-049A849D71CD}" srcOrd="0" destOrd="0" presId="urn:microsoft.com/office/officeart/2009/3/layout/HorizontalOrganizationChart"/>
    <dgm:cxn modelId="{CA4BA4AA-B132-47BB-9D59-9B9C55407ADD}" type="presParOf" srcId="{6A04855C-FB74-45DC-A2AC-E0A4F17F58E4}" destId="{631AD6D0-C1F7-468D-B06A-EEC103C4907B}" srcOrd="1" destOrd="0" presId="urn:microsoft.com/office/officeart/2009/3/layout/HorizontalOrganizationChart"/>
    <dgm:cxn modelId="{F3D6F206-DFDC-43AD-92C7-95D08F040D3D}" type="presParOf" srcId="{C80EF9A4-45A9-42B3-AA98-3BE76A269DBC}" destId="{0A2933CE-9E14-406E-994C-B5CF68B9FAC2}" srcOrd="1" destOrd="0" presId="urn:microsoft.com/office/officeart/2009/3/layout/HorizontalOrganizationChart"/>
    <dgm:cxn modelId="{5327C30E-55F1-45C1-80E5-BEEAF4E03F72}" type="presParOf" srcId="{C80EF9A4-45A9-42B3-AA98-3BE76A269DBC}" destId="{0D7A48AB-B91C-490A-8771-4ADB1B40B428}" srcOrd="2" destOrd="0" presId="urn:microsoft.com/office/officeart/2009/3/layout/HorizontalOrganizationChart"/>
    <dgm:cxn modelId="{2B432EA0-132F-490E-883F-D14F0700DAC1}" type="presParOf" srcId="{32686C20-2978-4BC1-829A-3B9491AE9EA0}" destId="{F0D893A5-2243-4A93-A607-AA7BC8B753CE}" srcOrd="2" destOrd="0" presId="urn:microsoft.com/office/officeart/2009/3/layout/HorizontalOrganizationChart"/>
    <dgm:cxn modelId="{D96C230A-5424-456C-BF2B-487684D3142F}" type="presParOf" srcId="{32686C20-2978-4BC1-829A-3B9491AE9EA0}" destId="{68562B7B-9FE0-4265-ADB9-A86E9C8AB2D1}" srcOrd="3" destOrd="0" presId="urn:microsoft.com/office/officeart/2009/3/layout/HorizontalOrganizationChart"/>
    <dgm:cxn modelId="{CCCF9981-D416-40C7-A549-644A4F073C75}" type="presParOf" srcId="{68562B7B-9FE0-4265-ADB9-A86E9C8AB2D1}" destId="{4D47A40C-5902-4CA9-A5E3-D2F85AAA061D}" srcOrd="0" destOrd="0" presId="urn:microsoft.com/office/officeart/2009/3/layout/HorizontalOrganizationChart"/>
    <dgm:cxn modelId="{8C2048F1-7647-45FB-BEA9-08B04D7B6E2C}" type="presParOf" srcId="{4D47A40C-5902-4CA9-A5E3-D2F85AAA061D}" destId="{B7BA7130-4056-4BA7-B0C7-F982F14652BE}" srcOrd="0" destOrd="0" presId="urn:microsoft.com/office/officeart/2009/3/layout/HorizontalOrganizationChart"/>
    <dgm:cxn modelId="{7F42A29F-D71E-4C8B-A06D-21DE5C7624E7}" type="presParOf" srcId="{4D47A40C-5902-4CA9-A5E3-D2F85AAA061D}" destId="{49D4D620-C407-4259-84D8-628B89C22753}" srcOrd="1" destOrd="0" presId="urn:microsoft.com/office/officeart/2009/3/layout/HorizontalOrganizationChart"/>
    <dgm:cxn modelId="{E791E9E5-AD37-48F0-A4A6-FE2F660F6959}" type="presParOf" srcId="{68562B7B-9FE0-4265-ADB9-A86E9C8AB2D1}" destId="{862D9A11-A96A-480D-89B6-DF5EE3400965}" srcOrd="1" destOrd="0" presId="urn:microsoft.com/office/officeart/2009/3/layout/HorizontalOrganizationChart"/>
    <dgm:cxn modelId="{F5083367-9CEE-4122-81EC-5D47C3A18FC7}" type="presParOf" srcId="{68562B7B-9FE0-4265-ADB9-A86E9C8AB2D1}" destId="{D029F466-0A18-4EE7-8A19-1FABD9BA1236}" srcOrd="2" destOrd="0" presId="urn:microsoft.com/office/officeart/2009/3/layout/HorizontalOrganizationChart"/>
    <dgm:cxn modelId="{5EA239F9-5F7A-463D-AB05-AE014B4B32C4}" type="presParOf" srcId="{32686C20-2978-4BC1-829A-3B9491AE9EA0}" destId="{B2AF79BC-0645-4FB0-886E-187453284135}" srcOrd="4" destOrd="0" presId="urn:microsoft.com/office/officeart/2009/3/layout/HorizontalOrganizationChart"/>
    <dgm:cxn modelId="{F2B9F8C3-DF39-4192-BE95-8EC2370312FB}" type="presParOf" srcId="{32686C20-2978-4BC1-829A-3B9491AE9EA0}" destId="{8673E01C-933A-42D1-B76E-6D359CEF7D20}" srcOrd="5" destOrd="0" presId="urn:microsoft.com/office/officeart/2009/3/layout/HorizontalOrganizationChart"/>
    <dgm:cxn modelId="{3A3EAD50-3A83-4913-9E6C-7B7BABFCA8A1}" type="presParOf" srcId="{8673E01C-933A-42D1-B76E-6D359CEF7D20}" destId="{37A6CD41-9CE6-4439-9000-7C1231958EA6}" srcOrd="0" destOrd="0" presId="urn:microsoft.com/office/officeart/2009/3/layout/HorizontalOrganizationChart"/>
    <dgm:cxn modelId="{555CDB23-A0E8-44FA-9A99-2018A7CE5C49}" type="presParOf" srcId="{37A6CD41-9CE6-4439-9000-7C1231958EA6}" destId="{7AA80F16-4440-45AF-BE3B-17934954AE29}" srcOrd="0" destOrd="0" presId="urn:microsoft.com/office/officeart/2009/3/layout/HorizontalOrganizationChart"/>
    <dgm:cxn modelId="{9DEF077D-9318-45C4-A05B-A7242982C108}" type="presParOf" srcId="{37A6CD41-9CE6-4439-9000-7C1231958EA6}" destId="{14D6E5BD-34CE-4F12-862B-636B58C2A765}" srcOrd="1" destOrd="0" presId="urn:microsoft.com/office/officeart/2009/3/layout/HorizontalOrganizationChart"/>
    <dgm:cxn modelId="{97501DAE-70D1-4DDE-967E-0B37D6FB33B5}" type="presParOf" srcId="{8673E01C-933A-42D1-B76E-6D359CEF7D20}" destId="{34DC67E3-AC65-44B2-BC4D-524B4BAADCD3}" srcOrd="1" destOrd="0" presId="urn:microsoft.com/office/officeart/2009/3/layout/HorizontalOrganizationChart"/>
    <dgm:cxn modelId="{C56EAF82-72C8-4340-9B67-0E38BD5DDFE1}" type="presParOf" srcId="{8673E01C-933A-42D1-B76E-6D359CEF7D20}" destId="{26BC5D07-EE42-4229-BAB6-D4730557A9EB}" srcOrd="2" destOrd="0" presId="urn:microsoft.com/office/officeart/2009/3/layout/HorizontalOrganizationChart"/>
    <dgm:cxn modelId="{F6D4744E-C0BD-41BE-BB0C-EA582B0BFDE9}" type="presParOf" srcId="{29D3E6CB-987E-4803-BA0E-90B6628C5270}" destId="{F971431D-CA8A-43F7-B8CA-32812F19EBD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671C5-4E99-4B5E-9061-DE2FF27FBE4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3D9311F-CDA6-49AE-AFEC-99DFC0876B8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Полиция общественной безопасности</a:t>
          </a:r>
          <a:endParaRPr lang="ru-RU" dirty="0"/>
        </a:p>
      </dgm:t>
    </dgm:pt>
    <dgm:pt modelId="{AA9AFA21-1036-414E-AA75-B465FA0D3AA5}" type="parTrans" cxnId="{66936E66-A041-4F55-A25D-48FFE6291F6D}">
      <dgm:prSet/>
      <dgm:spPr/>
      <dgm:t>
        <a:bodyPr/>
        <a:lstStyle/>
        <a:p>
          <a:endParaRPr lang="ru-RU"/>
        </a:p>
      </dgm:t>
    </dgm:pt>
    <dgm:pt modelId="{FD704426-73AC-42EB-801C-48A1F8F89384}" type="sibTrans" cxnId="{66936E66-A041-4F55-A25D-48FFE6291F6D}">
      <dgm:prSet/>
      <dgm:spPr/>
      <dgm:t>
        <a:bodyPr/>
        <a:lstStyle/>
        <a:p>
          <a:endParaRPr lang="ru-RU"/>
        </a:p>
      </dgm:t>
    </dgm:pt>
    <dgm:pt modelId="{C16D64F0-DA79-4290-B810-41AA8241EBE5}">
      <dgm:prSet phldrT="[Текст]" custT="1"/>
      <dgm:spPr/>
      <dgm:t>
        <a:bodyPr/>
        <a:lstStyle/>
        <a:p>
          <a:r>
            <a:rPr lang="ru-RU" sz="1600" dirty="0" smtClean="0"/>
            <a:t>Дежурная часть</a:t>
          </a:r>
          <a:endParaRPr lang="ru-RU" sz="1600" dirty="0"/>
        </a:p>
      </dgm:t>
    </dgm:pt>
    <dgm:pt modelId="{8AE55A27-E849-4BEB-8CA1-BB05677103CF}" type="parTrans" cxnId="{E5B0745E-64E0-4986-B853-32D418353075}">
      <dgm:prSet/>
      <dgm:spPr/>
      <dgm:t>
        <a:bodyPr/>
        <a:lstStyle/>
        <a:p>
          <a:endParaRPr lang="ru-RU"/>
        </a:p>
      </dgm:t>
    </dgm:pt>
    <dgm:pt modelId="{C3A20AF6-2EB2-4DCD-8D59-8D101289CBAE}" type="sibTrans" cxnId="{E5B0745E-64E0-4986-B853-32D418353075}">
      <dgm:prSet/>
      <dgm:spPr/>
      <dgm:t>
        <a:bodyPr/>
        <a:lstStyle/>
        <a:p>
          <a:endParaRPr lang="ru-RU"/>
        </a:p>
      </dgm:t>
    </dgm:pt>
    <dgm:pt modelId="{AA96A306-2267-467D-B626-5EB4F3AF5939}">
      <dgm:prSet phldrT="[Текст]" custT="1"/>
      <dgm:spPr/>
      <dgm:t>
        <a:bodyPr/>
        <a:lstStyle/>
        <a:p>
          <a:r>
            <a:rPr lang="ru-RU" sz="1600" dirty="0" smtClean="0"/>
            <a:t>Управление нарядами ППС</a:t>
          </a:r>
          <a:endParaRPr lang="ru-RU" sz="1600" dirty="0"/>
        </a:p>
      </dgm:t>
    </dgm:pt>
    <dgm:pt modelId="{4E768A18-4C85-4B86-9BD4-9FE3367247E2}" type="parTrans" cxnId="{D39B35FD-08C2-4803-8182-C26AE7524D0B}">
      <dgm:prSet/>
      <dgm:spPr/>
      <dgm:t>
        <a:bodyPr/>
        <a:lstStyle/>
        <a:p>
          <a:endParaRPr lang="ru-RU"/>
        </a:p>
      </dgm:t>
    </dgm:pt>
    <dgm:pt modelId="{930F8A3C-39B5-448C-AB1E-7C7F6F899F35}" type="sibTrans" cxnId="{D39B35FD-08C2-4803-8182-C26AE7524D0B}">
      <dgm:prSet/>
      <dgm:spPr/>
      <dgm:t>
        <a:bodyPr/>
        <a:lstStyle/>
        <a:p>
          <a:endParaRPr lang="ru-RU"/>
        </a:p>
      </dgm:t>
    </dgm:pt>
    <dgm:pt modelId="{C651BCC9-6CD9-4C2D-A9B0-48A7EB25AD25}">
      <dgm:prSet phldrT="[Текст]" custT="1"/>
      <dgm:spPr/>
      <dgm:t>
        <a:bodyPr/>
        <a:lstStyle/>
        <a:p>
          <a:r>
            <a:rPr lang="ru-RU" sz="1600" smtClean="0"/>
            <a:t>Следователи</a:t>
          </a:r>
          <a:endParaRPr lang="ru-RU" sz="1600"/>
        </a:p>
      </dgm:t>
    </dgm:pt>
    <dgm:pt modelId="{E934433F-CBAE-419F-9C5F-F05D728F0CA8}" type="parTrans" cxnId="{BCFD67A1-B1A2-427B-8895-3FD9C3ADFF72}">
      <dgm:prSet/>
      <dgm:spPr/>
      <dgm:t>
        <a:bodyPr/>
        <a:lstStyle/>
        <a:p>
          <a:endParaRPr lang="ru-RU"/>
        </a:p>
      </dgm:t>
    </dgm:pt>
    <dgm:pt modelId="{ED7ABF45-CA15-4A26-9DA8-6BAE3CD15B7A}" type="sibTrans" cxnId="{BCFD67A1-B1A2-427B-8895-3FD9C3ADFF72}">
      <dgm:prSet/>
      <dgm:spPr/>
      <dgm:t>
        <a:bodyPr/>
        <a:lstStyle/>
        <a:p>
          <a:endParaRPr lang="ru-RU"/>
        </a:p>
      </dgm:t>
    </dgm:pt>
    <dgm:pt modelId="{B47A6DDB-BA5D-4FA9-A888-2DC2F6F31260}" type="pres">
      <dgm:prSet presAssocID="{1C4671C5-4E99-4B5E-9061-DE2FF27FBE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3B5A9-E26C-4FA5-8862-9E81A2EF94A4}" type="pres">
      <dgm:prSet presAssocID="{03D9311F-CDA6-49AE-AFEC-99DFC0876B8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4D56B12-7B81-41F8-86FE-2AA745A58377}" type="pres">
      <dgm:prSet presAssocID="{03D9311F-CDA6-49AE-AFEC-99DFC0876B88}" presName="rootComposite1" presStyleCnt="0"/>
      <dgm:spPr/>
      <dgm:t>
        <a:bodyPr/>
        <a:lstStyle/>
        <a:p>
          <a:endParaRPr lang="ru-RU"/>
        </a:p>
      </dgm:t>
    </dgm:pt>
    <dgm:pt modelId="{B3C95FF6-0100-4A05-AF15-D9331D714C30}" type="pres">
      <dgm:prSet presAssocID="{03D9311F-CDA6-49AE-AFEC-99DFC0876B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5C9962-647F-474E-8F8C-5329B1CE9BE0}" type="pres">
      <dgm:prSet presAssocID="{03D9311F-CDA6-49AE-AFEC-99DFC0876B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55965B-FD66-420D-8D87-F2483C10B5AD}" type="pres">
      <dgm:prSet presAssocID="{03D9311F-CDA6-49AE-AFEC-99DFC0876B88}" presName="hierChild2" presStyleCnt="0"/>
      <dgm:spPr/>
      <dgm:t>
        <a:bodyPr/>
        <a:lstStyle/>
        <a:p>
          <a:endParaRPr lang="ru-RU"/>
        </a:p>
      </dgm:t>
    </dgm:pt>
    <dgm:pt modelId="{5EEE07B8-C584-40F7-8CE9-DFF471214891}" type="pres">
      <dgm:prSet presAssocID="{8AE55A27-E849-4BEB-8CA1-BB05677103CF}" presName="Name64" presStyleLbl="parChTrans1D2" presStyleIdx="0" presStyleCnt="3"/>
      <dgm:spPr/>
      <dgm:t>
        <a:bodyPr/>
        <a:lstStyle/>
        <a:p>
          <a:endParaRPr lang="ru-RU"/>
        </a:p>
      </dgm:t>
    </dgm:pt>
    <dgm:pt modelId="{D1740D18-E1A6-4BC6-B674-A8B19B390626}" type="pres">
      <dgm:prSet presAssocID="{C16D64F0-DA79-4290-B810-41AA8241EBE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3190F5-E971-4459-B0DA-FFA571132A06}" type="pres">
      <dgm:prSet presAssocID="{C16D64F0-DA79-4290-B810-41AA8241EBE5}" presName="rootComposite" presStyleCnt="0"/>
      <dgm:spPr/>
      <dgm:t>
        <a:bodyPr/>
        <a:lstStyle/>
        <a:p>
          <a:endParaRPr lang="ru-RU"/>
        </a:p>
      </dgm:t>
    </dgm:pt>
    <dgm:pt modelId="{C2792E9F-5BC9-4666-ACC0-81390CAE1AB3}" type="pres">
      <dgm:prSet presAssocID="{C16D64F0-DA79-4290-B810-41AA8241EBE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F52A8-6E84-43F5-9A7C-CC948F77D6D9}" type="pres">
      <dgm:prSet presAssocID="{C16D64F0-DA79-4290-B810-41AA8241EBE5}" presName="rootConnector" presStyleLbl="node2" presStyleIdx="0" presStyleCnt="3"/>
      <dgm:spPr/>
      <dgm:t>
        <a:bodyPr/>
        <a:lstStyle/>
        <a:p>
          <a:endParaRPr lang="ru-RU"/>
        </a:p>
      </dgm:t>
    </dgm:pt>
    <dgm:pt modelId="{936F4A66-78C1-4CF2-AEBC-BDA5F12C75CE}" type="pres">
      <dgm:prSet presAssocID="{C16D64F0-DA79-4290-B810-41AA8241EBE5}" presName="hierChild4" presStyleCnt="0"/>
      <dgm:spPr/>
      <dgm:t>
        <a:bodyPr/>
        <a:lstStyle/>
        <a:p>
          <a:endParaRPr lang="ru-RU"/>
        </a:p>
      </dgm:t>
    </dgm:pt>
    <dgm:pt modelId="{14AA05C4-5B43-4D92-99C8-1A85B0C8EF12}" type="pres">
      <dgm:prSet presAssocID="{C16D64F0-DA79-4290-B810-41AA8241EBE5}" presName="hierChild5" presStyleCnt="0"/>
      <dgm:spPr/>
      <dgm:t>
        <a:bodyPr/>
        <a:lstStyle/>
        <a:p>
          <a:endParaRPr lang="ru-RU"/>
        </a:p>
      </dgm:t>
    </dgm:pt>
    <dgm:pt modelId="{785BF361-56F8-4533-906A-F6DC6585A0C2}" type="pres">
      <dgm:prSet presAssocID="{4E768A18-4C85-4B86-9BD4-9FE3367247E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67422402-233B-4F8E-A772-0E7D69B0F64B}" type="pres">
      <dgm:prSet presAssocID="{AA96A306-2267-467D-B626-5EB4F3AF593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D2FAEAD-AB83-4706-9C0C-9FABD4CDAFBB}" type="pres">
      <dgm:prSet presAssocID="{AA96A306-2267-467D-B626-5EB4F3AF5939}" presName="rootComposite" presStyleCnt="0"/>
      <dgm:spPr/>
      <dgm:t>
        <a:bodyPr/>
        <a:lstStyle/>
        <a:p>
          <a:endParaRPr lang="ru-RU"/>
        </a:p>
      </dgm:t>
    </dgm:pt>
    <dgm:pt modelId="{1844F3E9-5E74-460B-83BD-72062AD861D3}" type="pres">
      <dgm:prSet presAssocID="{AA96A306-2267-467D-B626-5EB4F3AF593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4A996-98E0-4A16-B155-A80A571B3D29}" type="pres">
      <dgm:prSet presAssocID="{AA96A306-2267-467D-B626-5EB4F3AF5939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245A65-D708-4C16-862C-3DA8C466058B}" type="pres">
      <dgm:prSet presAssocID="{AA96A306-2267-467D-B626-5EB4F3AF5939}" presName="hierChild4" presStyleCnt="0"/>
      <dgm:spPr/>
      <dgm:t>
        <a:bodyPr/>
        <a:lstStyle/>
        <a:p>
          <a:endParaRPr lang="ru-RU"/>
        </a:p>
      </dgm:t>
    </dgm:pt>
    <dgm:pt modelId="{B04C902B-68B0-46E4-A9A8-DDB4C70DBEA0}" type="pres">
      <dgm:prSet presAssocID="{AA96A306-2267-467D-B626-5EB4F3AF5939}" presName="hierChild5" presStyleCnt="0"/>
      <dgm:spPr/>
      <dgm:t>
        <a:bodyPr/>
        <a:lstStyle/>
        <a:p>
          <a:endParaRPr lang="ru-RU"/>
        </a:p>
      </dgm:t>
    </dgm:pt>
    <dgm:pt modelId="{FB9141E0-B07F-4E06-ACD7-1C23D90062A8}" type="pres">
      <dgm:prSet presAssocID="{E934433F-CBAE-419F-9C5F-F05D728F0CA8}" presName="Name64" presStyleLbl="parChTrans1D2" presStyleIdx="2" presStyleCnt="3"/>
      <dgm:spPr/>
      <dgm:t>
        <a:bodyPr/>
        <a:lstStyle/>
        <a:p>
          <a:endParaRPr lang="ru-RU"/>
        </a:p>
      </dgm:t>
    </dgm:pt>
    <dgm:pt modelId="{20BA22AE-6843-4869-8EF0-A19958A80C9C}" type="pres">
      <dgm:prSet presAssocID="{C651BCC9-6CD9-4C2D-A9B0-48A7EB25AD2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BD96E51-3F18-4810-B2D0-E43977997904}" type="pres">
      <dgm:prSet presAssocID="{C651BCC9-6CD9-4C2D-A9B0-48A7EB25AD25}" presName="rootComposite" presStyleCnt="0"/>
      <dgm:spPr/>
      <dgm:t>
        <a:bodyPr/>
        <a:lstStyle/>
        <a:p>
          <a:endParaRPr lang="ru-RU"/>
        </a:p>
      </dgm:t>
    </dgm:pt>
    <dgm:pt modelId="{9573E384-23EA-4BCE-B9ED-EAF86221FEB1}" type="pres">
      <dgm:prSet presAssocID="{C651BCC9-6CD9-4C2D-A9B0-48A7EB25AD2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3A6CF0-E0C3-455B-8C96-5F9EFA927197}" type="pres">
      <dgm:prSet presAssocID="{C651BCC9-6CD9-4C2D-A9B0-48A7EB25AD25}" presName="rootConnector" presStyleLbl="node2" presStyleIdx="2" presStyleCnt="3"/>
      <dgm:spPr/>
      <dgm:t>
        <a:bodyPr/>
        <a:lstStyle/>
        <a:p>
          <a:endParaRPr lang="ru-RU"/>
        </a:p>
      </dgm:t>
    </dgm:pt>
    <dgm:pt modelId="{0EDF1955-D05F-40D6-B6D9-D41A7F190C0B}" type="pres">
      <dgm:prSet presAssocID="{C651BCC9-6CD9-4C2D-A9B0-48A7EB25AD25}" presName="hierChild4" presStyleCnt="0"/>
      <dgm:spPr/>
      <dgm:t>
        <a:bodyPr/>
        <a:lstStyle/>
        <a:p>
          <a:endParaRPr lang="ru-RU"/>
        </a:p>
      </dgm:t>
    </dgm:pt>
    <dgm:pt modelId="{FBFABE00-D328-4B55-A56B-A2CFCC19A683}" type="pres">
      <dgm:prSet presAssocID="{C651BCC9-6CD9-4C2D-A9B0-48A7EB25AD25}" presName="hierChild5" presStyleCnt="0"/>
      <dgm:spPr/>
      <dgm:t>
        <a:bodyPr/>
        <a:lstStyle/>
        <a:p>
          <a:endParaRPr lang="ru-RU"/>
        </a:p>
      </dgm:t>
    </dgm:pt>
    <dgm:pt modelId="{F9CAB606-6710-4FE9-A5D7-C3E7EBF496F7}" type="pres">
      <dgm:prSet presAssocID="{03D9311F-CDA6-49AE-AFEC-99DFC0876B88}" presName="hierChild3" presStyleCnt="0"/>
      <dgm:spPr/>
      <dgm:t>
        <a:bodyPr/>
        <a:lstStyle/>
        <a:p>
          <a:endParaRPr lang="ru-RU"/>
        </a:p>
      </dgm:t>
    </dgm:pt>
  </dgm:ptLst>
  <dgm:cxnLst>
    <dgm:cxn modelId="{2ACEF2EA-2CB9-40AF-8AEE-5F7F2A0EB830}" type="presOf" srcId="{C651BCC9-6CD9-4C2D-A9B0-48A7EB25AD25}" destId="{4E3A6CF0-E0C3-455B-8C96-5F9EFA927197}" srcOrd="1" destOrd="0" presId="urn:microsoft.com/office/officeart/2009/3/layout/HorizontalOrganizationChart"/>
    <dgm:cxn modelId="{01CB33BF-1F20-4A2C-BB78-BEDB9206C7D0}" type="presOf" srcId="{03D9311F-CDA6-49AE-AFEC-99DFC0876B88}" destId="{345C9962-647F-474E-8F8C-5329B1CE9BE0}" srcOrd="1" destOrd="0" presId="urn:microsoft.com/office/officeart/2009/3/layout/HorizontalOrganizationChart"/>
    <dgm:cxn modelId="{59F9E866-53CB-4E01-A9B3-D38AB05D2F10}" type="presOf" srcId="{C16D64F0-DA79-4290-B810-41AA8241EBE5}" destId="{1EEF52A8-6E84-43F5-9A7C-CC948F77D6D9}" srcOrd="1" destOrd="0" presId="urn:microsoft.com/office/officeart/2009/3/layout/HorizontalOrganizationChart"/>
    <dgm:cxn modelId="{18F46204-CE5F-4156-82C8-89FE75DC2841}" type="presOf" srcId="{C651BCC9-6CD9-4C2D-A9B0-48A7EB25AD25}" destId="{9573E384-23EA-4BCE-B9ED-EAF86221FEB1}" srcOrd="0" destOrd="0" presId="urn:microsoft.com/office/officeart/2009/3/layout/HorizontalOrganizationChart"/>
    <dgm:cxn modelId="{66936E66-A041-4F55-A25D-48FFE6291F6D}" srcId="{1C4671C5-4E99-4B5E-9061-DE2FF27FBE48}" destId="{03D9311F-CDA6-49AE-AFEC-99DFC0876B88}" srcOrd="0" destOrd="0" parTransId="{AA9AFA21-1036-414E-AA75-B465FA0D3AA5}" sibTransId="{FD704426-73AC-42EB-801C-48A1F8F89384}"/>
    <dgm:cxn modelId="{DABDA768-E3A6-42B5-A77F-B096D3237AF0}" type="presOf" srcId="{C16D64F0-DA79-4290-B810-41AA8241EBE5}" destId="{C2792E9F-5BC9-4666-ACC0-81390CAE1AB3}" srcOrd="0" destOrd="0" presId="urn:microsoft.com/office/officeart/2009/3/layout/HorizontalOrganizationChart"/>
    <dgm:cxn modelId="{A81AFC94-1354-4D7D-8330-81474715B491}" type="presOf" srcId="{AA96A306-2267-467D-B626-5EB4F3AF5939}" destId="{1844F3E9-5E74-460B-83BD-72062AD861D3}" srcOrd="0" destOrd="0" presId="urn:microsoft.com/office/officeart/2009/3/layout/HorizontalOrganizationChart"/>
    <dgm:cxn modelId="{BCFD67A1-B1A2-427B-8895-3FD9C3ADFF72}" srcId="{03D9311F-CDA6-49AE-AFEC-99DFC0876B88}" destId="{C651BCC9-6CD9-4C2D-A9B0-48A7EB25AD25}" srcOrd="2" destOrd="0" parTransId="{E934433F-CBAE-419F-9C5F-F05D728F0CA8}" sibTransId="{ED7ABF45-CA15-4A26-9DA8-6BAE3CD15B7A}"/>
    <dgm:cxn modelId="{E5B0745E-64E0-4986-B853-32D418353075}" srcId="{03D9311F-CDA6-49AE-AFEC-99DFC0876B88}" destId="{C16D64F0-DA79-4290-B810-41AA8241EBE5}" srcOrd="0" destOrd="0" parTransId="{8AE55A27-E849-4BEB-8CA1-BB05677103CF}" sibTransId="{C3A20AF6-2EB2-4DCD-8D59-8D101289CBAE}"/>
    <dgm:cxn modelId="{3458BF97-A5FD-45FB-9DB8-AB502F4A4D16}" type="presOf" srcId="{AA96A306-2267-467D-B626-5EB4F3AF5939}" destId="{A284A996-98E0-4A16-B155-A80A571B3D29}" srcOrd="1" destOrd="0" presId="urn:microsoft.com/office/officeart/2009/3/layout/HorizontalOrganizationChart"/>
    <dgm:cxn modelId="{79ADA415-AEDD-4DA2-9CBD-31AE7CB8701F}" type="presOf" srcId="{E934433F-CBAE-419F-9C5F-F05D728F0CA8}" destId="{FB9141E0-B07F-4E06-ACD7-1C23D90062A8}" srcOrd="0" destOrd="0" presId="urn:microsoft.com/office/officeart/2009/3/layout/HorizontalOrganizationChart"/>
    <dgm:cxn modelId="{D39B35FD-08C2-4803-8182-C26AE7524D0B}" srcId="{03D9311F-CDA6-49AE-AFEC-99DFC0876B88}" destId="{AA96A306-2267-467D-B626-5EB4F3AF5939}" srcOrd="1" destOrd="0" parTransId="{4E768A18-4C85-4B86-9BD4-9FE3367247E2}" sibTransId="{930F8A3C-39B5-448C-AB1E-7C7F6F899F35}"/>
    <dgm:cxn modelId="{5BC592D2-4A81-4C11-A548-B389C50F7C82}" type="presOf" srcId="{03D9311F-CDA6-49AE-AFEC-99DFC0876B88}" destId="{B3C95FF6-0100-4A05-AF15-D9331D714C30}" srcOrd="0" destOrd="0" presId="urn:microsoft.com/office/officeart/2009/3/layout/HorizontalOrganizationChart"/>
    <dgm:cxn modelId="{C120B47C-28AD-4CE8-AC52-F57ADD4723F4}" type="presOf" srcId="{8AE55A27-E849-4BEB-8CA1-BB05677103CF}" destId="{5EEE07B8-C584-40F7-8CE9-DFF471214891}" srcOrd="0" destOrd="0" presId="urn:microsoft.com/office/officeart/2009/3/layout/HorizontalOrganizationChart"/>
    <dgm:cxn modelId="{0CA95164-A5D6-48BD-A020-1AF71F99A72E}" type="presOf" srcId="{1C4671C5-4E99-4B5E-9061-DE2FF27FBE48}" destId="{B47A6DDB-BA5D-4FA9-A888-2DC2F6F31260}" srcOrd="0" destOrd="0" presId="urn:microsoft.com/office/officeart/2009/3/layout/HorizontalOrganizationChart"/>
    <dgm:cxn modelId="{74C8B011-3CEE-495F-A4BC-C42A04EF7EF1}" type="presOf" srcId="{4E768A18-4C85-4B86-9BD4-9FE3367247E2}" destId="{785BF361-56F8-4533-906A-F6DC6585A0C2}" srcOrd="0" destOrd="0" presId="urn:microsoft.com/office/officeart/2009/3/layout/HorizontalOrganizationChart"/>
    <dgm:cxn modelId="{458594BF-2152-4F09-BE61-7052D47DCE92}" type="presParOf" srcId="{B47A6DDB-BA5D-4FA9-A888-2DC2F6F31260}" destId="{55E3B5A9-E26C-4FA5-8862-9E81A2EF94A4}" srcOrd="0" destOrd="0" presId="urn:microsoft.com/office/officeart/2009/3/layout/HorizontalOrganizationChart"/>
    <dgm:cxn modelId="{6B4FB331-CA9E-48E6-9BC8-E09B80166753}" type="presParOf" srcId="{55E3B5A9-E26C-4FA5-8862-9E81A2EF94A4}" destId="{B4D56B12-7B81-41F8-86FE-2AA745A58377}" srcOrd="0" destOrd="0" presId="urn:microsoft.com/office/officeart/2009/3/layout/HorizontalOrganizationChart"/>
    <dgm:cxn modelId="{DD8D82F1-65D1-4A17-961F-60B2372F28CE}" type="presParOf" srcId="{B4D56B12-7B81-41F8-86FE-2AA745A58377}" destId="{B3C95FF6-0100-4A05-AF15-D9331D714C30}" srcOrd="0" destOrd="0" presId="urn:microsoft.com/office/officeart/2009/3/layout/HorizontalOrganizationChart"/>
    <dgm:cxn modelId="{6C073284-5300-4515-9D78-D2F43110A139}" type="presParOf" srcId="{B4D56B12-7B81-41F8-86FE-2AA745A58377}" destId="{345C9962-647F-474E-8F8C-5329B1CE9BE0}" srcOrd="1" destOrd="0" presId="urn:microsoft.com/office/officeart/2009/3/layout/HorizontalOrganizationChart"/>
    <dgm:cxn modelId="{B6B6A62E-F4F9-439E-9B8C-CF8C4A44D462}" type="presParOf" srcId="{55E3B5A9-E26C-4FA5-8862-9E81A2EF94A4}" destId="{1E55965B-FD66-420D-8D87-F2483C10B5AD}" srcOrd="1" destOrd="0" presId="urn:microsoft.com/office/officeart/2009/3/layout/HorizontalOrganizationChart"/>
    <dgm:cxn modelId="{D7765F90-818D-40DD-ACE6-8FA8ADA39269}" type="presParOf" srcId="{1E55965B-FD66-420D-8D87-F2483C10B5AD}" destId="{5EEE07B8-C584-40F7-8CE9-DFF471214891}" srcOrd="0" destOrd="0" presId="urn:microsoft.com/office/officeart/2009/3/layout/HorizontalOrganizationChart"/>
    <dgm:cxn modelId="{41787807-051F-4EB9-8D92-AFB273A17559}" type="presParOf" srcId="{1E55965B-FD66-420D-8D87-F2483C10B5AD}" destId="{D1740D18-E1A6-4BC6-B674-A8B19B390626}" srcOrd="1" destOrd="0" presId="urn:microsoft.com/office/officeart/2009/3/layout/HorizontalOrganizationChart"/>
    <dgm:cxn modelId="{F5F8FCF5-11C8-4F03-8192-700350DF3435}" type="presParOf" srcId="{D1740D18-E1A6-4BC6-B674-A8B19B390626}" destId="{CA3190F5-E971-4459-B0DA-FFA571132A06}" srcOrd="0" destOrd="0" presId="urn:microsoft.com/office/officeart/2009/3/layout/HorizontalOrganizationChart"/>
    <dgm:cxn modelId="{6444F51C-8DE3-4A06-80B7-C2401695E859}" type="presParOf" srcId="{CA3190F5-E971-4459-B0DA-FFA571132A06}" destId="{C2792E9F-5BC9-4666-ACC0-81390CAE1AB3}" srcOrd="0" destOrd="0" presId="urn:microsoft.com/office/officeart/2009/3/layout/HorizontalOrganizationChart"/>
    <dgm:cxn modelId="{ED5063C3-71BA-4802-990F-787A97159132}" type="presParOf" srcId="{CA3190F5-E971-4459-B0DA-FFA571132A06}" destId="{1EEF52A8-6E84-43F5-9A7C-CC948F77D6D9}" srcOrd="1" destOrd="0" presId="urn:microsoft.com/office/officeart/2009/3/layout/HorizontalOrganizationChart"/>
    <dgm:cxn modelId="{973979CF-B391-4C46-BF14-0926253DA288}" type="presParOf" srcId="{D1740D18-E1A6-4BC6-B674-A8B19B390626}" destId="{936F4A66-78C1-4CF2-AEBC-BDA5F12C75CE}" srcOrd="1" destOrd="0" presId="urn:microsoft.com/office/officeart/2009/3/layout/HorizontalOrganizationChart"/>
    <dgm:cxn modelId="{40FD76F6-C492-494F-B868-7AF49BD15CDF}" type="presParOf" srcId="{D1740D18-E1A6-4BC6-B674-A8B19B390626}" destId="{14AA05C4-5B43-4D92-99C8-1A85B0C8EF12}" srcOrd="2" destOrd="0" presId="urn:microsoft.com/office/officeart/2009/3/layout/HorizontalOrganizationChart"/>
    <dgm:cxn modelId="{3583621D-B198-4095-91CD-1A0CDEF1C87C}" type="presParOf" srcId="{1E55965B-FD66-420D-8D87-F2483C10B5AD}" destId="{785BF361-56F8-4533-906A-F6DC6585A0C2}" srcOrd="2" destOrd="0" presId="urn:microsoft.com/office/officeart/2009/3/layout/HorizontalOrganizationChart"/>
    <dgm:cxn modelId="{DDDE5459-2173-4077-82AA-67B6AAAA509A}" type="presParOf" srcId="{1E55965B-FD66-420D-8D87-F2483C10B5AD}" destId="{67422402-233B-4F8E-A772-0E7D69B0F64B}" srcOrd="3" destOrd="0" presId="urn:microsoft.com/office/officeart/2009/3/layout/HorizontalOrganizationChart"/>
    <dgm:cxn modelId="{0CC61CD6-AE1C-4D6C-BA5A-89AB391A31FB}" type="presParOf" srcId="{67422402-233B-4F8E-A772-0E7D69B0F64B}" destId="{CD2FAEAD-AB83-4706-9C0C-9FABD4CDAFBB}" srcOrd="0" destOrd="0" presId="urn:microsoft.com/office/officeart/2009/3/layout/HorizontalOrganizationChart"/>
    <dgm:cxn modelId="{F41E1CB8-AAD2-406B-A999-86416A77D76B}" type="presParOf" srcId="{CD2FAEAD-AB83-4706-9C0C-9FABD4CDAFBB}" destId="{1844F3E9-5E74-460B-83BD-72062AD861D3}" srcOrd="0" destOrd="0" presId="urn:microsoft.com/office/officeart/2009/3/layout/HorizontalOrganizationChart"/>
    <dgm:cxn modelId="{A5CDA986-1A9E-4D5E-8089-C5FBA8E816B2}" type="presParOf" srcId="{CD2FAEAD-AB83-4706-9C0C-9FABD4CDAFBB}" destId="{A284A996-98E0-4A16-B155-A80A571B3D29}" srcOrd="1" destOrd="0" presId="urn:microsoft.com/office/officeart/2009/3/layout/HorizontalOrganizationChart"/>
    <dgm:cxn modelId="{8E23FFB5-298C-453C-B895-FD30C6777194}" type="presParOf" srcId="{67422402-233B-4F8E-A772-0E7D69B0F64B}" destId="{65245A65-D708-4C16-862C-3DA8C466058B}" srcOrd="1" destOrd="0" presId="urn:microsoft.com/office/officeart/2009/3/layout/HorizontalOrganizationChart"/>
    <dgm:cxn modelId="{2237E17F-A424-47D1-A88F-C4CB959C2992}" type="presParOf" srcId="{67422402-233B-4F8E-A772-0E7D69B0F64B}" destId="{B04C902B-68B0-46E4-A9A8-DDB4C70DBEA0}" srcOrd="2" destOrd="0" presId="urn:microsoft.com/office/officeart/2009/3/layout/HorizontalOrganizationChart"/>
    <dgm:cxn modelId="{9E8EDDB5-5E0C-4FF4-A598-C83199873EFC}" type="presParOf" srcId="{1E55965B-FD66-420D-8D87-F2483C10B5AD}" destId="{FB9141E0-B07F-4E06-ACD7-1C23D90062A8}" srcOrd="4" destOrd="0" presId="urn:microsoft.com/office/officeart/2009/3/layout/HorizontalOrganizationChart"/>
    <dgm:cxn modelId="{6308F004-8632-43DC-8CC3-023300039B63}" type="presParOf" srcId="{1E55965B-FD66-420D-8D87-F2483C10B5AD}" destId="{20BA22AE-6843-4869-8EF0-A19958A80C9C}" srcOrd="5" destOrd="0" presId="urn:microsoft.com/office/officeart/2009/3/layout/HorizontalOrganizationChart"/>
    <dgm:cxn modelId="{2A7C5681-DEE0-44EC-839D-9DF22DA9F2BF}" type="presParOf" srcId="{20BA22AE-6843-4869-8EF0-A19958A80C9C}" destId="{CBD96E51-3F18-4810-B2D0-E43977997904}" srcOrd="0" destOrd="0" presId="urn:microsoft.com/office/officeart/2009/3/layout/HorizontalOrganizationChart"/>
    <dgm:cxn modelId="{CDB832FE-3A4B-4D2A-A07C-C60E4F37F582}" type="presParOf" srcId="{CBD96E51-3F18-4810-B2D0-E43977997904}" destId="{9573E384-23EA-4BCE-B9ED-EAF86221FEB1}" srcOrd="0" destOrd="0" presId="urn:microsoft.com/office/officeart/2009/3/layout/HorizontalOrganizationChart"/>
    <dgm:cxn modelId="{8A0C8026-3D63-43C2-B991-1CEF6AF164B0}" type="presParOf" srcId="{CBD96E51-3F18-4810-B2D0-E43977997904}" destId="{4E3A6CF0-E0C3-455B-8C96-5F9EFA927197}" srcOrd="1" destOrd="0" presId="urn:microsoft.com/office/officeart/2009/3/layout/HorizontalOrganizationChart"/>
    <dgm:cxn modelId="{18EE1AF3-F654-49B5-9994-9F7460AC1FAB}" type="presParOf" srcId="{20BA22AE-6843-4869-8EF0-A19958A80C9C}" destId="{0EDF1955-D05F-40D6-B6D9-D41A7F190C0B}" srcOrd="1" destOrd="0" presId="urn:microsoft.com/office/officeart/2009/3/layout/HorizontalOrganizationChart"/>
    <dgm:cxn modelId="{4160A107-CB0F-4605-9D14-0930775E4DC9}" type="presParOf" srcId="{20BA22AE-6843-4869-8EF0-A19958A80C9C}" destId="{FBFABE00-D328-4B55-A56B-A2CFCC19A683}" srcOrd="2" destOrd="0" presId="urn:microsoft.com/office/officeart/2009/3/layout/HorizontalOrganizationChart"/>
    <dgm:cxn modelId="{04DF50E5-7FC5-49A2-8671-936FFCFE8F75}" type="presParOf" srcId="{55E3B5A9-E26C-4FA5-8862-9E81A2EF94A4}" destId="{F9CAB606-6710-4FE9-A5D7-C3E7EBF496F7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E5AFB-8504-4447-AF19-AE6695C2063D}">
      <dsp:nvSpPr>
        <dsp:cNvPr id="0" name=""/>
        <dsp:cNvSpPr/>
      </dsp:nvSpPr>
      <dsp:spPr>
        <a:xfrm>
          <a:off x="1453825" y="254476"/>
          <a:ext cx="1933126" cy="19331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Системы фиксации нарушений ПДД</a:t>
          </a:r>
        </a:p>
      </dsp:txBody>
      <dsp:txXfrm>
        <a:off x="2020024" y="820675"/>
        <a:ext cx="1366927" cy="1366927"/>
      </dsp:txXfrm>
    </dsp:sp>
    <dsp:sp modelId="{42AE5737-48DA-4676-8121-75E0565579E2}">
      <dsp:nvSpPr>
        <dsp:cNvPr id="0" name=""/>
        <dsp:cNvSpPr/>
      </dsp:nvSpPr>
      <dsp:spPr>
        <a:xfrm rot="5400000">
          <a:off x="3476242" y="254476"/>
          <a:ext cx="1933126" cy="19331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Обзорные видео камеры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3476242" y="820675"/>
        <a:ext cx="1366927" cy="1366927"/>
      </dsp:txXfrm>
    </dsp:sp>
    <dsp:sp modelId="{7975619C-9123-4420-B263-046B6EB9F1AC}">
      <dsp:nvSpPr>
        <dsp:cNvPr id="0" name=""/>
        <dsp:cNvSpPr/>
      </dsp:nvSpPr>
      <dsp:spPr>
        <a:xfrm rot="10800000">
          <a:off x="3476242" y="2276892"/>
          <a:ext cx="1933126" cy="19331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Системы сбора, обработки и хранения данных</a:t>
          </a:r>
        </a:p>
      </dsp:txBody>
      <dsp:txXfrm rot="10800000">
        <a:off x="3476242" y="2276892"/>
        <a:ext cx="1366927" cy="1366927"/>
      </dsp:txXfrm>
    </dsp:sp>
    <dsp:sp modelId="{835100BB-EFCF-435D-9E5E-A0E7E8C70488}">
      <dsp:nvSpPr>
        <dsp:cNvPr id="0" name=""/>
        <dsp:cNvSpPr/>
      </dsp:nvSpPr>
      <dsp:spPr>
        <a:xfrm rot="16200000">
          <a:off x="1453825" y="2276892"/>
          <a:ext cx="1933126" cy="19331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Системы аналитики </a:t>
          </a:r>
          <a:endParaRPr lang="ru-RU" sz="1600" kern="1200" dirty="0"/>
        </a:p>
      </dsp:txBody>
      <dsp:txXfrm rot="5400000">
        <a:off x="2020024" y="2276892"/>
        <a:ext cx="1366927" cy="1366927"/>
      </dsp:txXfrm>
    </dsp:sp>
    <dsp:sp modelId="{B8826484-E331-4926-9ECA-6DE1F5DECDB4}">
      <dsp:nvSpPr>
        <dsp:cNvPr id="0" name=""/>
        <dsp:cNvSpPr/>
      </dsp:nvSpPr>
      <dsp:spPr>
        <a:xfrm>
          <a:off x="3097876" y="1830443"/>
          <a:ext cx="667442" cy="58038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14947B-77A2-462D-894D-6A1C4BA90430}">
      <dsp:nvSpPr>
        <dsp:cNvPr id="0" name=""/>
        <dsp:cNvSpPr/>
      </dsp:nvSpPr>
      <dsp:spPr>
        <a:xfrm rot="10800000">
          <a:off x="3097876" y="2053668"/>
          <a:ext cx="667442" cy="58038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F79BC-0645-4FB0-886E-187453284135}">
      <dsp:nvSpPr>
        <dsp:cNvPr id="0" name=""/>
        <dsp:cNvSpPr/>
      </dsp:nvSpPr>
      <dsp:spPr>
        <a:xfrm>
          <a:off x="2112701" y="1008112"/>
          <a:ext cx="345978" cy="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989" y="0"/>
              </a:lnTo>
              <a:lnTo>
                <a:pt x="172989" y="743854"/>
              </a:lnTo>
              <a:lnTo>
                <a:pt x="345978" y="743854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893A5-2243-4A93-A607-AA7BC8B753CE}">
      <dsp:nvSpPr>
        <dsp:cNvPr id="0" name=""/>
        <dsp:cNvSpPr/>
      </dsp:nvSpPr>
      <dsp:spPr>
        <a:xfrm>
          <a:off x="2112701" y="962392"/>
          <a:ext cx="345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978" y="4572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D9140-9B8E-4C8E-8855-C068AED76483}">
      <dsp:nvSpPr>
        <dsp:cNvPr id="0" name=""/>
        <dsp:cNvSpPr/>
      </dsp:nvSpPr>
      <dsp:spPr>
        <a:xfrm>
          <a:off x="2112701" y="264257"/>
          <a:ext cx="345978" cy="743854"/>
        </a:xfrm>
        <a:custGeom>
          <a:avLst/>
          <a:gdLst/>
          <a:ahLst/>
          <a:cxnLst/>
          <a:rect l="0" t="0" r="0" b="0"/>
          <a:pathLst>
            <a:path>
              <a:moveTo>
                <a:pt x="0" y="743854"/>
              </a:moveTo>
              <a:lnTo>
                <a:pt x="172989" y="743854"/>
              </a:lnTo>
              <a:lnTo>
                <a:pt x="172989" y="0"/>
              </a:lnTo>
              <a:lnTo>
                <a:pt x="345978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DC422-71E1-48B7-8787-C557C1F7FE2B}">
      <dsp:nvSpPr>
        <dsp:cNvPr id="0" name=""/>
        <dsp:cNvSpPr/>
      </dsp:nvSpPr>
      <dsp:spPr>
        <a:xfrm>
          <a:off x="382808" y="744303"/>
          <a:ext cx="1729893" cy="527617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ГИБДД</a:t>
          </a:r>
          <a:endParaRPr lang="ru-RU" sz="1600" kern="1200" dirty="0"/>
        </a:p>
      </dsp:txBody>
      <dsp:txXfrm>
        <a:off x="382808" y="744303"/>
        <a:ext cx="1729893" cy="527617"/>
      </dsp:txXfrm>
    </dsp:sp>
    <dsp:sp modelId="{E2093882-7258-494C-81B7-049A849D71CD}">
      <dsp:nvSpPr>
        <dsp:cNvPr id="0" name=""/>
        <dsp:cNvSpPr/>
      </dsp:nvSpPr>
      <dsp:spPr>
        <a:xfrm>
          <a:off x="2458680" y="449"/>
          <a:ext cx="1729893" cy="52761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Дежурная часть</a:t>
          </a:r>
          <a:endParaRPr lang="ru-RU" sz="1600" kern="1200" dirty="0"/>
        </a:p>
      </dsp:txBody>
      <dsp:txXfrm>
        <a:off x="2458680" y="449"/>
        <a:ext cx="1729893" cy="527617"/>
      </dsp:txXfrm>
    </dsp:sp>
    <dsp:sp modelId="{B7BA7130-4056-4BA7-B0C7-F982F14652BE}">
      <dsp:nvSpPr>
        <dsp:cNvPr id="0" name=""/>
        <dsp:cNvSpPr/>
      </dsp:nvSpPr>
      <dsp:spPr>
        <a:xfrm>
          <a:off x="2458680" y="744303"/>
          <a:ext cx="1729893" cy="52761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Административная практика</a:t>
          </a:r>
          <a:endParaRPr lang="ru-RU" sz="1600" kern="1200" dirty="0"/>
        </a:p>
      </dsp:txBody>
      <dsp:txXfrm>
        <a:off x="2458680" y="744303"/>
        <a:ext cx="1729893" cy="527617"/>
      </dsp:txXfrm>
    </dsp:sp>
    <dsp:sp modelId="{7AA80F16-4440-45AF-BE3B-17934954AE29}">
      <dsp:nvSpPr>
        <dsp:cNvPr id="0" name=""/>
        <dsp:cNvSpPr/>
      </dsp:nvSpPr>
      <dsp:spPr>
        <a:xfrm>
          <a:off x="2458680" y="1488157"/>
          <a:ext cx="1729893" cy="52761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Инспекторы по розыску</a:t>
          </a:r>
          <a:endParaRPr lang="ru-RU" sz="1600" kern="1200" dirty="0"/>
        </a:p>
      </dsp:txBody>
      <dsp:txXfrm>
        <a:off x="2458680" y="1488157"/>
        <a:ext cx="1729893" cy="527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41E0-B07F-4E06-ACD7-1C23D90062A8}">
      <dsp:nvSpPr>
        <dsp:cNvPr id="0" name=""/>
        <dsp:cNvSpPr/>
      </dsp:nvSpPr>
      <dsp:spPr>
        <a:xfrm>
          <a:off x="1980713" y="1010690"/>
          <a:ext cx="346552" cy="74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276" y="0"/>
              </a:lnTo>
              <a:lnTo>
                <a:pt x="173276" y="745087"/>
              </a:lnTo>
              <a:lnTo>
                <a:pt x="346552" y="745087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F361-56F8-4533-906A-F6DC6585A0C2}">
      <dsp:nvSpPr>
        <dsp:cNvPr id="0" name=""/>
        <dsp:cNvSpPr/>
      </dsp:nvSpPr>
      <dsp:spPr>
        <a:xfrm>
          <a:off x="1980713" y="964970"/>
          <a:ext cx="346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552" y="4572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E07B8-C584-40F7-8CE9-DFF471214891}">
      <dsp:nvSpPr>
        <dsp:cNvPr id="0" name=""/>
        <dsp:cNvSpPr/>
      </dsp:nvSpPr>
      <dsp:spPr>
        <a:xfrm>
          <a:off x="1980713" y="265602"/>
          <a:ext cx="346552" cy="745087"/>
        </a:xfrm>
        <a:custGeom>
          <a:avLst/>
          <a:gdLst/>
          <a:ahLst/>
          <a:cxnLst/>
          <a:rect l="0" t="0" r="0" b="0"/>
          <a:pathLst>
            <a:path>
              <a:moveTo>
                <a:pt x="0" y="745087"/>
              </a:moveTo>
              <a:lnTo>
                <a:pt x="173276" y="745087"/>
              </a:lnTo>
              <a:lnTo>
                <a:pt x="173276" y="0"/>
              </a:lnTo>
              <a:lnTo>
                <a:pt x="346552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95FF6-0100-4A05-AF15-D9331D714C30}">
      <dsp:nvSpPr>
        <dsp:cNvPr id="0" name=""/>
        <dsp:cNvSpPr/>
      </dsp:nvSpPr>
      <dsp:spPr>
        <a:xfrm>
          <a:off x="247950" y="746443"/>
          <a:ext cx="1732762" cy="528492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Полиция общественной безопасности</a:t>
          </a:r>
          <a:endParaRPr lang="ru-RU" sz="1200" kern="1200" dirty="0"/>
        </a:p>
      </dsp:txBody>
      <dsp:txXfrm>
        <a:off x="247950" y="746443"/>
        <a:ext cx="1732762" cy="528492"/>
      </dsp:txXfrm>
    </dsp:sp>
    <dsp:sp modelId="{C2792E9F-5BC9-4666-ACC0-81390CAE1AB3}">
      <dsp:nvSpPr>
        <dsp:cNvPr id="0" name=""/>
        <dsp:cNvSpPr/>
      </dsp:nvSpPr>
      <dsp:spPr>
        <a:xfrm>
          <a:off x="2327265" y="1355"/>
          <a:ext cx="1732762" cy="52849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Дежурная часть</a:t>
          </a:r>
          <a:endParaRPr lang="ru-RU" sz="1600" kern="1200" dirty="0"/>
        </a:p>
      </dsp:txBody>
      <dsp:txXfrm>
        <a:off x="2327265" y="1355"/>
        <a:ext cx="1732762" cy="528492"/>
      </dsp:txXfrm>
    </dsp:sp>
    <dsp:sp modelId="{1844F3E9-5E74-460B-83BD-72062AD861D3}">
      <dsp:nvSpPr>
        <dsp:cNvPr id="0" name=""/>
        <dsp:cNvSpPr/>
      </dsp:nvSpPr>
      <dsp:spPr>
        <a:xfrm>
          <a:off x="2327265" y="746443"/>
          <a:ext cx="1732762" cy="52849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Управление нарядами ППС</a:t>
          </a:r>
          <a:endParaRPr lang="ru-RU" sz="1600" kern="1200" dirty="0"/>
        </a:p>
      </dsp:txBody>
      <dsp:txXfrm>
        <a:off x="2327265" y="746443"/>
        <a:ext cx="1732762" cy="528492"/>
      </dsp:txXfrm>
    </dsp:sp>
    <dsp:sp modelId="{9573E384-23EA-4BCE-B9ED-EAF86221FEB1}">
      <dsp:nvSpPr>
        <dsp:cNvPr id="0" name=""/>
        <dsp:cNvSpPr/>
      </dsp:nvSpPr>
      <dsp:spPr>
        <a:xfrm>
          <a:off x="2327265" y="1491531"/>
          <a:ext cx="1732762" cy="52849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Следователи</a:t>
          </a:r>
          <a:endParaRPr lang="ru-RU" sz="1600" kern="1200"/>
        </a:p>
      </dsp:txBody>
      <dsp:txXfrm>
        <a:off x="2327265" y="1491531"/>
        <a:ext cx="1732762" cy="528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4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8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7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9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1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6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0;&#1083;&#1080;&#1094;&#1077;&#1081;&#1089;&#1082;&#1080;&#1081;%20&#1082;&#1074;&#1072;&#1076;&#1088;&#1086;&#1082;&#1086;&#1087;&#1090;&#1077;&#1088;.mk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irit.ru/ru/projects/park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://live.cmirit.ru:8000/parkon.php" TargetMode="Externa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irit.ru/ru/projects/liv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0"/>
            <a:ext cx="76835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51248" y="4678390"/>
            <a:ext cx="4885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Директор МБУ «ЦМИРИТ» С.Е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Виноградов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55776" y="339502"/>
            <a:ext cx="5903912" cy="1190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</a:t>
            </a:r>
            <a:b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«Безопасный город»</a:t>
            </a:r>
            <a:b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Череповец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" y="2931790"/>
            <a:ext cx="1509014" cy="792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1158" y="4731990"/>
            <a:ext cx="137102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29-30 мая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-20538"/>
            <a:ext cx="734481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Привлечение инвесторов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1962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В 2013 году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построена ВОЛС емкостью 96 волокон и протяженностью 5 км.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47814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Прорабатывается проект по оборудованию остановок общественного транспорта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видеокамерами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высокого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разрешения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062484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Реализуется система управления транспортными потоками «Дорожный менеджер»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nlagunov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88733"/>
            <a:ext cx="2736304" cy="26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14" y="2499742"/>
            <a:ext cx="4393850" cy="249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13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3768" y="-20538"/>
            <a:ext cx="5184775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Пользователи системы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576357813"/>
              </p:ext>
            </p:extLst>
          </p:nvPr>
        </p:nvGraphicFramePr>
        <p:xfrm>
          <a:off x="4462239" y="1275606"/>
          <a:ext cx="457138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197389649"/>
              </p:ext>
            </p:extLst>
          </p:nvPr>
        </p:nvGraphicFramePr>
        <p:xfrm>
          <a:off x="251520" y="1275606"/>
          <a:ext cx="4307979" cy="202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479944" y="4011910"/>
            <a:ext cx="6044384" cy="720060"/>
            <a:chOff x="1259632" y="4011910"/>
            <a:chExt cx="6044384" cy="720060"/>
          </a:xfrm>
        </p:grpSpPr>
        <p:sp>
          <p:nvSpPr>
            <p:cNvPr id="4" name="Полилиния 3"/>
            <p:cNvSpPr/>
            <p:nvPr/>
          </p:nvSpPr>
          <p:spPr>
            <a:xfrm>
              <a:off x="1259632" y="4011910"/>
              <a:ext cx="1392715" cy="720041"/>
            </a:xfrm>
            <a:custGeom>
              <a:avLst/>
              <a:gdLst>
                <a:gd name="connsiteX0" fmla="*/ 0 w 1392715"/>
                <a:gd name="connsiteY0" fmla="*/ 0 h 720041"/>
                <a:gd name="connsiteX1" fmla="*/ 1392715 w 1392715"/>
                <a:gd name="connsiteY1" fmla="*/ 0 h 720041"/>
                <a:gd name="connsiteX2" fmla="*/ 1392715 w 1392715"/>
                <a:gd name="connsiteY2" fmla="*/ 720041 h 720041"/>
                <a:gd name="connsiteX3" fmla="*/ 0 w 1392715"/>
                <a:gd name="connsiteY3" fmla="*/ 720041 h 720041"/>
                <a:gd name="connsiteX4" fmla="*/ 0 w 1392715"/>
                <a:gd name="connsiteY4" fmla="*/ 0 h 7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715" h="720041">
                  <a:moveTo>
                    <a:pt x="0" y="0"/>
                  </a:moveTo>
                  <a:lnTo>
                    <a:pt x="1392715" y="0"/>
                  </a:lnTo>
                  <a:lnTo>
                    <a:pt x="1392715" y="720041"/>
                  </a:lnTo>
                  <a:lnTo>
                    <a:pt x="0" y="7200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Жители города</a:t>
              </a:r>
              <a:endParaRPr lang="ru-RU" sz="20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893797" y="4011929"/>
              <a:ext cx="1415517" cy="720041"/>
            </a:xfrm>
            <a:custGeom>
              <a:avLst/>
              <a:gdLst>
                <a:gd name="connsiteX0" fmla="*/ 0 w 1415517"/>
                <a:gd name="connsiteY0" fmla="*/ 0 h 720041"/>
                <a:gd name="connsiteX1" fmla="*/ 1415517 w 1415517"/>
                <a:gd name="connsiteY1" fmla="*/ 0 h 720041"/>
                <a:gd name="connsiteX2" fmla="*/ 1415517 w 1415517"/>
                <a:gd name="connsiteY2" fmla="*/ 720041 h 720041"/>
                <a:gd name="connsiteX3" fmla="*/ 0 w 1415517"/>
                <a:gd name="connsiteY3" fmla="*/ 720041 h 720041"/>
                <a:gd name="connsiteX4" fmla="*/ 0 w 1415517"/>
                <a:gd name="connsiteY4" fmla="*/ 0 h 7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517" h="720041">
                  <a:moveTo>
                    <a:pt x="0" y="0"/>
                  </a:moveTo>
                  <a:lnTo>
                    <a:pt x="1415517" y="0"/>
                  </a:lnTo>
                  <a:lnTo>
                    <a:pt x="1415517" y="720041"/>
                  </a:lnTo>
                  <a:lnTo>
                    <a:pt x="0" y="7200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МЧС</a:t>
              </a:r>
              <a:endParaRPr lang="ru-RU" sz="20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550764" y="4011929"/>
              <a:ext cx="1311735" cy="720041"/>
            </a:xfrm>
            <a:custGeom>
              <a:avLst/>
              <a:gdLst>
                <a:gd name="connsiteX0" fmla="*/ 0 w 1311735"/>
                <a:gd name="connsiteY0" fmla="*/ 0 h 720041"/>
                <a:gd name="connsiteX1" fmla="*/ 1311735 w 1311735"/>
                <a:gd name="connsiteY1" fmla="*/ 0 h 720041"/>
                <a:gd name="connsiteX2" fmla="*/ 1311735 w 1311735"/>
                <a:gd name="connsiteY2" fmla="*/ 720041 h 720041"/>
                <a:gd name="connsiteX3" fmla="*/ 0 w 1311735"/>
                <a:gd name="connsiteY3" fmla="*/ 720041 h 720041"/>
                <a:gd name="connsiteX4" fmla="*/ 0 w 1311735"/>
                <a:gd name="connsiteY4" fmla="*/ 0 h 7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735" h="720041">
                  <a:moveTo>
                    <a:pt x="0" y="0"/>
                  </a:moveTo>
                  <a:lnTo>
                    <a:pt x="1311735" y="0"/>
                  </a:lnTo>
                  <a:lnTo>
                    <a:pt x="1311735" y="720041"/>
                  </a:lnTo>
                  <a:lnTo>
                    <a:pt x="0" y="7200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Судебные приставы</a:t>
              </a:r>
              <a:endParaRPr lang="ru-RU" sz="20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103948" y="4011929"/>
              <a:ext cx="1200068" cy="720041"/>
            </a:xfrm>
            <a:custGeom>
              <a:avLst/>
              <a:gdLst>
                <a:gd name="connsiteX0" fmla="*/ 0 w 1200068"/>
                <a:gd name="connsiteY0" fmla="*/ 0 h 720041"/>
                <a:gd name="connsiteX1" fmla="*/ 1200068 w 1200068"/>
                <a:gd name="connsiteY1" fmla="*/ 0 h 720041"/>
                <a:gd name="connsiteX2" fmla="*/ 1200068 w 1200068"/>
                <a:gd name="connsiteY2" fmla="*/ 720041 h 720041"/>
                <a:gd name="connsiteX3" fmla="*/ 0 w 1200068"/>
                <a:gd name="connsiteY3" fmla="*/ 720041 h 720041"/>
                <a:gd name="connsiteX4" fmla="*/ 0 w 1200068"/>
                <a:gd name="connsiteY4" fmla="*/ 0 h 7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68" h="720041">
                  <a:moveTo>
                    <a:pt x="0" y="0"/>
                  </a:moveTo>
                  <a:lnTo>
                    <a:pt x="1200068" y="0"/>
                  </a:lnTo>
                  <a:lnTo>
                    <a:pt x="1200068" y="720041"/>
                  </a:lnTo>
                  <a:lnTo>
                    <a:pt x="0" y="7200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ФСБ</a:t>
              </a:r>
              <a:endParaRPr lang="ru-RU" sz="2000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94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3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-20538"/>
            <a:ext cx="7560840" cy="68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Результаты работы системы обзорного видеонаблюдения</a:t>
            </a:r>
            <a:endParaRPr lang="ru-RU" sz="2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3171899"/>
              </p:ext>
            </p:extLst>
          </p:nvPr>
        </p:nvGraphicFramePr>
        <p:xfrm>
          <a:off x="1524000" y="91556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24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20538"/>
            <a:ext cx="7344816" cy="68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Результаты работы комплексов фиксации нарушений ПДД</a:t>
            </a:r>
            <a:endParaRPr lang="ru-RU" sz="2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721" y="1568684"/>
            <a:ext cx="8349215" cy="1075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Снижение количества аварий более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три раза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721" y="3075806"/>
            <a:ext cx="8349215" cy="1272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Ни одной аварии со смертельным исходом</a:t>
            </a: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89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20538"/>
            <a:ext cx="7344816" cy="68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Результаты работы комплексов фиксации нарушений ПДД</a:t>
            </a:r>
            <a:endParaRPr lang="ru-RU" sz="2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5175844"/>
              </p:ext>
            </p:extLst>
          </p:nvPr>
        </p:nvGraphicFramePr>
        <p:xfrm>
          <a:off x="1535832" y="1131590"/>
          <a:ext cx="6072336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4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20538"/>
            <a:ext cx="7344816" cy="68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Результаты работы комплексов фиксации нарушений ПДД</a:t>
            </a:r>
            <a:endParaRPr lang="ru-RU" sz="2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78592334"/>
              </p:ext>
            </p:extLst>
          </p:nvPr>
        </p:nvGraphicFramePr>
        <p:xfrm>
          <a:off x="1524000" y="91556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83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Этап4_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3" y="832098"/>
            <a:ext cx="6619881" cy="41879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20538"/>
            <a:ext cx="7200800" cy="685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Развитие проекта до 2020 года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94" y="1266895"/>
            <a:ext cx="2268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стационарных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комплексов фиксации нарушений ПДД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794" y="2452122"/>
            <a:ext cx="226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158 камер обзорного видеонаблюдения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895" y="3355127"/>
            <a:ext cx="226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Внедрение аналитического ПО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895" y="4075207"/>
            <a:ext cx="226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Использование БПЛА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20472" y="48760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40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-20538"/>
            <a:ext cx="734481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Спасибо за внимание !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1271538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Виноградов Сергей Евгеньевич</a:t>
            </a:r>
            <a:endParaRPr lang="ru-RU" dirty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Вологодская область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г. </a:t>
            </a:r>
            <a:r>
              <a:rPr lang="ru-RU" sz="1600" dirty="0" smtClean="0">
                <a:latin typeface="Arial Narrow" pitchFamily="34" charset="0"/>
              </a:rPr>
              <a:t>Череповец</a:t>
            </a:r>
          </a:p>
          <a:p>
            <a:pPr algn="ctr"/>
            <a:endParaRPr lang="ru-RU" sz="1600" dirty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т. 8 </a:t>
            </a:r>
            <a:r>
              <a:rPr lang="ru-RU" sz="1600" dirty="0">
                <a:latin typeface="Arial Narrow" pitchFamily="34" charset="0"/>
              </a:rPr>
              <a:t>(8202) 55-15-25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ф. 8 </a:t>
            </a:r>
            <a:r>
              <a:rPr lang="ru-RU" sz="1600" dirty="0">
                <a:latin typeface="Arial Narrow" pitchFamily="34" charset="0"/>
              </a:rPr>
              <a:t>(8202) </a:t>
            </a:r>
            <a:r>
              <a:rPr lang="ru-RU" sz="1600" dirty="0" smtClean="0">
                <a:latin typeface="Arial Narrow" pitchFamily="34" charset="0"/>
              </a:rPr>
              <a:t>55-67-86 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e-</a:t>
            </a:r>
            <a:r>
              <a:rPr lang="ru-RU" sz="1600" dirty="0" err="1" smtClean="0">
                <a:latin typeface="Arial Narrow" pitchFamily="34" charset="0"/>
              </a:rPr>
              <a:t>mail</a:t>
            </a:r>
            <a:r>
              <a:rPr lang="ru-RU" sz="1600" dirty="0" smtClean="0">
                <a:latin typeface="Arial Narrow" pitchFamily="34" charset="0"/>
              </a:rPr>
              <a:t>: </a:t>
            </a:r>
            <a:r>
              <a:rPr lang="ru-RU" sz="1200" dirty="0" smtClean="0">
                <a:latin typeface="Arial Narrow" pitchFamily="34" charset="0"/>
              </a:rPr>
              <a:t>cmirit@cherepovetscity.ru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90854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784" y="-20538"/>
            <a:ext cx="5184775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Цели и задачи проекта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371072"/>
            <a:ext cx="4284985" cy="30376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безопасности дорожного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движения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количества нарушений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ПДД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Снижение аварийности на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дорогах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Оптимизация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транспортной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логистики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9" y="1371072"/>
            <a:ext cx="4320480" cy="30376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Повышение раскрываемости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преступлений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Сокращение количества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правонарушений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Оперативное реагирование городских служб в случае ЧС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2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95536" y="1203598"/>
            <a:ext cx="8334387" cy="3613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 smtClean="0"/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/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 smtClean="0"/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/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Эффективная </a:t>
            </a:r>
            <a:r>
              <a:rPr lang="ru-RU" sz="2400" dirty="0"/>
              <a:t>комплексная система 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«Безопасный город»</a:t>
            </a:r>
            <a:endParaRPr lang="ru-RU" sz="24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1" y="-58266"/>
            <a:ext cx="6336704" cy="7578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Концепция комплексного подхода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11345" y="1491550"/>
            <a:ext cx="1484391" cy="1511996"/>
          </a:xfrm>
          <a:custGeom>
            <a:avLst/>
            <a:gdLst>
              <a:gd name="connsiteX0" fmla="*/ 0 w 1484391"/>
              <a:gd name="connsiteY0" fmla="*/ 155861 h 1511996"/>
              <a:gd name="connsiteX1" fmla="*/ 155861 w 1484391"/>
              <a:gd name="connsiteY1" fmla="*/ 0 h 1511996"/>
              <a:gd name="connsiteX2" fmla="*/ 1328530 w 1484391"/>
              <a:gd name="connsiteY2" fmla="*/ 0 h 1511996"/>
              <a:gd name="connsiteX3" fmla="*/ 1484391 w 1484391"/>
              <a:gd name="connsiteY3" fmla="*/ 155861 h 1511996"/>
              <a:gd name="connsiteX4" fmla="*/ 1484391 w 1484391"/>
              <a:gd name="connsiteY4" fmla="*/ 1356135 h 1511996"/>
              <a:gd name="connsiteX5" fmla="*/ 1328530 w 1484391"/>
              <a:gd name="connsiteY5" fmla="*/ 1511996 h 1511996"/>
              <a:gd name="connsiteX6" fmla="*/ 155861 w 1484391"/>
              <a:gd name="connsiteY6" fmla="*/ 1511996 h 1511996"/>
              <a:gd name="connsiteX7" fmla="*/ 0 w 1484391"/>
              <a:gd name="connsiteY7" fmla="*/ 1356135 h 1511996"/>
              <a:gd name="connsiteX8" fmla="*/ 0 w 1484391"/>
              <a:gd name="connsiteY8" fmla="*/ 155861 h 15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391" h="1511996">
                <a:moveTo>
                  <a:pt x="0" y="155861"/>
                </a:moveTo>
                <a:cubicBezTo>
                  <a:pt x="0" y="69781"/>
                  <a:pt x="69781" y="0"/>
                  <a:pt x="155861" y="0"/>
                </a:cubicBezTo>
                <a:lnTo>
                  <a:pt x="1328530" y="0"/>
                </a:lnTo>
                <a:cubicBezTo>
                  <a:pt x="1414610" y="0"/>
                  <a:pt x="1484391" y="69781"/>
                  <a:pt x="1484391" y="155861"/>
                </a:cubicBezTo>
                <a:lnTo>
                  <a:pt x="1484391" y="1356135"/>
                </a:lnTo>
                <a:cubicBezTo>
                  <a:pt x="1484391" y="1442215"/>
                  <a:pt x="1414610" y="1511996"/>
                  <a:pt x="1328530" y="1511996"/>
                </a:cubicBezTo>
                <a:lnTo>
                  <a:pt x="155861" y="1511996"/>
                </a:lnTo>
                <a:cubicBezTo>
                  <a:pt x="69781" y="1511996"/>
                  <a:pt x="0" y="1442215"/>
                  <a:pt x="0" y="1356135"/>
                </a:cubicBezTo>
                <a:lnTo>
                  <a:pt x="0" y="15586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80" tIns="95180" rIns="95180" bIns="9518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/>
              <a:t>Создание общегородской ИТ-инфраструктуры</a:t>
            </a:r>
            <a:endParaRPr lang="ru-RU" sz="13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2259517" y="1491550"/>
            <a:ext cx="1484391" cy="1511996"/>
          </a:xfrm>
          <a:custGeom>
            <a:avLst/>
            <a:gdLst>
              <a:gd name="connsiteX0" fmla="*/ 0 w 1484391"/>
              <a:gd name="connsiteY0" fmla="*/ 155861 h 1511996"/>
              <a:gd name="connsiteX1" fmla="*/ 155861 w 1484391"/>
              <a:gd name="connsiteY1" fmla="*/ 0 h 1511996"/>
              <a:gd name="connsiteX2" fmla="*/ 1328530 w 1484391"/>
              <a:gd name="connsiteY2" fmla="*/ 0 h 1511996"/>
              <a:gd name="connsiteX3" fmla="*/ 1484391 w 1484391"/>
              <a:gd name="connsiteY3" fmla="*/ 155861 h 1511996"/>
              <a:gd name="connsiteX4" fmla="*/ 1484391 w 1484391"/>
              <a:gd name="connsiteY4" fmla="*/ 1356135 h 1511996"/>
              <a:gd name="connsiteX5" fmla="*/ 1328530 w 1484391"/>
              <a:gd name="connsiteY5" fmla="*/ 1511996 h 1511996"/>
              <a:gd name="connsiteX6" fmla="*/ 155861 w 1484391"/>
              <a:gd name="connsiteY6" fmla="*/ 1511996 h 1511996"/>
              <a:gd name="connsiteX7" fmla="*/ 0 w 1484391"/>
              <a:gd name="connsiteY7" fmla="*/ 1356135 h 1511996"/>
              <a:gd name="connsiteX8" fmla="*/ 0 w 1484391"/>
              <a:gd name="connsiteY8" fmla="*/ 155861 h 15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391" h="1511996">
                <a:moveTo>
                  <a:pt x="0" y="155861"/>
                </a:moveTo>
                <a:cubicBezTo>
                  <a:pt x="0" y="69781"/>
                  <a:pt x="69781" y="0"/>
                  <a:pt x="155861" y="0"/>
                </a:cubicBezTo>
                <a:lnTo>
                  <a:pt x="1328530" y="0"/>
                </a:lnTo>
                <a:cubicBezTo>
                  <a:pt x="1414610" y="0"/>
                  <a:pt x="1484391" y="69781"/>
                  <a:pt x="1484391" y="155861"/>
                </a:cubicBezTo>
                <a:lnTo>
                  <a:pt x="1484391" y="1356135"/>
                </a:lnTo>
                <a:cubicBezTo>
                  <a:pt x="1484391" y="1442215"/>
                  <a:pt x="1414610" y="1511996"/>
                  <a:pt x="1328530" y="1511996"/>
                </a:cubicBezTo>
                <a:lnTo>
                  <a:pt x="155861" y="1511996"/>
                </a:lnTo>
                <a:cubicBezTo>
                  <a:pt x="69781" y="1511996"/>
                  <a:pt x="0" y="1442215"/>
                  <a:pt x="0" y="1356135"/>
                </a:cubicBezTo>
                <a:lnTo>
                  <a:pt x="0" y="15586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80" tIns="95180" rIns="95180" bIns="9518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/>
              <a:t>Нормативное и правовое обеспечение</a:t>
            </a:r>
            <a:endParaRPr lang="ru-RU" sz="13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3807689" y="1491883"/>
            <a:ext cx="1484391" cy="1511996"/>
          </a:xfrm>
          <a:custGeom>
            <a:avLst/>
            <a:gdLst>
              <a:gd name="connsiteX0" fmla="*/ 0 w 1484391"/>
              <a:gd name="connsiteY0" fmla="*/ 155861 h 1511996"/>
              <a:gd name="connsiteX1" fmla="*/ 155861 w 1484391"/>
              <a:gd name="connsiteY1" fmla="*/ 0 h 1511996"/>
              <a:gd name="connsiteX2" fmla="*/ 1328530 w 1484391"/>
              <a:gd name="connsiteY2" fmla="*/ 0 h 1511996"/>
              <a:gd name="connsiteX3" fmla="*/ 1484391 w 1484391"/>
              <a:gd name="connsiteY3" fmla="*/ 155861 h 1511996"/>
              <a:gd name="connsiteX4" fmla="*/ 1484391 w 1484391"/>
              <a:gd name="connsiteY4" fmla="*/ 1356135 h 1511996"/>
              <a:gd name="connsiteX5" fmla="*/ 1328530 w 1484391"/>
              <a:gd name="connsiteY5" fmla="*/ 1511996 h 1511996"/>
              <a:gd name="connsiteX6" fmla="*/ 155861 w 1484391"/>
              <a:gd name="connsiteY6" fmla="*/ 1511996 h 1511996"/>
              <a:gd name="connsiteX7" fmla="*/ 0 w 1484391"/>
              <a:gd name="connsiteY7" fmla="*/ 1356135 h 1511996"/>
              <a:gd name="connsiteX8" fmla="*/ 0 w 1484391"/>
              <a:gd name="connsiteY8" fmla="*/ 155861 h 15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391" h="1511996">
                <a:moveTo>
                  <a:pt x="0" y="155861"/>
                </a:moveTo>
                <a:cubicBezTo>
                  <a:pt x="0" y="69781"/>
                  <a:pt x="69781" y="0"/>
                  <a:pt x="155861" y="0"/>
                </a:cubicBezTo>
                <a:lnTo>
                  <a:pt x="1328530" y="0"/>
                </a:lnTo>
                <a:cubicBezTo>
                  <a:pt x="1414610" y="0"/>
                  <a:pt x="1484391" y="69781"/>
                  <a:pt x="1484391" y="155861"/>
                </a:cubicBezTo>
                <a:lnTo>
                  <a:pt x="1484391" y="1356135"/>
                </a:lnTo>
                <a:cubicBezTo>
                  <a:pt x="1484391" y="1442215"/>
                  <a:pt x="1414610" y="1511996"/>
                  <a:pt x="1328530" y="1511996"/>
                </a:cubicBezTo>
                <a:lnTo>
                  <a:pt x="155861" y="1511996"/>
                </a:lnTo>
                <a:cubicBezTo>
                  <a:pt x="69781" y="1511996"/>
                  <a:pt x="0" y="1442215"/>
                  <a:pt x="0" y="1356135"/>
                </a:cubicBezTo>
                <a:lnTo>
                  <a:pt x="0" y="15586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-17936"/>
              <a:satOff val="-2012"/>
              <a:lumOff val="1284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80" tIns="95180" rIns="95180" bIns="9518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/>
              <a:t>Планирование и бюджетирование</a:t>
            </a:r>
            <a:endParaRPr lang="ru-RU" sz="13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5355861" y="1491550"/>
            <a:ext cx="1484391" cy="1511996"/>
          </a:xfrm>
          <a:custGeom>
            <a:avLst/>
            <a:gdLst>
              <a:gd name="connsiteX0" fmla="*/ 0 w 1484391"/>
              <a:gd name="connsiteY0" fmla="*/ 155861 h 1511996"/>
              <a:gd name="connsiteX1" fmla="*/ 155861 w 1484391"/>
              <a:gd name="connsiteY1" fmla="*/ 0 h 1511996"/>
              <a:gd name="connsiteX2" fmla="*/ 1328530 w 1484391"/>
              <a:gd name="connsiteY2" fmla="*/ 0 h 1511996"/>
              <a:gd name="connsiteX3" fmla="*/ 1484391 w 1484391"/>
              <a:gd name="connsiteY3" fmla="*/ 155861 h 1511996"/>
              <a:gd name="connsiteX4" fmla="*/ 1484391 w 1484391"/>
              <a:gd name="connsiteY4" fmla="*/ 1356135 h 1511996"/>
              <a:gd name="connsiteX5" fmla="*/ 1328530 w 1484391"/>
              <a:gd name="connsiteY5" fmla="*/ 1511996 h 1511996"/>
              <a:gd name="connsiteX6" fmla="*/ 155861 w 1484391"/>
              <a:gd name="connsiteY6" fmla="*/ 1511996 h 1511996"/>
              <a:gd name="connsiteX7" fmla="*/ 0 w 1484391"/>
              <a:gd name="connsiteY7" fmla="*/ 1356135 h 1511996"/>
              <a:gd name="connsiteX8" fmla="*/ 0 w 1484391"/>
              <a:gd name="connsiteY8" fmla="*/ 155861 h 15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391" h="1511996">
                <a:moveTo>
                  <a:pt x="0" y="155861"/>
                </a:moveTo>
                <a:cubicBezTo>
                  <a:pt x="0" y="69781"/>
                  <a:pt x="69781" y="0"/>
                  <a:pt x="155861" y="0"/>
                </a:cubicBezTo>
                <a:lnTo>
                  <a:pt x="1328530" y="0"/>
                </a:lnTo>
                <a:cubicBezTo>
                  <a:pt x="1414610" y="0"/>
                  <a:pt x="1484391" y="69781"/>
                  <a:pt x="1484391" y="155861"/>
                </a:cubicBezTo>
                <a:lnTo>
                  <a:pt x="1484391" y="1356135"/>
                </a:lnTo>
                <a:cubicBezTo>
                  <a:pt x="1484391" y="1442215"/>
                  <a:pt x="1414610" y="1511996"/>
                  <a:pt x="1328530" y="1511996"/>
                </a:cubicBezTo>
                <a:lnTo>
                  <a:pt x="155861" y="1511996"/>
                </a:lnTo>
                <a:cubicBezTo>
                  <a:pt x="69781" y="1511996"/>
                  <a:pt x="0" y="1442215"/>
                  <a:pt x="0" y="1356135"/>
                </a:cubicBezTo>
                <a:lnTo>
                  <a:pt x="0" y="15586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-26904"/>
              <a:satOff val="-3018"/>
              <a:lumOff val="1926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80" tIns="95180" rIns="95180" bIns="9518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/>
              <a:t>Реализация проектов и элементов «Безопасного города»</a:t>
            </a:r>
            <a:endParaRPr lang="ru-RU" sz="13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6904033" y="1491550"/>
            <a:ext cx="1484391" cy="1511996"/>
          </a:xfrm>
          <a:custGeom>
            <a:avLst/>
            <a:gdLst>
              <a:gd name="connsiteX0" fmla="*/ 0 w 1484391"/>
              <a:gd name="connsiteY0" fmla="*/ 155861 h 1511996"/>
              <a:gd name="connsiteX1" fmla="*/ 155861 w 1484391"/>
              <a:gd name="connsiteY1" fmla="*/ 0 h 1511996"/>
              <a:gd name="connsiteX2" fmla="*/ 1328530 w 1484391"/>
              <a:gd name="connsiteY2" fmla="*/ 0 h 1511996"/>
              <a:gd name="connsiteX3" fmla="*/ 1484391 w 1484391"/>
              <a:gd name="connsiteY3" fmla="*/ 155861 h 1511996"/>
              <a:gd name="connsiteX4" fmla="*/ 1484391 w 1484391"/>
              <a:gd name="connsiteY4" fmla="*/ 1356135 h 1511996"/>
              <a:gd name="connsiteX5" fmla="*/ 1328530 w 1484391"/>
              <a:gd name="connsiteY5" fmla="*/ 1511996 h 1511996"/>
              <a:gd name="connsiteX6" fmla="*/ 155861 w 1484391"/>
              <a:gd name="connsiteY6" fmla="*/ 1511996 h 1511996"/>
              <a:gd name="connsiteX7" fmla="*/ 0 w 1484391"/>
              <a:gd name="connsiteY7" fmla="*/ 1356135 h 1511996"/>
              <a:gd name="connsiteX8" fmla="*/ 0 w 1484391"/>
              <a:gd name="connsiteY8" fmla="*/ 155861 h 15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391" h="1511996">
                <a:moveTo>
                  <a:pt x="0" y="155861"/>
                </a:moveTo>
                <a:cubicBezTo>
                  <a:pt x="0" y="69781"/>
                  <a:pt x="69781" y="0"/>
                  <a:pt x="155861" y="0"/>
                </a:cubicBezTo>
                <a:lnTo>
                  <a:pt x="1328530" y="0"/>
                </a:lnTo>
                <a:cubicBezTo>
                  <a:pt x="1414610" y="0"/>
                  <a:pt x="1484391" y="69781"/>
                  <a:pt x="1484391" y="155861"/>
                </a:cubicBezTo>
                <a:lnTo>
                  <a:pt x="1484391" y="1356135"/>
                </a:lnTo>
                <a:cubicBezTo>
                  <a:pt x="1484391" y="1442215"/>
                  <a:pt x="1414610" y="1511996"/>
                  <a:pt x="1328530" y="1511996"/>
                </a:cubicBezTo>
                <a:lnTo>
                  <a:pt x="155861" y="1511996"/>
                </a:lnTo>
                <a:cubicBezTo>
                  <a:pt x="69781" y="1511996"/>
                  <a:pt x="0" y="1442215"/>
                  <a:pt x="0" y="1356135"/>
                </a:cubicBezTo>
                <a:lnTo>
                  <a:pt x="0" y="15586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-35872"/>
              <a:satOff val="-4024"/>
              <a:lumOff val="2568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80" tIns="95180" rIns="95180" bIns="9518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/>
              <a:t>Эксплуатация и обслуживание</a:t>
            </a:r>
            <a:endParaRPr lang="ru-RU" sz="13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3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9" y="-58266"/>
            <a:ext cx="4823742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Состав комплекса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63417807"/>
              </p:ext>
            </p:extLst>
          </p:nvPr>
        </p:nvGraphicFramePr>
        <p:xfrm>
          <a:off x="1115616" y="699542"/>
          <a:ext cx="686319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1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-58266"/>
            <a:ext cx="7344816" cy="685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Размещение элементов комплекса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38548"/>
            <a:ext cx="2268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28 стационарных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комплексов фиксации нарушений ПДД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222" y="3324929"/>
            <a:ext cx="226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42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камеры обзорного видеонаблюдения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93" y="792088"/>
            <a:ext cx="6477763" cy="429994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46312" y="313692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46312" y="1444067"/>
            <a:ext cx="216024" cy="216024"/>
          </a:xfrm>
          <a:prstGeom prst="ellipse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0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20538"/>
            <a:ext cx="7344816" cy="685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Единая система мониторинга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71550"/>
            <a:ext cx="5950611" cy="4235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923678"/>
            <a:ext cx="2217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реальном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времени отслеживать состояние </a:t>
            </a:r>
          </a:p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всех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узлов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системы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88734"/>
            <a:ext cx="6192688" cy="4218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33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7774"/>
            <a:ext cx="2158301" cy="2158301"/>
          </a:xfrm>
          <a:prstGeom prst="rect">
            <a:avLst/>
          </a:prstGeom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84600"/>
            <a:ext cx="5422392" cy="4063414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61549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Собственная разработка для анализа данных 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нарушениях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правил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парковки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-20538"/>
            <a:ext cx="734481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Нарушения 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правил парковки в 2014 году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79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8628" y="-20538"/>
            <a:ext cx="5458044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Используемые технологии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6" name="Picture 3" descr="C:\Users\nlagunov\Desktop\voco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78" y="1275606"/>
            <a:ext cx="1521442" cy="4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lagunov\Desktop\top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2482268"/>
            <a:ext cx="2037286" cy="8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nlagunov\Desktop\par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337245"/>
            <a:ext cx="1287068" cy="9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8" y="3723878"/>
            <a:ext cx="95250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3" y="3971528"/>
            <a:ext cx="1247775" cy="45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1029394"/>
            <a:ext cx="1538040" cy="104432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627784" y="91556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Современные комплексы фиксации нарушений ПДД захватывающие до 5 полос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любом направлении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244050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Мобильные комплексы для фиксации нарушений правил парковки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366464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ифровые камеры обзорного видеонаблюдения высокого разрешения 1080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ведущих производителей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82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15766"/>
            <a:ext cx="2376264" cy="2376264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68538" y="788733"/>
            <a:ext cx="46799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-20538"/>
            <a:ext cx="691276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Камеры онлайн</a:t>
            </a:r>
            <a:endParaRPr lang="ru-RU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33409"/>
            <a:ext cx="4824536" cy="4114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16643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Собственный выделенный сервер для организации онлайн трансляций, выдерживающий большое количество одновременных подключений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2480" y="4876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31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8867</TotalTime>
  <Words>319</Words>
  <Application>Microsoft Office PowerPoint</Application>
  <PresentationFormat>Экран (16:9)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 «Безопасный город» Череповец</vt:lpstr>
      <vt:lpstr>Цели и задачи проекта</vt:lpstr>
      <vt:lpstr>Концепция комплексного подхода</vt:lpstr>
      <vt:lpstr>Состав комплекса</vt:lpstr>
      <vt:lpstr>Размещение элементов комплекса</vt:lpstr>
      <vt:lpstr>Единая система мониторинга</vt:lpstr>
      <vt:lpstr>Презентация PowerPoint</vt:lpstr>
      <vt:lpstr>Используемые технологии</vt:lpstr>
      <vt:lpstr>Презентация PowerPoint</vt:lpstr>
      <vt:lpstr>Презентация PowerPoint</vt:lpstr>
      <vt:lpstr>Пользователи системы</vt:lpstr>
      <vt:lpstr>Результаты работы системы обзорного видеонаблюдения</vt:lpstr>
      <vt:lpstr>Результаты работы комплексов фиксации нарушений ПДД</vt:lpstr>
      <vt:lpstr>Результаты работы комплексов фиксации нарушений ПДД</vt:lpstr>
      <vt:lpstr>Результаты работы комплексов фиксации нарушений ПДД</vt:lpstr>
      <vt:lpstr>Развитие проекта до 2020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строительства АПК «Безопасный город» в г. Череповце</dc:title>
  <dc:creator>Nikolaj Lagunov</dc:creator>
  <cp:lastModifiedBy>Nikolaj Lagunov</cp:lastModifiedBy>
  <cp:revision>239</cp:revision>
  <cp:lastPrinted>2013-07-25T05:02:08Z</cp:lastPrinted>
  <dcterms:created xsi:type="dcterms:W3CDTF">2013-07-01T04:42:48Z</dcterms:created>
  <dcterms:modified xsi:type="dcterms:W3CDTF">2014-05-27T10:12:20Z</dcterms:modified>
</cp:coreProperties>
</file>