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2" r:id="rId2"/>
  </p:sldMasterIdLst>
  <p:notesMasterIdLst>
    <p:notesMasterId r:id="rId19"/>
  </p:notesMasterIdLst>
  <p:handoutMasterIdLst>
    <p:handoutMasterId r:id="rId20"/>
  </p:handoutMasterIdLst>
  <p:sldIdLst>
    <p:sldId id="257" r:id="rId3"/>
    <p:sldId id="278" r:id="rId4"/>
    <p:sldId id="281" r:id="rId5"/>
    <p:sldId id="280" r:id="rId6"/>
    <p:sldId id="259" r:id="rId7"/>
    <p:sldId id="272" r:id="rId8"/>
    <p:sldId id="289" r:id="rId9"/>
    <p:sldId id="273" r:id="rId10"/>
    <p:sldId id="274" r:id="rId11"/>
    <p:sldId id="275" r:id="rId12"/>
    <p:sldId id="276" r:id="rId13"/>
    <p:sldId id="290" r:id="rId14"/>
    <p:sldId id="277" r:id="rId15"/>
    <p:sldId id="284" r:id="rId16"/>
    <p:sldId id="288" r:id="rId17"/>
    <p:sldId id="291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1DA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45" autoAdjust="0"/>
    <p:restoredTop sz="94660"/>
  </p:normalViewPr>
  <p:slideViewPr>
    <p:cSldViewPr snapToGrid="0">
      <p:cViewPr>
        <p:scale>
          <a:sx n="110" d="100"/>
          <a:sy n="110" d="100"/>
        </p:scale>
        <p:origin x="-1644" y="-7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123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765D63-3239-4F61-B987-5432143A175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D2137A-2E6D-4C8C-933D-54F3D680DAC8}">
      <dgm:prSet phldrT="[Текст]" phldr="1"/>
      <dgm:spPr>
        <a:solidFill>
          <a:schemeClr val="accent2"/>
        </a:solidFill>
      </dgm:spPr>
      <dgm:t>
        <a:bodyPr/>
        <a:lstStyle/>
        <a:p>
          <a:endParaRPr lang="ru-RU" dirty="0">
            <a:latin typeface="Arial Narrow" pitchFamily="34" charset="0"/>
          </a:endParaRPr>
        </a:p>
      </dgm:t>
    </dgm:pt>
    <dgm:pt modelId="{A09F43DC-4FDA-495B-8C37-C1ECF4D7FA9A}" type="parTrans" cxnId="{5019A2FC-F6F4-4353-A479-A8139007181A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FA4ED381-D14C-402E-A7DD-058A57EAA016}" type="sibTrans" cxnId="{5019A2FC-F6F4-4353-A479-A8139007181A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9FF774C9-2821-4A23-AABF-685C836C6D5B}">
      <dgm:prSet phldrT="[Текст]" custT="1"/>
      <dgm:spPr>
        <a:solidFill>
          <a:schemeClr val="bg2"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1800" dirty="0" smtClean="0">
              <a:latin typeface="Arial Narrow" pitchFamily="34" charset="0"/>
            </a:rPr>
            <a:t>Рассмотрение инициативных заявок</a:t>
          </a:r>
          <a:endParaRPr lang="ru-RU" sz="1800" dirty="0">
            <a:latin typeface="Arial Narrow" pitchFamily="34" charset="0"/>
          </a:endParaRPr>
        </a:p>
      </dgm:t>
    </dgm:pt>
    <dgm:pt modelId="{4EA0D1EA-CAE0-4F94-AAB6-40D0AF2A06F2}" type="parTrans" cxnId="{0696377B-F1B7-4B25-B6A4-E5AA7DD8732A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22321467-FAD2-4494-8007-5627A2FC0060}" type="sibTrans" cxnId="{0696377B-F1B7-4B25-B6A4-E5AA7DD8732A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F48B5507-C046-46A4-87CE-8F6572C9C8BA}">
      <dgm:prSet phldrT="[Текст]" phldr="1"/>
      <dgm:spPr>
        <a:solidFill>
          <a:schemeClr val="accent2"/>
        </a:solidFill>
      </dgm:spPr>
      <dgm:t>
        <a:bodyPr/>
        <a:lstStyle/>
        <a:p>
          <a:endParaRPr lang="ru-RU" dirty="0">
            <a:latin typeface="Arial Narrow" pitchFamily="34" charset="0"/>
          </a:endParaRPr>
        </a:p>
      </dgm:t>
    </dgm:pt>
    <dgm:pt modelId="{E8E57703-D3F0-4E70-BB2B-004CB6D68302}" type="parTrans" cxnId="{553CCF8E-A73B-4B87-802A-9C9C8A60CE90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7C759580-CE98-41C0-A4E4-493B2EF391F9}" type="sibTrans" cxnId="{553CCF8E-A73B-4B87-802A-9C9C8A60CE90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8A0AE1EA-ECDC-4BC0-A9BF-5D0C8C38C2CE}">
      <dgm:prSet phldrT="[Текст]" custT="1"/>
      <dgm:spPr>
        <a:solidFill>
          <a:schemeClr val="bg2"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1800" dirty="0" smtClean="0">
              <a:latin typeface="Arial Narrow" pitchFamily="34" charset="0"/>
            </a:rPr>
            <a:t>Планирование</a:t>
          </a:r>
          <a:endParaRPr lang="ru-RU" sz="1800" dirty="0">
            <a:latin typeface="Arial Narrow" pitchFamily="34" charset="0"/>
          </a:endParaRPr>
        </a:p>
      </dgm:t>
    </dgm:pt>
    <dgm:pt modelId="{DC42EE3D-8E87-48F3-993C-A3791C093BEE}" type="parTrans" cxnId="{1421A2F2-5AC5-4F81-A5DA-851558FE3A41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0B953ECE-1D19-4A1E-8490-85A71CD942BA}" type="sibTrans" cxnId="{1421A2F2-5AC5-4F81-A5DA-851558FE3A41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73626745-425E-42A7-8F6C-0E7F986C8BEE}">
      <dgm:prSet phldrT="[Текст]" custT="1"/>
      <dgm:spPr>
        <a:solidFill>
          <a:schemeClr val="bg2"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800" dirty="0" smtClean="0">
              <a:latin typeface="Arial Narrow" pitchFamily="34" charset="0"/>
            </a:rPr>
            <a:t>Реализация и Контроль</a:t>
          </a:r>
          <a:endParaRPr lang="ru-RU" sz="1800" dirty="0">
            <a:latin typeface="Arial Narrow" pitchFamily="34" charset="0"/>
          </a:endParaRPr>
        </a:p>
      </dgm:t>
    </dgm:pt>
    <dgm:pt modelId="{FEA3D705-F3F1-4980-9734-5330EF95CDEF}" type="parTrans" cxnId="{DEED108D-261F-401F-BD13-26B45678BA82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593D3205-8A5A-448E-BC95-36D2C2BF5A58}" type="sibTrans" cxnId="{DEED108D-261F-401F-BD13-26B45678BA82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AA0C5EE5-D3DA-4030-A7D0-149364578B31}">
      <dgm:prSet phldrT="[Текст]" custT="1"/>
      <dgm:spPr>
        <a:solidFill>
          <a:schemeClr val="bg2"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1800" dirty="0" smtClean="0">
              <a:latin typeface="Arial Narrow" pitchFamily="34" charset="0"/>
            </a:rPr>
            <a:t>Инициация</a:t>
          </a:r>
          <a:endParaRPr lang="ru-RU" sz="1800" dirty="0">
            <a:latin typeface="Arial Narrow" pitchFamily="34" charset="0"/>
          </a:endParaRPr>
        </a:p>
      </dgm:t>
    </dgm:pt>
    <dgm:pt modelId="{65A101A9-B18C-4BA9-B612-01AA220E9DBC}" type="parTrans" cxnId="{6B49A62D-8F60-4BF0-93ED-ACD258D33436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C595501A-68FE-4B52-9FE0-236752D4744B}" type="sibTrans" cxnId="{6B49A62D-8F60-4BF0-93ED-ACD258D33436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75E591CF-C871-4C1C-9F14-E7FD35A1D356}">
      <dgm:prSet phldrT="[Текст]"/>
      <dgm:spPr>
        <a:solidFill>
          <a:schemeClr val="accent2"/>
        </a:solidFill>
      </dgm:spPr>
      <dgm:t>
        <a:bodyPr/>
        <a:lstStyle/>
        <a:p>
          <a:endParaRPr lang="ru-RU" dirty="0">
            <a:latin typeface="Arial Narrow" pitchFamily="34" charset="0"/>
          </a:endParaRPr>
        </a:p>
      </dgm:t>
    </dgm:pt>
    <dgm:pt modelId="{75EEA751-3B4F-47D6-9A9E-EDF4F776FBFE}" type="parTrans" cxnId="{FC6978AC-5A52-4824-B5D4-A2884E3BC6C6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D3AE5F82-0790-4C30-BCEF-F40A5F5D3DBE}" type="sibTrans" cxnId="{FC6978AC-5A52-4824-B5D4-A2884E3BC6C6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589CF798-A02B-4B08-B54A-AC5E96E4E241}">
      <dgm:prSet phldrT="[Текст]" custT="1"/>
      <dgm:spPr>
        <a:solidFill>
          <a:schemeClr val="bg2"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1800" dirty="0" smtClean="0">
              <a:latin typeface="Arial Narrow" pitchFamily="34" charset="0"/>
            </a:rPr>
            <a:t>Завершение</a:t>
          </a:r>
          <a:endParaRPr lang="ru-RU" sz="1800" dirty="0">
            <a:latin typeface="Arial Narrow" pitchFamily="34" charset="0"/>
          </a:endParaRPr>
        </a:p>
      </dgm:t>
    </dgm:pt>
    <dgm:pt modelId="{2446B593-24D7-4167-9487-6257BFDBA6FD}" type="parTrans" cxnId="{F1223CA7-9EEA-463F-8CD5-9D4A5499AD7D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5AC53CB5-FF99-4078-B9EF-7B8630A70DEE}" type="sibTrans" cxnId="{F1223CA7-9EEA-463F-8CD5-9D4A5499AD7D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91CDE34E-9A26-4BCA-B7DD-24C3DFC27E07}">
      <dgm:prSet phldrT="[Текст]"/>
      <dgm:spPr>
        <a:solidFill>
          <a:schemeClr val="accent2"/>
        </a:solidFill>
      </dgm:spPr>
      <dgm:t>
        <a:bodyPr/>
        <a:lstStyle/>
        <a:p>
          <a:endParaRPr lang="ru-RU" dirty="0">
            <a:latin typeface="Arial Narrow" pitchFamily="34" charset="0"/>
          </a:endParaRPr>
        </a:p>
      </dgm:t>
    </dgm:pt>
    <dgm:pt modelId="{578CF09E-D89E-4ABD-A4B9-B8FEB0B04157}" type="parTrans" cxnId="{AEE07135-7658-4BD4-B5F7-04C285FDC9E4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CE7773F3-9000-4122-B4B2-C31484A3BD19}" type="sibTrans" cxnId="{AEE07135-7658-4BD4-B5F7-04C285FDC9E4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5D4BA66F-D2D7-4FD6-A619-D9C9F7ADE12E}">
      <dgm:prSet phldrT="[Текст]" phldr="1"/>
      <dgm:spPr>
        <a:solidFill>
          <a:schemeClr val="accent2"/>
        </a:solidFill>
      </dgm:spPr>
      <dgm:t>
        <a:bodyPr/>
        <a:lstStyle/>
        <a:p>
          <a:endParaRPr lang="ru-RU" dirty="0">
            <a:latin typeface="Arial Narrow" pitchFamily="34" charset="0"/>
          </a:endParaRPr>
        </a:p>
      </dgm:t>
    </dgm:pt>
    <dgm:pt modelId="{BADFFE1D-44E4-4DD2-B0ED-179F275B857A}" type="sibTrans" cxnId="{F905922A-2307-43F6-86B4-101AC50D781F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8CA5A278-1A79-4054-BFE7-98924C1BE9C0}" type="parTrans" cxnId="{F905922A-2307-43F6-86B4-101AC50D781F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9CF4ECE2-DA75-417F-9722-1D13007853C2}" type="pres">
      <dgm:prSet presAssocID="{3D765D63-3239-4F61-B987-5432143A175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AFE70F-8A2B-4CEC-8284-B6FCBBF72E6A}" type="pres">
      <dgm:prSet presAssocID="{0FD2137A-2E6D-4C8C-933D-54F3D680DAC8}" presName="composite" presStyleCnt="0"/>
      <dgm:spPr/>
    </dgm:pt>
    <dgm:pt modelId="{8E22E943-F137-4F37-BB2B-67B704769204}" type="pres">
      <dgm:prSet presAssocID="{0FD2137A-2E6D-4C8C-933D-54F3D680DAC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2B022-E4E8-4D3C-9AA7-E576CECA9481}" type="pres">
      <dgm:prSet presAssocID="{0FD2137A-2E6D-4C8C-933D-54F3D680DAC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634DA-84E6-488B-AA0F-B760485EF364}" type="pres">
      <dgm:prSet presAssocID="{FA4ED381-D14C-402E-A7DD-058A57EAA016}" presName="sp" presStyleCnt="0"/>
      <dgm:spPr/>
    </dgm:pt>
    <dgm:pt modelId="{4620107A-2EC8-49A5-85FB-E0C4DF6DDC83}" type="pres">
      <dgm:prSet presAssocID="{F48B5507-C046-46A4-87CE-8F6572C9C8BA}" presName="composite" presStyleCnt="0"/>
      <dgm:spPr/>
    </dgm:pt>
    <dgm:pt modelId="{31990BE3-9C40-428C-A2B4-48A0904EC00A}" type="pres">
      <dgm:prSet presAssocID="{F48B5507-C046-46A4-87CE-8F6572C9C8B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44B74-9B9B-49E4-A7B0-9FCAC051DC1F}" type="pres">
      <dgm:prSet presAssocID="{F48B5507-C046-46A4-87CE-8F6572C9C8B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9E3D7-BBAC-47F9-8750-4FC01601D4C7}" type="pres">
      <dgm:prSet presAssocID="{7C759580-CE98-41C0-A4E4-493B2EF391F9}" presName="sp" presStyleCnt="0"/>
      <dgm:spPr/>
    </dgm:pt>
    <dgm:pt modelId="{7B5038EC-C097-40B7-BFC9-021401427EBF}" type="pres">
      <dgm:prSet presAssocID="{5D4BA66F-D2D7-4FD6-A619-D9C9F7ADE12E}" presName="composite" presStyleCnt="0"/>
      <dgm:spPr/>
    </dgm:pt>
    <dgm:pt modelId="{EE7D6A79-4427-49C0-B2FB-24A8257E09C6}" type="pres">
      <dgm:prSet presAssocID="{5D4BA66F-D2D7-4FD6-A619-D9C9F7ADE12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5C6BE-18E0-4FEE-98F0-05B01FC18862}" type="pres">
      <dgm:prSet presAssocID="{5D4BA66F-D2D7-4FD6-A619-D9C9F7ADE12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17B5D-BB5E-4FDB-9D8B-ED7F0CA94FF7}" type="pres">
      <dgm:prSet presAssocID="{BADFFE1D-44E4-4DD2-B0ED-179F275B857A}" presName="sp" presStyleCnt="0"/>
      <dgm:spPr/>
    </dgm:pt>
    <dgm:pt modelId="{97D87B59-582B-4A31-91E7-685A1C8273D4}" type="pres">
      <dgm:prSet presAssocID="{75E591CF-C871-4C1C-9F14-E7FD35A1D356}" presName="composite" presStyleCnt="0"/>
      <dgm:spPr/>
    </dgm:pt>
    <dgm:pt modelId="{F1EF65A9-3682-4CD5-9F78-830D04F54663}" type="pres">
      <dgm:prSet presAssocID="{75E591CF-C871-4C1C-9F14-E7FD35A1D35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7D70A-25B2-4050-BB79-983B4DD56994}" type="pres">
      <dgm:prSet presAssocID="{75E591CF-C871-4C1C-9F14-E7FD35A1D356}" presName="descendantText" presStyleLbl="alignAcc1" presStyleIdx="3" presStyleCnt="5" custScaleY="105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CAF00-99E6-45A3-9CA7-D5747A1C4C6D}" type="pres">
      <dgm:prSet presAssocID="{D3AE5F82-0790-4C30-BCEF-F40A5F5D3DBE}" presName="sp" presStyleCnt="0"/>
      <dgm:spPr/>
    </dgm:pt>
    <dgm:pt modelId="{608D985A-812B-44A7-AD1B-8E75D30A0330}" type="pres">
      <dgm:prSet presAssocID="{91CDE34E-9A26-4BCA-B7DD-24C3DFC27E07}" presName="composite" presStyleCnt="0"/>
      <dgm:spPr/>
    </dgm:pt>
    <dgm:pt modelId="{C9D59BDB-C711-46C9-BFA3-D2E3CDC3033C}" type="pres">
      <dgm:prSet presAssocID="{91CDE34E-9A26-4BCA-B7DD-24C3DFC27E0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7E40D-B90B-4690-9B55-8E7EA08E10C5}" type="pres">
      <dgm:prSet presAssocID="{91CDE34E-9A26-4BCA-B7DD-24C3DFC27E0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0D0D8B-0722-4396-B8FD-C222C65EB86D}" type="presOf" srcId="{9FF774C9-2821-4A23-AABF-685C836C6D5B}" destId="{D692B022-E4E8-4D3C-9AA7-E576CECA9481}" srcOrd="0" destOrd="0" presId="urn:microsoft.com/office/officeart/2005/8/layout/chevron2"/>
    <dgm:cxn modelId="{F1223CA7-9EEA-463F-8CD5-9D4A5499AD7D}" srcId="{91CDE34E-9A26-4BCA-B7DD-24C3DFC27E07}" destId="{589CF798-A02B-4B08-B54A-AC5E96E4E241}" srcOrd="0" destOrd="0" parTransId="{2446B593-24D7-4167-9487-6257BFDBA6FD}" sibTransId="{5AC53CB5-FF99-4078-B9EF-7B8630A70DEE}"/>
    <dgm:cxn modelId="{DEED108D-261F-401F-BD13-26B45678BA82}" srcId="{75E591CF-C871-4C1C-9F14-E7FD35A1D356}" destId="{73626745-425E-42A7-8F6C-0E7F986C8BEE}" srcOrd="0" destOrd="0" parTransId="{FEA3D705-F3F1-4980-9734-5330EF95CDEF}" sibTransId="{593D3205-8A5A-448E-BC95-36D2C2BF5A58}"/>
    <dgm:cxn modelId="{91970200-20A9-47FA-A6C2-176370B4E7F0}" type="presOf" srcId="{589CF798-A02B-4B08-B54A-AC5E96E4E241}" destId="{6697E40D-B90B-4690-9B55-8E7EA08E10C5}" srcOrd="0" destOrd="0" presId="urn:microsoft.com/office/officeart/2005/8/layout/chevron2"/>
    <dgm:cxn modelId="{5019A2FC-F6F4-4353-A479-A8139007181A}" srcId="{3D765D63-3239-4F61-B987-5432143A1757}" destId="{0FD2137A-2E6D-4C8C-933D-54F3D680DAC8}" srcOrd="0" destOrd="0" parTransId="{A09F43DC-4FDA-495B-8C37-C1ECF4D7FA9A}" sibTransId="{FA4ED381-D14C-402E-A7DD-058A57EAA016}"/>
    <dgm:cxn modelId="{DE1E2783-D751-4678-BACD-2BCB6C605963}" type="presOf" srcId="{91CDE34E-9A26-4BCA-B7DD-24C3DFC27E07}" destId="{C9D59BDB-C711-46C9-BFA3-D2E3CDC3033C}" srcOrd="0" destOrd="0" presId="urn:microsoft.com/office/officeart/2005/8/layout/chevron2"/>
    <dgm:cxn modelId="{1C42AE95-CC7B-4107-85F1-C773F8293D6C}" type="presOf" srcId="{3D765D63-3239-4F61-B987-5432143A1757}" destId="{9CF4ECE2-DA75-417F-9722-1D13007853C2}" srcOrd="0" destOrd="0" presId="urn:microsoft.com/office/officeart/2005/8/layout/chevron2"/>
    <dgm:cxn modelId="{9626C300-5BBA-46F3-AFEB-9684EDBD49E9}" type="presOf" srcId="{F48B5507-C046-46A4-87CE-8F6572C9C8BA}" destId="{31990BE3-9C40-428C-A2B4-48A0904EC00A}" srcOrd="0" destOrd="0" presId="urn:microsoft.com/office/officeart/2005/8/layout/chevron2"/>
    <dgm:cxn modelId="{1421A2F2-5AC5-4F81-A5DA-851558FE3A41}" srcId="{5D4BA66F-D2D7-4FD6-A619-D9C9F7ADE12E}" destId="{8A0AE1EA-ECDC-4BC0-A9BF-5D0C8C38C2CE}" srcOrd="0" destOrd="0" parTransId="{DC42EE3D-8E87-48F3-993C-A3791C093BEE}" sibTransId="{0B953ECE-1D19-4A1E-8490-85A71CD942BA}"/>
    <dgm:cxn modelId="{0696377B-F1B7-4B25-B6A4-E5AA7DD8732A}" srcId="{0FD2137A-2E6D-4C8C-933D-54F3D680DAC8}" destId="{9FF774C9-2821-4A23-AABF-685C836C6D5B}" srcOrd="0" destOrd="0" parTransId="{4EA0D1EA-CAE0-4F94-AAB6-40D0AF2A06F2}" sibTransId="{22321467-FAD2-4494-8007-5627A2FC0060}"/>
    <dgm:cxn modelId="{B4D82342-503A-4EE3-8CE7-573F93A229DB}" type="presOf" srcId="{73626745-425E-42A7-8F6C-0E7F986C8BEE}" destId="{EB57D70A-25B2-4050-BB79-983B4DD56994}" srcOrd="0" destOrd="0" presId="urn:microsoft.com/office/officeart/2005/8/layout/chevron2"/>
    <dgm:cxn modelId="{7E9B7000-4B0E-49B6-84BF-F609C405078E}" type="presOf" srcId="{0FD2137A-2E6D-4C8C-933D-54F3D680DAC8}" destId="{8E22E943-F137-4F37-BB2B-67B704769204}" srcOrd="0" destOrd="0" presId="urn:microsoft.com/office/officeart/2005/8/layout/chevron2"/>
    <dgm:cxn modelId="{553CCF8E-A73B-4B87-802A-9C9C8A60CE90}" srcId="{3D765D63-3239-4F61-B987-5432143A1757}" destId="{F48B5507-C046-46A4-87CE-8F6572C9C8BA}" srcOrd="1" destOrd="0" parTransId="{E8E57703-D3F0-4E70-BB2B-004CB6D68302}" sibTransId="{7C759580-CE98-41C0-A4E4-493B2EF391F9}"/>
    <dgm:cxn modelId="{FC6978AC-5A52-4824-B5D4-A2884E3BC6C6}" srcId="{3D765D63-3239-4F61-B987-5432143A1757}" destId="{75E591CF-C871-4C1C-9F14-E7FD35A1D356}" srcOrd="3" destOrd="0" parTransId="{75EEA751-3B4F-47D6-9A9E-EDF4F776FBFE}" sibTransId="{D3AE5F82-0790-4C30-BCEF-F40A5F5D3DBE}"/>
    <dgm:cxn modelId="{9A04C055-6B78-4622-9F21-0EDF2729D2E5}" type="presOf" srcId="{8A0AE1EA-ECDC-4BC0-A9BF-5D0C8C38C2CE}" destId="{0045C6BE-18E0-4FEE-98F0-05B01FC18862}" srcOrd="0" destOrd="0" presId="urn:microsoft.com/office/officeart/2005/8/layout/chevron2"/>
    <dgm:cxn modelId="{F905922A-2307-43F6-86B4-101AC50D781F}" srcId="{3D765D63-3239-4F61-B987-5432143A1757}" destId="{5D4BA66F-D2D7-4FD6-A619-D9C9F7ADE12E}" srcOrd="2" destOrd="0" parTransId="{8CA5A278-1A79-4054-BFE7-98924C1BE9C0}" sibTransId="{BADFFE1D-44E4-4DD2-B0ED-179F275B857A}"/>
    <dgm:cxn modelId="{6B49A62D-8F60-4BF0-93ED-ACD258D33436}" srcId="{F48B5507-C046-46A4-87CE-8F6572C9C8BA}" destId="{AA0C5EE5-D3DA-4030-A7D0-149364578B31}" srcOrd="0" destOrd="0" parTransId="{65A101A9-B18C-4BA9-B612-01AA220E9DBC}" sibTransId="{C595501A-68FE-4B52-9FE0-236752D4744B}"/>
    <dgm:cxn modelId="{7E6E5035-11D4-4215-A920-D6ABA9BBB3FF}" type="presOf" srcId="{AA0C5EE5-D3DA-4030-A7D0-149364578B31}" destId="{28244B74-9B9B-49E4-A7B0-9FCAC051DC1F}" srcOrd="0" destOrd="0" presId="urn:microsoft.com/office/officeart/2005/8/layout/chevron2"/>
    <dgm:cxn modelId="{AEE07135-7658-4BD4-B5F7-04C285FDC9E4}" srcId="{3D765D63-3239-4F61-B987-5432143A1757}" destId="{91CDE34E-9A26-4BCA-B7DD-24C3DFC27E07}" srcOrd="4" destOrd="0" parTransId="{578CF09E-D89E-4ABD-A4B9-B8FEB0B04157}" sibTransId="{CE7773F3-9000-4122-B4B2-C31484A3BD19}"/>
    <dgm:cxn modelId="{C4FC98D3-BE29-441D-B924-F395BEC2C7F9}" type="presOf" srcId="{75E591CF-C871-4C1C-9F14-E7FD35A1D356}" destId="{F1EF65A9-3682-4CD5-9F78-830D04F54663}" srcOrd="0" destOrd="0" presId="urn:microsoft.com/office/officeart/2005/8/layout/chevron2"/>
    <dgm:cxn modelId="{948FF337-773B-41C3-BD4C-CB9FEE211DE4}" type="presOf" srcId="{5D4BA66F-D2D7-4FD6-A619-D9C9F7ADE12E}" destId="{EE7D6A79-4427-49C0-B2FB-24A8257E09C6}" srcOrd="0" destOrd="0" presId="urn:microsoft.com/office/officeart/2005/8/layout/chevron2"/>
    <dgm:cxn modelId="{EEAE1080-606C-4FCD-A85B-749765D411A1}" type="presParOf" srcId="{9CF4ECE2-DA75-417F-9722-1D13007853C2}" destId="{2AAFE70F-8A2B-4CEC-8284-B6FCBBF72E6A}" srcOrd="0" destOrd="0" presId="urn:microsoft.com/office/officeart/2005/8/layout/chevron2"/>
    <dgm:cxn modelId="{75BAC8A1-578C-4A06-903E-ABCFC86D5F62}" type="presParOf" srcId="{2AAFE70F-8A2B-4CEC-8284-B6FCBBF72E6A}" destId="{8E22E943-F137-4F37-BB2B-67B704769204}" srcOrd="0" destOrd="0" presId="urn:microsoft.com/office/officeart/2005/8/layout/chevron2"/>
    <dgm:cxn modelId="{02968473-4187-459B-8E3A-58CACB418879}" type="presParOf" srcId="{2AAFE70F-8A2B-4CEC-8284-B6FCBBF72E6A}" destId="{D692B022-E4E8-4D3C-9AA7-E576CECA9481}" srcOrd="1" destOrd="0" presId="urn:microsoft.com/office/officeart/2005/8/layout/chevron2"/>
    <dgm:cxn modelId="{045EDD61-0076-4177-A5AA-98E7996AE37C}" type="presParOf" srcId="{9CF4ECE2-DA75-417F-9722-1D13007853C2}" destId="{763634DA-84E6-488B-AA0F-B760485EF364}" srcOrd="1" destOrd="0" presId="urn:microsoft.com/office/officeart/2005/8/layout/chevron2"/>
    <dgm:cxn modelId="{A201E6E9-39DC-4E8C-907A-22B215F0A56E}" type="presParOf" srcId="{9CF4ECE2-DA75-417F-9722-1D13007853C2}" destId="{4620107A-2EC8-49A5-85FB-E0C4DF6DDC83}" srcOrd="2" destOrd="0" presId="urn:microsoft.com/office/officeart/2005/8/layout/chevron2"/>
    <dgm:cxn modelId="{A1DA5624-F0FE-4787-88BA-32DF09B71146}" type="presParOf" srcId="{4620107A-2EC8-49A5-85FB-E0C4DF6DDC83}" destId="{31990BE3-9C40-428C-A2B4-48A0904EC00A}" srcOrd="0" destOrd="0" presId="urn:microsoft.com/office/officeart/2005/8/layout/chevron2"/>
    <dgm:cxn modelId="{1E498DFD-275D-40E5-8510-1850A833DD4D}" type="presParOf" srcId="{4620107A-2EC8-49A5-85FB-E0C4DF6DDC83}" destId="{28244B74-9B9B-49E4-A7B0-9FCAC051DC1F}" srcOrd="1" destOrd="0" presId="urn:microsoft.com/office/officeart/2005/8/layout/chevron2"/>
    <dgm:cxn modelId="{D14B8E1E-8CFE-4876-BB4D-AB1A2A87B33E}" type="presParOf" srcId="{9CF4ECE2-DA75-417F-9722-1D13007853C2}" destId="{B2A9E3D7-BBAC-47F9-8750-4FC01601D4C7}" srcOrd="3" destOrd="0" presId="urn:microsoft.com/office/officeart/2005/8/layout/chevron2"/>
    <dgm:cxn modelId="{C746EF84-22EC-4764-B17F-788C4762145B}" type="presParOf" srcId="{9CF4ECE2-DA75-417F-9722-1D13007853C2}" destId="{7B5038EC-C097-40B7-BFC9-021401427EBF}" srcOrd="4" destOrd="0" presId="urn:microsoft.com/office/officeart/2005/8/layout/chevron2"/>
    <dgm:cxn modelId="{E776DA8D-3996-4080-A61E-6B90343B4A52}" type="presParOf" srcId="{7B5038EC-C097-40B7-BFC9-021401427EBF}" destId="{EE7D6A79-4427-49C0-B2FB-24A8257E09C6}" srcOrd="0" destOrd="0" presId="urn:microsoft.com/office/officeart/2005/8/layout/chevron2"/>
    <dgm:cxn modelId="{44A52ACC-BF94-403D-857D-2693FED78271}" type="presParOf" srcId="{7B5038EC-C097-40B7-BFC9-021401427EBF}" destId="{0045C6BE-18E0-4FEE-98F0-05B01FC18862}" srcOrd="1" destOrd="0" presId="urn:microsoft.com/office/officeart/2005/8/layout/chevron2"/>
    <dgm:cxn modelId="{08590F55-CB05-4F7F-8BAD-0739DBED07AB}" type="presParOf" srcId="{9CF4ECE2-DA75-417F-9722-1D13007853C2}" destId="{E2717B5D-BB5E-4FDB-9D8B-ED7F0CA94FF7}" srcOrd="5" destOrd="0" presId="urn:microsoft.com/office/officeart/2005/8/layout/chevron2"/>
    <dgm:cxn modelId="{DC8E1FEB-0DA5-4B20-B110-4818230B71AD}" type="presParOf" srcId="{9CF4ECE2-DA75-417F-9722-1D13007853C2}" destId="{97D87B59-582B-4A31-91E7-685A1C8273D4}" srcOrd="6" destOrd="0" presId="urn:microsoft.com/office/officeart/2005/8/layout/chevron2"/>
    <dgm:cxn modelId="{B5378C0B-D48F-4CDE-89C5-640C5BE249B2}" type="presParOf" srcId="{97D87B59-582B-4A31-91E7-685A1C8273D4}" destId="{F1EF65A9-3682-4CD5-9F78-830D04F54663}" srcOrd="0" destOrd="0" presId="urn:microsoft.com/office/officeart/2005/8/layout/chevron2"/>
    <dgm:cxn modelId="{8FB80324-D8E2-4EBB-A8A5-13BB92B31360}" type="presParOf" srcId="{97D87B59-582B-4A31-91E7-685A1C8273D4}" destId="{EB57D70A-25B2-4050-BB79-983B4DD56994}" srcOrd="1" destOrd="0" presId="urn:microsoft.com/office/officeart/2005/8/layout/chevron2"/>
    <dgm:cxn modelId="{AE2A51EA-C2E1-4D08-B654-77B3CC0ADACB}" type="presParOf" srcId="{9CF4ECE2-DA75-417F-9722-1D13007853C2}" destId="{3B1CAF00-99E6-45A3-9CA7-D5747A1C4C6D}" srcOrd="7" destOrd="0" presId="urn:microsoft.com/office/officeart/2005/8/layout/chevron2"/>
    <dgm:cxn modelId="{550C7C50-5BCB-4D07-98E7-F174360817A8}" type="presParOf" srcId="{9CF4ECE2-DA75-417F-9722-1D13007853C2}" destId="{608D985A-812B-44A7-AD1B-8E75D30A0330}" srcOrd="8" destOrd="0" presId="urn:microsoft.com/office/officeart/2005/8/layout/chevron2"/>
    <dgm:cxn modelId="{9D08059C-7958-426C-AC84-282BBD76F2FF}" type="presParOf" srcId="{608D985A-812B-44A7-AD1B-8E75D30A0330}" destId="{C9D59BDB-C711-46C9-BFA3-D2E3CDC3033C}" srcOrd="0" destOrd="0" presId="urn:microsoft.com/office/officeart/2005/8/layout/chevron2"/>
    <dgm:cxn modelId="{41904AFB-B67B-4985-BDBE-1E09AAB25DCE}" type="presParOf" srcId="{608D985A-812B-44A7-AD1B-8E75D30A0330}" destId="{6697E40D-B90B-4690-9B55-8E7EA08E10C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A721BB-EC11-4955-AB96-660A1675509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312F5E-1604-4F75-ACC8-E8A941CDE2EA}">
      <dgm:prSet phldrT="[Текст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6600" dirty="0"/>
        </a:p>
      </dgm:t>
    </dgm:pt>
    <dgm:pt modelId="{A7AFD16F-CC62-4A73-A8B6-48A23D95E70F}" type="parTrans" cxnId="{2D5A417F-F2B5-46E2-BFED-AA31C7B6CA23}">
      <dgm:prSet/>
      <dgm:spPr/>
      <dgm:t>
        <a:bodyPr/>
        <a:lstStyle/>
        <a:p>
          <a:endParaRPr lang="ru-RU"/>
        </a:p>
      </dgm:t>
    </dgm:pt>
    <dgm:pt modelId="{98C94383-68CD-41DB-8BE9-2377D2E4B66F}" type="sibTrans" cxnId="{2D5A417F-F2B5-46E2-BFED-AA31C7B6CA23}">
      <dgm:prSet/>
      <dgm:spPr/>
      <dgm:t>
        <a:bodyPr/>
        <a:lstStyle/>
        <a:p>
          <a:endParaRPr lang="ru-RU"/>
        </a:p>
      </dgm:t>
    </dgm:pt>
    <dgm:pt modelId="{06CBEFEE-F6DD-450F-BDA3-4AE14C0BD7DD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F83F5A7-DA56-4789-BB6A-B6A7940A3C30}" type="parTrans" cxnId="{EEC0014C-9B0A-4216-A371-E4DD0D01CCAB}">
      <dgm:prSet/>
      <dgm:spPr/>
      <dgm:t>
        <a:bodyPr/>
        <a:lstStyle/>
        <a:p>
          <a:endParaRPr lang="ru-RU"/>
        </a:p>
      </dgm:t>
    </dgm:pt>
    <dgm:pt modelId="{5E99FC55-2129-4C43-80AA-36DCB5683AEB}" type="sibTrans" cxnId="{EEC0014C-9B0A-4216-A371-E4DD0D01CCAB}">
      <dgm:prSet/>
      <dgm:spPr/>
      <dgm:t>
        <a:bodyPr/>
        <a:lstStyle/>
        <a:p>
          <a:endParaRPr lang="ru-RU"/>
        </a:p>
      </dgm:t>
    </dgm:pt>
    <dgm:pt modelId="{4EDB2809-07E1-439C-A210-2C487C3B708F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600" b="0" dirty="0" smtClean="0">
              <a:solidFill>
                <a:schemeClr val="tx2"/>
              </a:solidFill>
              <a:latin typeface="Arial Narrow" pitchFamily="34" charset="0"/>
            </a:rPr>
            <a:t>Инициативные заявки</a:t>
          </a:r>
          <a:endParaRPr lang="ru-RU" sz="2600" b="0" dirty="0">
            <a:solidFill>
              <a:schemeClr val="tx2"/>
            </a:solidFill>
            <a:latin typeface="Arial Narrow" pitchFamily="34" charset="0"/>
          </a:endParaRPr>
        </a:p>
      </dgm:t>
    </dgm:pt>
    <dgm:pt modelId="{4F26018C-F28D-4944-A878-EB0DBCB79B72}" type="sibTrans" cxnId="{99A3582B-711D-4BAA-8694-B2543B983477}">
      <dgm:prSet/>
      <dgm:spPr/>
      <dgm:t>
        <a:bodyPr/>
        <a:lstStyle/>
        <a:p>
          <a:endParaRPr lang="ru-RU"/>
        </a:p>
      </dgm:t>
    </dgm:pt>
    <dgm:pt modelId="{57BF48EC-E833-48CD-ADFC-40F3C372EC87}" type="parTrans" cxnId="{99A3582B-711D-4BAA-8694-B2543B983477}">
      <dgm:prSet/>
      <dgm:spPr/>
      <dgm:t>
        <a:bodyPr/>
        <a:lstStyle/>
        <a:p>
          <a:endParaRPr lang="ru-RU"/>
        </a:p>
      </dgm:t>
    </dgm:pt>
    <dgm:pt modelId="{62787640-E425-4F99-B01F-9B38BBC272B8}">
      <dgm:prSet custScaleX="79533" custScaleY="67963" custRadScaleRad="110300" custRadScaleInc="3914"/>
      <dgm:spPr/>
      <dgm:t>
        <a:bodyPr/>
        <a:lstStyle/>
        <a:p>
          <a:endParaRPr lang="ru-RU"/>
        </a:p>
      </dgm:t>
    </dgm:pt>
    <dgm:pt modelId="{518B8D9E-29CC-40AB-95A7-5F9D19B842FA}" type="parTrans" cxnId="{CEFC8063-CE81-4801-AB75-F901413108F2}">
      <dgm:prSet custAng="898315" custScaleX="21493" custLinFactNeighborX="29520" custLinFactNeighborY="35090"/>
      <dgm:spPr/>
      <dgm:t>
        <a:bodyPr/>
        <a:lstStyle/>
        <a:p>
          <a:endParaRPr lang="ru-RU"/>
        </a:p>
      </dgm:t>
    </dgm:pt>
    <dgm:pt modelId="{EBBEA84B-59A0-47A2-B6F3-30C937F57F99}" type="sibTrans" cxnId="{CEFC8063-CE81-4801-AB75-F901413108F2}">
      <dgm:prSet/>
      <dgm:spPr/>
      <dgm:t>
        <a:bodyPr/>
        <a:lstStyle/>
        <a:p>
          <a:endParaRPr lang="ru-RU"/>
        </a:p>
      </dgm:t>
    </dgm:pt>
    <dgm:pt modelId="{5CE8C65A-0B6E-4805-9CB7-8186CE79072E}" type="pres">
      <dgm:prSet presAssocID="{60A721BB-EC11-4955-AB96-660A1675509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5B3978-7200-42C5-AAB7-E2BE564A122E}" type="pres">
      <dgm:prSet presAssocID="{4EDB2809-07E1-439C-A210-2C487C3B708F}" presName="centerShape" presStyleLbl="node0" presStyleIdx="0" presStyleCnt="1" custScaleY="50445" custLinFactNeighborX="-670" custLinFactNeighborY="-19877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CE3BE4E-F5B9-4E86-AED3-D51FE4AD0C10}" type="pres">
      <dgm:prSet presAssocID="{A7AFD16F-CC62-4A73-A8B6-48A23D95E70F}" presName="parTrans" presStyleLbl="bgSibTrans2D1" presStyleIdx="0" presStyleCnt="2" custAng="898315" custScaleX="21493" custLinFactNeighborX="29520" custLinFactNeighborY="35090"/>
      <dgm:spPr/>
      <dgm:t>
        <a:bodyPr/>
        <a:lstStyle/>
        <a:p>
          <a:endParaRPr lang="ru-RU"/>
        </a:p>
      </dgm:t>
    </dgm:pt>
    <dgm:pt modelId="{35053E65-E9D8-40F6-8A1C-0840617DBA15}" type="pres">
      <dgm:prSet presAssocID="{06312F5E-1604-4F75-ACC8-E8A941CDE2EA}" presName="node" presStyleLbl="node1" presStyleIdx="0" presStyleCnt="2" custScaleX="79533" custScaleY="67963" custRadScaleRad="110300" custRadScaleInc="3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4F4F8-B36B-46FA-8BAC-105BB4122DAE}" type="pres">
      <dgm:prSet presAssocID="{7F83F5A7-DA56-4789-BB6A-B6A7940A3C30}" presName="parTrans" presStyleLbl="bgSibTrans2D1" presStyleIdx="1" presStyleCnt="2" custAng="20995275" custScaleX="27109" custLinFactNeighborX="-33378" custLinFactNeighborY="41469"/>
      <dgm:spPr/>
      <dgm:t>
        <a:bodyPr/>
        <a:lstStyle/>
        <a:p>
          <a:endParaRPr lang="ru-RU"/>
        </a:p>
      </dgm:t>
    </dgm:pt>
    <dgm:pt modelId="{3C61869C-B59C-4326-AC7D-D723E9B5149F}" type="pres">
      <dgm:prSet presAssocID="{06CBEFEE-F6DD-450F-BDA3-4AE14C0BD7DD}" presName="node" presStyleLbl="node1" presStyleIdx="1" presStyleCnt="2" custScaleX="84305" custScaleY="66087" custRadScaleRad="107331" custRadScaleInc="-4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A2A696-40ED-4CED-B23C-CD1F3192B119}" type="presOf" srcId="{A7AFD16F-CC62-4A73-A8B6-48A23D95E70F}" destId="{FCE3BE4E-F5B9-4E86-AED3-D51FE4AD0C10}" srcOrd="0" destOrd="0" presId="urn:microsoft.com/office/officeart/2005/8/layout/radial4"/>
    <dgm:cxn modelId="{EEC0014C-9B0A-4216-A371-E4DD0D01CCAB}" srcId="{4EDB2809-07E1-439C-A210-2C487C3B708F}" destId="{06CBEFEE-F6DD-450F-BDA3-4AE14C0BD7DD}" srcOrd="1" destOrd="0" parTransId="{7F83F5A7-DA56-4789-BB6A-B6A7940A3C30}" sibTransId="{5E99FC55-2129-4C43-80AA-36DCB5683AEB}"/>
    <dgm:cxn modelId="{99A3582B-711D-4BAA-8694-B2543B983477}" srcId="{60A721BB-EC11-4955-AB96-660A16755097}" destId="{4EDB2809-07E1-439C-A210-2C487C3B708F}" srcOrd="0" destOrd="0" parTransId="{57BF48EC-E833-48CD-ADFC-40F3C372EC87}" sibTransId="{4F26018C-F28D-4944-A878-EB0DBCB79B72}"/>
    <dgm:cxn modelId="{3B346E92-657E-4904-980A-DC6AC9C78539}" type="presOf" srcId="{60A721BB-EC11-4955-AB96-660A16755097}" destId="{5CE8C65A-0B6E-4805-9CB7-8186CE79072E}" srcOrd="0" destOrd="0" presId="urn:microsoft.com/office/officeart/2005/8/layout/radial4"/>
    <dgm:cxn modelId="{CEFC8063-CE81-4801-AB75-F901413108F2}" srcId="{60A721BB-EC11-4955-AB96-660A16755097}" destId="{62787640-E425-4F99-B01F-9B38BBC272B8}" srcOrd="1" destOrd="0" parTransId="{518B8D9E-29CC-40AB-95A7-5F9D19B842FA}" sibTransId="{EBBEA84B-59A0-47A2-B6F3-30C937F57F99}"/>
    <dgm:cxn modelId="{B176B007-0E3B-48CB-8DDE-597E05517A5E}" type="presOf" srcId="{06312F5E-1604-4F75-ACC8-E8A941CDE2EA}" destId="{35053E65-E9D8-40F6-8A1C-0840617DBA15}" srcOrd="0" destOrd="0" presId="urn:microsoft.com/office/officeart/2005/8/layout/radial4"/>
    <dgm:cxn modelId="{F574D444-D456-494D-9251-43CAA326CC54}" type="presOf" srcId="{4EDB2809-07E1-439C-A210-2C487C3B708F}" destId="{0A5B3978-7200-42C5-AAB7-E2BE564A122E}" srcOrd="0" destOrd="0" presId="urn:microsoft.com/office/officeart/2005/8/layout/radial4"/>
    <dgm:cxn modelId="{2D5A417F-F2B5-46E2-BFED-AA31C7B6CA23}" srcId="{4EDB2809-07E1-439C-A210-2C487C3B708F}" destId="{06312F5E-1604-4F75-ACC8-E8A941CDE2EA}" srcOrd="0" destOrd="0" parTransId="{A7AFD16F-CC62-4A73-A8B6-48A23D95E70F}" sibTransId="{98C94383-68CD-41DB-8BE9-2377D2E4B66F}"/>
    <dgm:cxn modelId="{0DF028AA-8C21-4E39-8535-19671D7EE02C}" type="presOf" srcId="{7F83F5A7-DA56-4789-BB6A-B6A7940A3C30}" destId="{DA44F4F8-B36B-46FA-8BAC-105BB4122DAE}" srcOrd="0" destOrd="0" presId="urn:microsoft.com/office/officeart/2005/8/layout/radial4"/>
    <dgm:cxn modelId="{C7A002CD-E139-4026-BDD6-3ED31C80BA90}" type="presOf" srcId="{06CBEFEE-F6DD-450F-BDA3-4AE14C0BD7DD}" destId="{3C61869C-B59C-4326-AC7D-D723E9B5149F}" srcOrd="0" destOrd="0" presId="urn:microsoft.com/office/officeart/2005/8/layout/radial4"/>
    <dgm:cxn modelId="{F96911DB-4388-42F6-AC87-6309EBF2FE30}" type="presParOf" srcId="{5CE8C65A-0B6E-4805-9CB7-8186CE79072E}" destId="{0A5B3978-7200-42C5-AAB7-E2BE564A122E}" srcOrd="0" destOrd="0" presId="urn:microsoft.com/office/officeart/2005/8/layout/radial4"/>
    <dgm:cxn modelId="{EAA18ABF-CBE4-48C3-991D-F80E272A7A55}" type="presParOf" srcId="{5CE8C65A-0B6E-4805-9CB7-8186CE79072E}" destId="{FCE3BE4E-F5B9-4E86-AED3-D51FE4AD0C10}" srcOrd="1" destOrd="0" presId="urn:microsoft.com/office/officeart/2005/8/layout/radial4"/>
    <dgm:cxn modelId="{BAC943CA-6830-42BC-87D4-FEAFF3847E7C}" type="presParOf" srcId="{5CE8C65A-0B6E-4805-9CB7-8186CE79072E}" destId="{35053E65-E9D8-40F6-8A1C-0840617DBA15}" srcOrd="2" destOrd="0" presId="urn:microsoft.com/office/officeart/2005/8/layout/radial4"/>
    <dgm:cxn modelId="{67F7D9A2-632A-4D57-8687-18AFC981D903}" type="presParOf" srcId="{5CE8C65A-0B6E-4805-9CB7-8186CE79072E}" destId="{DA44F4F8-B36B-46FA-8BAC-105BB4122DAE}" srcOrd="3" destOrd="0" presId="urn:microsoft.com/office/officeart/2005/8/layout/radial4"/>
    <dgm:cxn modelId="{D7E48BA7-5AA0-460C-B58C-E1A6BE7EA743}" type="presParOf" srcId="{5CE8C65A-0B6E-4805-9CB7-8186CE79072E}" destId="{3C61869C-B59C-4326-AC7D-D723E9B5149F}" srcOrd="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AC4522-1B9B-45BE-8779-60D9F57A9DA1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971EBD-3EA9-40E4-B242-20CD2C616247}">
      <dgm:prSet phldrT="[Текст]"/>
      <dgm:spPr/>
      <dgm:t>
        <a:bodyPr/>
        <a:lstStyle/>
        <a:p>
          <a:r>
            <a:rPr lang="ru-RU" dirty="0" smtClean="0"/>
            <a:t>АИС «Проектное управление»</a:t>
          </a:r>
          <a:endParaRPr lang="ru-RU" dirty="0"/>
        </a:p>
      </dgm:t>
    </dgm:pt>
    <dgm:pt modelId="{CD373E70-BE37-4D2A-B1F1-7351339E43F3}" type="parTrans" cxnId="{92B04EF1-F676-486E-A285-6B4144D7BEF9}">
      <dgm:prSet/>
      <dgm:spPr/>
      <dgm:t>
        <a:bodyPr/>
        <a:lstStyle/>
        <a:p>
          <a:endParaRPr lang="ru-RU"/>
        </a:p>
      </dgm:t>
    </dgm:pt>
    <dgm:pt modelId="{03246CC1-826C-4CD4-8C5C-9C845A4F9306}" type="sibTrans" cxnId="{92B04EF1-F676-486E-A285-6B4144D7BEF9}">
      <dgm:prSet/>
      <dgm:spPr/>
      <dgm:t>
        <a:bodyPr/>
        <a:lstStyle/>
        <a:p>
          <a:endParaRPr lang="ru-RU"/>
        </a:p>
      </dgm:t>
    </dgm:pt>
    <dgm:pt modelId="{CB500FDA-526E-4431-9699-04A573C942C9}">
      <dgm:prSet phldrT="[Текст]" custT="1"/>
      <dgm:spPr/>
      <dgm:t>
        <a:bodyPr/>
        <a:lstStyle/>
        <a:p>
          <a:r>
            <a:rPr lang="ru-RU" sz="1200" dirty="0" smtClean="0"/>
            <a:t>Более </a:t>
          </a:r>
          <a:r>
            <a:rPr lang="ru-RU" sz="1600" b="1" dirty="0" smtClean="0"/>
            <a:t>4200</a:t>
          </a:r>
          <a:r>
            <a:rPr lang="ru-RU" sz="1200" dirty="0" smtClean="0"/>
            <a:t> проектов</a:t>
          </a:r>
        </a:p>
      </dgm:t>
    </dgm:pt>
    <dgm:pt modelId="{7C9BD222-D576-44DE-88DB-1EDA4A45C0DB}" type="parTrans" cxnId="{7417DD3D-6702-44C6-A308-EFF43DF5DACB}">
      <dgm:prSet/>
      <dgm:spPr/>
      <dgm:t>
        <a:bodyPr/>
        <a:lstStyle/>
        <a:p>
          <a:endParaRPr lang="ru-RU"/>
        </a:p>
      </dgm:t>
    </dgm:pt>
    <dgm:pt modelId="{00CEF623-BB7B-40CC-9EA0-0088CE330A26}" type="sibTrans" cxnId="{7417DD3D-6702-44C6-A308-EFF43DF5DACB}">
      <dgm:prSet/>
      <dgm:spPr/>
      <dgm:t>
        <a:bodyPr/>
        <a:lstStyle/>
        <a:p>
          <a:endParaRPr lang="ru-RU"/>
        </a:p>
      </dgm:t>
    </dgm:pt>
    <dgm:pt modelId="{D6BA286B-2272-46B8-BFB1-9F25E9C5F275}">
      <dgm:prSet phldrT="[Текст]" custT="1"/>
      <dgm:spPr/>
      <dgm:t>
        <a:bodyPr/>
        <a:lstStyle/>
        <a:p>
          <a:r>
            <a:rPr lang="ru-RU" sz="1600" b="1" dirty="0" smtClean="0"/>
            <a:t>60000</a:t>
          </a:r>
          <a:r>
            <a:rPr lang="ru-RU" sz="1000" dirty="0" smtClean="0"/>
            <a:t> работ (контрольных событий)</a:t>
          </a:r>
          <a:endParaRPr lang="ru-RU" sz="1000" dirty="0"/>
        </a:p>
      </dgm:t>
    </dgm:pt>
    <dgm:pt modelId="{60458503-BB07-46A1-9270-988FB221A518}" type="parTrans" cxnId="{D717F0CB-35E3-4489-B9BD-20557658650F}">
      <dgm:prSet/>
      <dgm:spPr/>
      <dgm:t>
        <a:bodyPr/>
        <a:lstStyle/>
        <a:p>
          <a:endParaRPr lang="ru-RU"/>
        </a:p>
      </dgm:t>
    </dgm:pt>
    <dgm:pt modelId="{657440EB-5B09-4E3A-B7A2-3A86FA7D13F4}" type="sibTrans" cxnId="{D717F0CB-35E3-4489-B9BD-20557658650F}">
      <dgm:prSet/>
      <dgm:spPr/>
      <dgm:t>
        <a:bodyPr/>
        <a:lstStyle/>
        <a:p>
          <a:endParaRPr lang="ru-RU"/>
        </a:p>
      </dgm:t>
    </dgm:pt>
    <dgm:pt modelId="{0B8F8BC9-ABAF-4F50-B6D7-B6883CA60D5F}">
      <dgm:prSet phldrT="[Текст]" custT="1"/>
      <dgm:spPr/>
      <dgm:t>
        <a:bodyPr/>
        <a:lstStyle/>
        <a:p>
          <a:r>
            <a:rPr lang="ru-RU" sz="1600" b="1" dirty="0" smtClean="0"/>
            <a:t>19</a:t>
          </a:r>
          <a:r>
            <a:rPr lang="ru-RU" sz="1600" dirty="0" smtClean="0"/>
            <a:t> </a:t>
          </a:r>
          <a:r>
            <a:rPr lang="ru-RU" sz="900" dirty="0" smtClean="0"/>
            <a:t>муниципальных районов</a:t>
          </a:r>
        </a:p>
        <a:p>
          <a:r>
            <a:rPr lang="ru-RU" sz="1000" dirty="0" smtClean="0"/>
            <a:t> </a:t>
          </a:r>
          <a:r>
            <a:rPr lang="ru-RU" sz="1600" b="1" dirty="0" smtClean="0"/>
            <a:t>3</a:t>
          </a:r>
          <a:r>
            <a:rPr lang="ru-RU" sz="1000" dirty="0" smtClean="0"/>
            <a:t> </a:t>
          </a:r>
          <a:r>
            <a:rPr lang="ru-RU" sz="900" dirty="0" smtClean="0"/>
            <a:t>городских округа </a:t>
          </a:r>
          <a:endParaRPr lang="ru-RU" sz="900" dirty="0"/>
        </a:p>
      </dgm:t>
    </dgm:pt>
    <dgm:pt modelId="{17F61E37-8186-4BB6-8ADC-EFDB28C21EF5}" type="parTrans" cxnId="{AE983F4D-34F4-47DE-A165-83498253357B}">
      <dgm:prSet/>
      <dgm:spPr/>
      <dgm:t>
        <a:bodyPr/>
        <a:lstStyle/>
        <a:p>
          <a:endParaRPr lang="ru-RU"/>
        </a:p>
      </dgm:t>
    </dgm:pt>
    <dgm:pt modelId="{0182A6FD-6818-48F8-92CB-E29CE75442E8}" type="sibTrans" cxnId="{AE983F4D-34F4-47DE-A165-83498253357B}">
      <dgm:prSet/>
      <dgm:spPr/>
      <dgm:t>
        <a:bodyPr/>
        <a:lstStyle/>
        <a:p>
          <a:endParaRPr lang="ru-RU"/>
        </a:p>
      </dgm:t>
    </dgm:pt>
    <dgm:pt modelId="{4EF96013-8D3C-4197-AEEF-5AC4BF014AF5}">
      <dgm:prSet phldrT="[Текст]" custT="1"/>
      <dgm:spPr/>
      <dgm:t>
        <a:bodyPr/>
        <a:lstStyle/>
        <a:p>
          <a:r>
            <a:rPr lang="ru-RU" sz="1600" b="1" dirty="0" smtClean="0"/>
            <a:t>5000</a:t>
          </a:r>
          <a:r>
            <a:rPr lang="ru-RU" sz="1200" dirty="0" smtClean="0"/>
            <a:t> пользователей</a:t>
          </a:r>
          <a:endParaRPr lang="ru-RU" sz="1200" dirty="0"/>
        </a:p>
      </dgm:t>
    </dgm:pt>
    <dgm:pt modelId="{A98C6B99-E220-41C1-9DEE-D0984B2B6DF4}" type="parTrans" cxnId="{85CDCD7F-F546-4387-8700-2207C254B7C0}">
      <dgm:prSet/>
      <dgm:spPr/>
      <dgm:t>
        <a:bodyPr/>
        <a:lstStyle/>
        <a:p>
          <a:endParaRPr lang="ru-RU"/>
        </a:p>
      </dgm:t>
    </dgm:pt>
    <dgm:pt modelId="{E8EDEFD6-EBE8-4EAD-ABFB-0B355E48DAD0}" type="sibTrans" cxnId="{85CDCD7F-F546-4387-8700-2207C254B7C0}">
      <dgm:prSet/>
      <dgm:spPr/>
      <dgm:t>
        <a:bodyPr/>
        <a:lstStyle/>
        <a:p>
          <a:endParaRPr lang="ru-RU"/>
        </a:p>
      </dgm:t>
    </dgm:pt>
    <dgm:pt modelId="{AA617363-37A9-483E-B8D2-8EB01A7B8DC9}" type="pres">
      <dgm:prSet presAssocID="{A9AC4522-1B9B-45BE-8779-60D9F57A9D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010ACB-45A0-402A-98C6-57721291FAF1}" type="pres">
      <dgm:prSet presAssocID="{51971EBD-3EA9-40E4-B242-20CD2C616247}" presName="centerShape" presStyleLbl="node0" presStyleIdx="0" presStyleCnt="1"/>
      <dgm:spPr/>
      <dgm:t>
        <a:bodyPr/>
        <a:lstStyle/>
        <a:p>
          <a:endParaRPr lang="ru-RU"/>
        </a:p>
      </dgm:t>
    </dgm:pt>
    <dgm:pt modelId="{DD4C503F-6147-41FE-878C-BC548F8116F7}" type="pres">
      <dgm:prSet presAssocID="{CB500FDA-526E-4431-9699-04A573C942C9}" presName="node" presStyleLbl="node1" presStyleIdx="0" presStyleCnt="4" custScaleX="121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47CED-705B-4AE5-8645-5AE43CAF7937}" type="pres">
      <dgm:prSet presAssocID="{CB500FDA-526E-4431-9699-04A573C942C9}" presName="dummy" presStyleCnt="0"/>
      <dgm:spPr/>
    </dgm:pt>
    <dgm:pt modelId="{9810A2C5-A61B-46A0-8829-1F926496830C}" type="pres">
      <dgm:prSet presAssocID="{00CEF623-BB7B-40CC-9EA0-0088CE330A2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97E5A94-76F6-440A-A414-4750D7F5AC0C}" type="pres">
      <dgm:prSet presAssocID="{D6BA286B-2272-46B8-BFB1-9F25E9C5F275}" presName="node" presStyleLbl="node1" presStyleIdx="1" presStyleCnt="4" custScaleX="131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22272-A375-40C2-B5FA-9278D053A402}" type="pres">
      <dgm:prSet presAssocID="{D6BA286B-2272-46B8-BFB1-9F25E9C5F275}" presName="dummy" presStyleCnt="0"/>
      <dgm:spPr/>
    </dgm:pt>
    <dgm:pt modelId="{8B207B6F-E37E-45EF-8E67-42754068BBE4}" type="pres">
      <dgm:prSet presAssocID="{657440EB-5B09-4E3A-B7A2-3A86FA7D13F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14FAE83-3319-4D82-BBC4-C4E79538D418}" type="pres">
      <dgm:prSet presAssocID="{0B8F8BC9-ABAF-4F50-B6D7-B6883CA60D5F}" presName="node" presStyleLbl="node1" presStyleIdx="2" presStyleCnt="4" custScaleX="125039" custRadScaleRad="99288" custRadScaleInc="-5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B8D70-225C-41B9-8A46-0E943D032729}" type="pres">
      <dgm:prSet presAssocID="{0B8F8BC9-ABAF-4F50-B6D7-B6883CA60D5F}" presName="dummy" presStyleCnt="0"/>
      <dgm:spPr/>
    </dgm:pt>
    <dgm:pt modelId="{8FE0353C-0E2D-4CE0-940E-509A3CF2E194}" type="pres">
      <dgm:prSet presAssocID="{0182A6FD-6818-48F8-92CB-E29CE75442E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F5656CA-0DE7-46AB-AC53-5C3891C14D5C}" type="pres">
      <dgm:prSet presAssocID="{4EF96013-8D3C-4197-AEEF-5AC4BF014AF5}" presName="node" presStyleLbl="node1" presStyleIdx="3" presStyleCnt="4" custScaleX="136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07C95-4077-46EA-882E-6227ECA234A9}" type="pres">
      <dgm:prSet presAssocID="{4EF96013-8D3C-4197-AEEF-5AC4BF014AF5}" presName="dummy" presStyleCnt="0"/>
      <dgm:spPr/>
    </dgm:pt>
    <dgm:pt modelId="{27FA178B-677B-44DA-87BD-8F54DFB0FF4A}" type="pres">
      <dgm:prSet presAssocID="{E8EDEFD6-EBE8-4EAD-ABFB-0B355E48DAD0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96634BA-1F5A-4785-A598-023A11783965}" type="presOf" srcId="{00CEF623-BB7B-40CC-9EA0-0088CE330A26}" destId="{9810A2C5-A61B-46A0-8829-1F926496830C}" srcOrd="0" destOrd="0" presId="urn:microsoft.com/office/officeart/2005/8/layout/radial6"/>
    <dgm:cxn modelId="{A4626B67-2774-404D-B949-A99F2BDC4FD2}" type="presOf" srcId="{CB500FDA-526E-4431-9699-04A573C942C9}" destId="{DD4C503F-6147-41FE-878C-BC548F8116F7}" srcOrd="0" destOrd="0" presId="urn:microsoft.com/office/officeart/2005/8/layout/radial6"/>
    <dgm:cxn modelId="{34C3EF75-7B82-43D8-BE06-5999A8841AD0}" type="presOf" srcId="{0B8F8BC9-ABAF-4F50-B6D7-B6883CA60D5F}" destId="{214FAE83-3319-4D82-BBC4-C4E79538D418}" srcOrd="0" destOrd="0" presId="urn:microsoft.com/office/officeart/2005/8/layout/radial6"/>
    <dgm:cxn modelId="{92B04EF1-F676-486E-A285-6B4144D7BEF9}" srcId="{A9AC4522-1B9B-45BE-8779-60D9F57A9DA1}" destId="{51971EBD-3EA9-40E4-B242-20CD2C616247}" srcOrd="0" destOrd="0" parTransId="{CD373E70-BE37-4D2A-B1F1-7351339E43F3}" sibTransId="{03246CC1-826C-4CD4-8C5C-9C845A4F9306}"/>
    <dgm:cxn modelId="{5C0B871D-59FB-4922-A193-CF7E2C691D62}" type="presOf" srcId="{D6BA286B-2272-46B8-BFB1-9F25E9C5F275}" destId="{B97E5A94-76F6-440A-A414-4750D7F5AC0C}" srcOrd="0" destOrd="0" presId="urn:microsoft.com/office/officeart/2005/8/layout/radial6"/>
    <dgm:cxn modelId="{EA01114D-A420-469D-8610-E60922DE9D44}" type="presOf" srcId="{657440EB-5B09-4E3A-B7A2-3A86FA7D13F4}" destId="{8B207B6F-E37E-45EF-8E67-42754068BBE4}" srcOrd="0" destOrd="0" presId="urn:microsoft.com/office/officeart/2005/8/layout/radial6"/>
    <dgm:cxn modelId="{41E5836C-3C74-4E92-A886-D8AD8C58B916}" type="presOf" srcId="{4EF96013-8D3C-4197-AEEF-5AC4BF014AF5}" destId="{5F5656CA-0DE7-46AB-AC53-5C3891C14D5C}" srcOrd="0" destOrd="0" presId="urn:microsoft.com/office/officeart/2005/8/layout/radial6"/>
    <dgm:cxn modelId="{AE983F4D-34F4-47DE-A165-83498253357B}" srcId="{51971EBD-3EA9-40E4-B242-20CD2C616247}" destId="{0B8F8BC9-ABAF-4F50-B6D7-B6883CA60D5F}" srcOrd="2" destOrd="0" parTransId="{17F61E37-8186-4BB6-8ADC-EFDB28C21EF5}" sibTransId="{0182A6FD-6818-48F8-92CB-E29CE75442E8}"/>
    <dgm:cxn modelId="{1F3D1096-3460-4359-A1FC-8EDF2E967873}" type="presOf" srcId="{E8EDEFD6-EBE8-4EAD-ABFB-0B355E48DAD0}" destId="{27FA178B-677B-44DA-87BD-8F54DFB0FF4A}" srcOrd="0" destOrd="0" presId="urn:microsoft.com/office/officeart/2005/8/layout/radial6"/>
    <dgm:cxn modelId="{D717F0CB-35E3-4489-B9BD-20557658650F}" srcId="{51971EBD-3EA9-40E4-B242-20CD2C616247}" destId="{D6BA286B-2272-46B8-BFB1-9F25E9C5F275}" srcOrd="1" destOrd="0" parTransId="{60458503-BB07-46A1-9270-988FB221A518}" sibTransId="{657440EB-5B09-4E3A-B7A2-3A86FA7D13F4}"/>
    <dgm:cxn modelId="{7417DD3D-6702-44C6-A308-EFF43DF5DACB}" srcId="{51971EBD-3EA9-40E4-B242-20CD2C616247}" destId="{CB500FDA-526E-4431-9699-04A573C942C9}" srcOrd="0" destOrd="0" parTransId="{7C9BD222-D576-44DE-88DB-1EDA4A45C0DB}" sibTransId="{00CEF623-BB7B-40CC-9EA0-0088CE330A26}"/>
    <dgm:cxn modelId="{F48B2985-6761-4EB1-89D5-0E0834B65D2F}" type="presOf" srcId="{A9AC4522-1B9B-45BE-8779-60D9F57A9DA1}" destId="{AA617363-37A9-483E-B8D2-8EB01A7B8DC9}" srcOrd="0" destOrd="0" presId="urn:microsoft.com/office/officeart/2005/8/layout/radial6"/>
    <dgm:cxn modelId="{D8A95689-53F7-4B62-8162-E48AAA5E658E}" type="presOf" srcId="{0182A6FD-6818-48F8-92CB-E29CE75442E8}" destId="{8FE0353C-0E2D-4CE0-940E-509A3CF2E194}" srcOrd="0" destOrd="0" presId="urn:microsoft.com/office/officeart/2005/8/layout/radial6"/>
    <dgm:cxn modelId="{85CDCD7F-F546-4387-8700-2207C254B7C0}" srcId="{51971EBD-3EA9-40E4-B242-20CD2C616247}" destId="{4EF96013-8D3C-4197-AEEF-5AC4BF014AF5}" srcOrd="3" destOrd="0" parTransId="{A98C6B99-E220-41C1-9DEE-D0984B2B6DF4}" sibTransId="{E8EDEFD6-EBE8-4EAD-ABFB-0B355E48DAD0}"/>
    <dgm:cxn modelId="{9B10A729-55B7-4658-8A3C-6B3F391D771D}" type="presOf" srcId="{51971EBD-3EA9-40E4-B242-20CD2C616247}" destId="{D0010ACB-45A0-402A-98C6-57721291FAF1}" srcOrd="0" destOrd="0" presId="urn:microsoft.com/office/officeart/2005/8/layout/radial6"/>
    <dgm:cxn modelId="{EEFC4793-A1BE-4DF0-B758-796B8F939D54}" type="presParOf" srcId="{AA617363-37A9-483E-B8D2-8EB01A7B8DC9}" destId="{D0010ACB-45A0-402A-98C6-57721291FAF1}" srcOrd="0" destOrd="0" presId="urn:microsoft.com/office/officeart/2005/8/layout/radial6"/>
    <dgm:cxn modelId="{FEBA61D4-FFE7-426E-8BB4-25ADDF89B842}" type="presParOf" srcId="{AA617363-37A9-483E-B8D2-8EB01A7B8DC9}" destId="{DD4C503F-6147-41FE-878C-BC548F8116F7}" srcOrd="1" destOrd="0" presId="urn:microsoft.com/office/officeart/2005/8/layout/radial6"/>
    <dgm:cxn modelId="{8F39F50D-24C1-4F3D-80FB-337F7ABA82DE}" type="presParOf" srcId="{AA617363-37A9-483E-B8D2-8EB01A7B8DC9}" destId="{7EE47CED-705B-4AE5-8645-5AE43CAF7937}" srcOrd="2" destOrd="0" presId="urn:microsoft.com/office/officeart/2005/8/layout/radial6"/>
    <dgm:cxn modelId="{56BF7944-C2CA-4767-81EE-C80B3881B641}" type="presParOf" srcId="{AA617363-37A9-483E-B8D2-8EB01A7B8DC9}" destId="{9810A2C5-A61B-46A0-8829-1F926496830C}" srcOrd="3" destOrd="0" presId="urn:microsoft.com/office/officeart/2005/8/layout/radial6"/>
    <dgm:cxn modelId="{ECD6078D-0B8E-41A4-A9CF-127726AC6D3B}" type="presParOf" srcId="{AA617363-37A9-483E-B8D2-8EB01A7B8DC9}" destId="{B97E5A94-76F6-440A-A414-4750D7F5AC0C}" srcOrd="4" destOrd="0" presId="urn:microsoft.com/office/officeart/2005/8/layout/radial6"/>
    <dgm:cxn modelId="{08D9C0ED-A23C-4975-94B4-67D2DEFF3F09}" type="presParOf" srcId="{AA617363-37A9-483E-B8D2-8EB01A7B8DC9}" destId="{24B22272-A375-40C2-B5FA-9278D053A402}" srcOrd="5" destOrd="0" presId="urn:microsoft.com/office/officeart/2005/8/layout/radial6"/>
    <dgm:cxn modelId="{959DEDAF-5A8A-4893-9250-131B785D62C1}" type="presParOf" srcId="{AA617363-37A9-483E-B8D2-8EB01A7B8DC9}" destId="{8B207B6F-E37E-45EF-8E67-42754068BBE4}" srcOrd="6" destOrd="0" presId="urn:microsoft.com/office/officeart/2005/8/layout/radial6"/>
    <dgm:cxn modelId="{817941E5-5518-41E0-AFE3-5DB88AED4AE6}" type="presParOf" srcId="{AA617363-37A9-483E-B8D2-8EB01A7B8DC9}" destId="{214FAE83-3319-4D82-BBC4-C4E79538D418}" srcOrd="7" destOrd="0" presId="urn:microsoft.com/office/officeart/2005/8/layout/radial6"/>
    <dgm:cxn modelId="{86B0219D-95D8-49E6-BBAE-DFC1842A98C9}" type="presParOf" srcId="{AA617363-37A9-483E-B8D2-8EB01A7B8DC9}" destId="{18DB8D70-225C-41B9-8A46-0E943D032729}" srcOrd="8" destOrd="0" presId="urn:microsoft.com/office/officeart/2005/8/layout/radial6"/>
    <dgm:cxn modelId="{2F51AD5A-6F04-429F-B6C9-38C0EB34E274}" type="presParOf" srcId="{AA617363-37A9-483E-B8D2-8EB01A7B8DC9}" destId="{8FE0353C-0E2D-4CE0-940E-509A3CF2E194}" srcOrd="9" destOrd="0" presId="urn:microsoft.com/office/officeart/2005/8/layout/radial6"/>
    <dgm:cxn modelId="{8402C8C3-35C3-47F7-83DE-436F581C4EE4}" type="presParOf" srcId="{AA617363-37A9-483E-B8D2-8EB01A7B8DC9}" destId="{5F5656CA-0DE7-46AB-AC53-5C3891C14D5C}" srcOrd="10" destOrd="0" presId="urn:microsoft.com/office/officeart/2005/8/layout/radial6"/>
    <dgm:cxn modelId="{F4114D05-8A67-4BB7-9970-465A94883CCB}" type="presParOf" srcId="{AA617363-37A9-483E-B8D2-8EB01A7B8DC9}" destId="{C4307C95-4077-46EA-882E-6227ECA234A9}" srcOrd="11" destOrd="0" presId="urn:microsoft.com/office/officeart/2005/8/layout/radial6"/>
    <dgm:cxn modelId="{E5A858D0-4A90-49BE-8155-47A61258C806}" type="presParOf" srcId="{AA617363-37A9-483E-B8D2-8EB01A7B8DC9}" destId="{27FA178B-677B-44DA-87BD-8F54DFB0FF4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2E943-F137-4F37-BB2B-67B704769204}">
      <dsp:nvSpPr>
        <dsp:cNvPr id="0" name=""/>
        <dsp:cNvSpPr/>
      </dsp:nvSpPr>
      <dsp:spPr>
        <a:xfrm rot="5400000">
          <a:off x="-90785" y="91767"/>
          <a:ext cx="605235" cy="423665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Arial Narrow" pitchFamily="34" charset="0"/>
          </a:endParaRPr>
        </a:p>
      </dsp:txBody>
      <dsp:txXfrm rot="-5400000">
        <a:off x="1" y="212815"/>
        <a:ext cx="423665" cy="181570"/>
      </dsp:txXfrm>
    </dsp:sp>
    <dsp:sp modelId="{D692B022-E4E8-4D3C-9AA7-E576CECA9481}">
      <dsp:nvSpPr>
        <dsp:cNvPr id="0" name=""/>
        <dsp:cNvSpPr/>
      </dsp:nvSpPr>
      <dsp:spPr>
        <a:xfrm rot="5400000">
          <a:off x="2540340" y="-2115692"/>
          <a:ext cx="393403" cy="4626753"/>
        </a:xfrm>
        <a:prstGeom prst="round2Same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 Narrow" pitchFamily="34" charset="0"/>
            </a:rPr>
            <a:t>Рассмотрение инициативных заявок</a:t>
          </a:r>
          <a:endParaRPr lang="ru-RU" sz="1800" kern="1200" dirty="0">
            <a:latin typeface="Arial Narrow" pitchFamily="34" charset="0"/>
          </a:endParaRPr>
        </a:p>
      </dsp:txBody>
      <dsp:txXfrm rot="-5400000">
        <a:off x="423665" y="20187"/>
        <a:ext cx="4607549" cy="354995"/>
      </dsp:txXfrm>
    </dsp:sp>
    <dsp:sp modelId="{31990BE3-9C40-428C-A2B4-48A0904EC00A}">
      <dsp:nvSpPr>
        <dsp:cNvPr id="0" name=""/>
        <dsp:cNvSpPr/>
      </dsp:nvSpPr>
      <dsp:spPr>
        <a:xfrm rot="5400000">
          <a:off x="-90785" y="568576"/>
          <a:ext cx="605235" cy="423665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Arial Narrow" pitchFamily="34" charset="0"/>
          </a:endParaRPr>
        </a:p>
      </dsp:txBody>
      <dsp:txXfrm rot="-5400000">
        <a:off x="1" y="689624"/>
        <a:ext cx="423665" cy="181570"/>
      </dsp:txXfrm>
    </dsp:sp>
    <dsp:sp modelId="{28244B74-9B9B-49E4-A7B0-9FCAC051DC1F}">
      <dsp:nvSpPr>
        <dsp:cNvPr id="0" name=""/>
        <dsp:cNvSpPr/>
      </dsp:nvSpPr>
      <dsp:spPr>
        <a:xfrm rot="5400000">
          <a:off x="2540340" y="-1638884"/>
          <a:ext cx="393403" cy="4626753"/>
        </a:xfrm>
        <a:prstGeom prst="round2Same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 Narrow" pitchFamily="34" charset="0"/>
            </a:rPr>
            <a:t>Инициация</a:t>
          </a:r>
          <a:endParaRPr lang="ru-RU" sz="1800" kern="1200" dirty="0">
            <a:latin typeface="Arial Narrow" pitchFamily="34" charset="0"/>
          </a:endParaRPr>
        </a:p>
      </dsp:txBody>
      <dsp:txXfrm rot="-5400000">
        <a:off x="423665" y="496995"/>
        <a:ext cx="4607549" cy="354995"/>
      </dsp:txXfrm>
    </dsp:sp>
    <dsp:sp modelId="{EE7D6A79-4427-49C0-B2FB-24A8257E09C6}">
      <dsp:nvSpPr>
        <dsp:cNvPr id="0" name=""/>
        <dsp:cNvSpPr/>
      </dsp:nvSpPr>
      <dsp:spPr>
        <a:xfrm rot="5400000">
          <a:off x="-90785" y="1045385"/>
          <a:ext cx="605235" cy="423665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Arial Narrow" pitchFamily="34" charset="0"/>
          </a:endParaRPr>
        </a:p>
      </dsp:txBody>
      <dsp:txXfrm rot="-5400000">
        <a:off x="1" y="1166433"/>
        <a:ext cx="423665" cy="181570"/>
      </dsp:txXfrm>
    </dsp:sp>
    <dsp:sp modelId="{0045C6BE-18E0-4FEE-98F0-05B01FC18862}">
      <dsp:nvSpPr>
        <dsp:cNvPr id="0" name=""/>
        <dsp:cNvSpPr/>
      </dsp:nvSpPr>
      <dsp:spPr>
        <a:xfrm rot="5400000">
          <a:off x="2540340" y="-1162075"/>
          <a:ext cx="393403" cy="4626753"/>
        </a:xfrm>
        <a:prstGeom prst="round2Same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 Narrow" pitchFamily="34" charset="0"/>
            </a:rPr>
            <a:t>Планирование</a:t>
          </a:r>
          <a:endParaRPr lang="ru-RU" sz="1800" kern="1200" dirty="0">
            <a:latin typeface="Arial Narrow" pitchFamily="34" charset="0"/>
          </a:endParaRPr>
        </a:p>
      </dsp:txBody>
      <dsp:txXfrm rot="-5400000">
        <a:off x="423665" y="973804"/>
        <a:ext cx="4607549" cy="354995"/>
      </dsp:txXfrm>
    </dsp:sp>
    <dsp:sp modelId="{F1EF65A9-3682-4CD5-9F78-830D04F54663}">
      <dsp:nvSpPr>
        <dsp:cNvPr id="0" name=""/>
        <dsp:cNvSpPr/>
      </dsp:nvSpPr>
      <dsp:spPr>
        <a:xfrm rot="5400000">
          <a:off x="-90785" y="1532245"/>
          <a:ext cx="605235" cy="423665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Arial Narrow" pitchFamily="34" charset="0"/>
          </a:endParaRPr>
        </a:p>
      </dsp:txBody>
      <dsp:txXfrm rot="-5400000">
        <a:off x="1" y="1653293"/>
        <a:ext cx="423665" cy="181570"/>
      </dsp:txXfrm>
    </dsp:sp>
    <dsp:sp modelId="{EB57D70A-25B2-4050-BB79-983B4DD56994}">
      <dsp:nvSpPr>
        <dsp:cNvPr id="0" name=""/>
        <dsp:cNvSpPr/>
      </dsp:nvSpPr>
      <dsp:spPr>
        <a:xfrm rot="5400000">
          <a:off x="2530288" y="-675215"/>
          <a:ext cx="413506" cy="4626753"/>
        </a:xfrm>
        <a:prstGeom prst="round2Same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>
              <a:latin typeface="Arial Narrow" pitchFamily="34" charset="0"/>
            </a:rPr>
            <a:t>Реализация и Контроль</a:t>
          </a:r>
          <a:endParaRPr lang="ru-RU" sz="1800" kern="1200" dirty="0">
            <a:latin typeface="Arial Narrow" pitchFamily="34" charset="0"/>
          </a:endParaRPr>
        </a:p>
      </dsp:txBody>
      <dsp:txXfrm rot="-5400000">
        <a:off x="423665" y="1451594"/>
        <a:ext cx="4606567" cy="373134"/>
      </dsp:txXfrm>
    </dsp:sp>
    <dsp:sp modelId="{C9D59BDB-C711-46C9-BFA3-D2E3CDC3033C}">
      <dsp:nvSpPr>
        <dsp:cNvPr id="0" name=""/>
        <dsp:cNvSpPr/>
      </dsp:nvSpPr>
      <dsp:spPr>
        <a:xfrm rot="5400000">
          <a:off x="-90785" y="2009054"/>
          <a:ext cx="605235" cy="423665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Arial Narrow" pitchFamily="34" charset="0"/>
          </a:endParaRPr>
        </a:p>
      </dsp:txBody>
      <dsp:txXfrm rot="-5400000">
        <a:off x="1" y="2130102"/>
        <a:ext cx="423665" cy="181570"/>
      </dsp:txXfrm>
    </dsp:sp>
    <dsp:sp modelId="{6697E40D-B90B-4690-9B55-8E7EA08E10C5}">
      <dsp:nvSpPr>
        <dsp:cNvPr id="0" name=""/>
        <dsp:cNvSpPr/>
      </dsp:nvSpPr>
      <dsp:spPr>
        <a:xfrm rot="5400000">
          <a:off x="2540340" y="-198406"/>
          <a:ext cx="393403" cy="4626753"/>
        </a:xfrm>
        <a:prstGeom prst="round2Same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 Narrow" pitchFamily="34" charset="0"/>
            </a:rPr>
            <a:t>Завершение</a:t>
          </a:r>
          <a:endParaRPr lang="ru-RU" sz="1800" kern="1200" dirty="0">
            <a:latin typeface="Arial Narrow" pitchFamily="34" charset="0"/>
          </a:endParaRPr>
        </a:p>
      </dsp:txBody>
      <dsp:txXfrm rot="-5400000">
        <a:off x="423665" y="1937473"/>
        <a:ext cx="4607549" cy="354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B3978-7200-42C5-AAB7-E2BE564A122E}">
      <dsp:nvSpPr>
        <dsp:cNvPr id="0" name=""/>
        <dsp:cNvSpPr/>
      </dsp:nvSpPr>
      <dsp:spPr>
        <a:xfrm>
          <a:off x="2883966" y="917096"/>
          <a:ext cx="2173985" cy="109666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dirty="0" smtClean="0">
              <a:solidFill>
                <a:schemeClr val="tx2"/>
              </a:solidFill>
              <a:latin typeface="Arial Narrow" pitchFamily="34" charset="0"/>
            </a:rPr>
            <a:t>Инициативные заявки</a:t>
          </a:r>
          <a:endParaRPr lang="ru-RU" sz="2600" b="0" kern="1200" dirty="0">
            <a:solidFill>
              <a:schemeClr val="tx2"/>
            </a:solidFill>
            <a:latin typeface="Arial Narrow" pitchFamily="34" charset="0"/>
          </a:endParaRPr>
        </a:p>
      </dsp:txBody>
      <dsp:txXfrm>
        <a:off x="2883966" y="917096"/>
        <a:ext cx="2173985" cy="1096666"/>
      </dsp:txXfrm>
    </dsp:sp>
    <dsp:sp modelId="{FCE3BE4E-F5B9-4E86-AED3-D51FE4AD0C10}">
      <dsp:nvSpPr>
        <dsp:cNvPr id="0" name=""/>
        <dsp:cNvSpPr/>
      </dsp:nvSpPr>
      <dsp:spPr>
        <a:xfrm rot="12827131">
          <a:off x="2553342" y="793038"/>
          <a:ext cx="326090" cy="6195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53E65-E9D8-40F6-8A1C-0840617DBA15}">
      <dsp:nvSpPr>
        <dsp:cNvPr id="0" name=""/>
        <dsp:cNvSpPr/>
      </dsp:nvSpPr>
      <dsp:spPr>
        <a:xfrm>
          <a:off x="729152" y="79325"/>
          <a:ext cx="1642584" cy="11229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600" kern="1200" dirty="0"/>
        </a:p>
      </dsp:txBody>
      <dsp:txXfrm>
        <a:off x="762041" y="112214"/>
        <a:ext cx="1576806" cy="1057126"/>
      </dsp:txXfrm>
    </dsp:sp>
    <dsp:sp modelId="{DA44F4F8-B36B-46FA-8BAC-105BB4122DAE}">
      <dsp:nvSpPr>
        <dsp:cNvPr id="0" name=""/>
        <dsp:cNvSpPr/>
      </dsp:nvSpPr>
      <dsp:spPr>
        <a:xfrm rot="19916732">
          <a:off x="4977382" y="858225"/>
          <a:ext cx="405571" cy="6195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1869C-B59C-4326-AC7D-D723E9B5149F}">
      <dsp:nvSpPr>
        <dsp:cNvPr id="0" name=""/>
        <dsp:cNvSpPr/>
      </dsp:nvSpPr>
      <dsp:spPr>
        <a:xfrm>
          <a:off x="5520483" y="134273"/>
          <a:ext cx="1741139" cy="10919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5552464" y="166254"/>
        <a:ext cx="1677177" cy="10279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A178B-677B-44DA-87BD-8F54DFB0FF4A}">
      <dsp:nvSpPr>
        <dsp:cNvPr id="0" name=""/>
        <dsp:cNvSpPr/>
      </dsp:nvSpPr>
      <dsp:spPr>
        <a:xfrm>
          <a:off x="1658179" y="415533"/>
          <a:ext cx="2769381" cy="2769381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E0353C-0E2D-4CE0-940E-509A3CF2E194}">
      <dsp:nvSpPr>
        <dsp:cNvPr id="0" name=""/>
        <dsp:cNvSpPr/>
      </dsp:nvSpPr>
      <dsp:spPr>
        <a:xfrm>
          <a:off x="1658144" y="405900"/>
          <a:ext cx="2769381" cy="2769381"/>
        </a:xfrm>
        <a:prstGeom prst="blockArc">
          <a:avLst>
            <a:gd name="adj1" fmla="val 5295631"/>
            <a:gd name="adj2" fmla="val 10775514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207B6F-E37E-45EF-8E67-42754068BBE4}">
      <dsp:nvSpPr>
        <dsp:cNvPr id="0" name=""/>
        <dsp:cNvSpPr/>
      </dsp:nvSpPr>
      <dsp:spPr>
        <a:xfrm>
          <a:off x="1658213" y="405898"/>
          <a:ext cx="2769381" cy="2769381"/>
        </a:xfrm>
        <a:prstGeom prst="blockArc">
          <a:avLst>
            <a:gd name="adj1" fmla="val 24491"/>
            <a:gd name="adj2" fmla="val 5295805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10A2C5-A61B-46A0-8829-1F926496830C}">
      <dsp:nvSpPr>
        <dsp:cNvPr id="0" name=""/>
        <dsp:cNvSpPr/>
      </dsp:nvSpPr>
      <dsp:spPr>
        <a:xfrm>
          <a:off x="1658179" y="415533"/>
          <a:ext cx="2769381" cy="2769381"/>
        </a:xfrm>
        <a:prstGeom prst="blockArc">
          <a:avLst>
            <a:gd name="adj1" fmla="val 16200000"/>
            <a:gd name="adj2" fmla="val 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010ACB-45A0-402A-98C6-57721291FAF1}">
      <dsp:nvSpPr>
        <dsp:cNvPr id="0" name=""/>
        <dsp:cNvSpPr/>
      </dsp:nvSpPr>
      <dsp:spPr>
        <a:xfrm>
          <a:off x="2405131" y="1162486"/>
          <a:ext cx="1275476" cy="12754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АИС «Проектное управление»</a:t>
          </a:r>
          <a:endParaRPr lang="ru-RU" sz="1200" kern="1200" dirty="0"/>
        </a:p>
      </dsp:txBody>
      <dsp:txXfrm>
        <a:off x="2591920" y="1349275"/>
        <a:ext cx="901898" cy="901898"/>
      </dsp:txXfrm>
    </dsp:sp>
    <dsp:sp modelId="{DD4C503F-6147-41FE-878C-BC548F8116F7}">
      <dsp:nvSpPr>
        <dsp:cNvPr id="0" name=""/>
        <dsp:cNvSpPr/>
      </dsp:nvSpPr>
      <dsp:spPr>
        <a:xfrm>
          <a:off x="2499491" y="1259"/>
          <a:ext cx="1086756" cy="8928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Более </a:t>
          </a:r>
          <a:r>
            <a:rPr lang="ru-RU" sz="1600" b="1" kern="1200" dirty="0" smtClean="0"/>
            <a:t>4200</a:t>
          </a:r>
          <a:r>
            <a:rPr lang="ru-RU" sz="1200" kern="1200" dirty="0" smtClean="0"/>
            <a:t> проектов</a:t>
          </a:r>
        </a:p>
      </dsp:txBody>
      <dsp:txXfrm>
        <a:off x="2658643" y="132011"/>
        <a:ext cx="768452" cy="631329"/>
      </dsp:txXfrm>
    </dsp:sp>
    <dsp:sp modelId="{B97E5A94-76F6-440A-A414-4750D7F5AC0C}">
      <dsp:nvSpPr>
        <dsp:cNvPr id="0" name=""/>
        <dsp:cNvSpPr/>
      </dsp:nvSpPr>
      <dsp:spPr>
        <a:xfrm>
          <a:off x="3809197" y="1353807"/>
          <a:ext cx="1172441" cy="8928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60000</a:t>
          </a:r>
          <a:r>
            <a:rPr lang="ru-RU" sz="1000" kern="1200" dirty="0" smtClean="0"/>
            <a:t> работ (контрольных событий)</a:t>
          </a:r>
          <a:endParaRPr lang="ru-RU" sz="1000" kern="1200" dirty="0"/>
        </a:p>
      </dsp:txBody>
      <dsp:txXfrm>
        <a:off x="3980897" y="1484559"/>
        <a:ext cx="829041" cy="631329"/>
      </dsp:txXfrm>
    </dsp:sp>
    <dsp:sp modelId="{214FAE83-3319-4D82-BBC4-C4E79538D418}">
      <dsp:nvSpPr>
        <dsp:cNvPr id="0" name=""/>
        <dsp:cNvSpPr/>
      </dsp:nvSpPr>
      <dsp:spPr>
        <a:xfrm>
          <a:off x="2525697" y="2696099"/>
          <a:ext cx="1116389" cy="8928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19</a:t>
          </a:r>
          <a:r>
            <a:rPr lang="ru-RU" sz="1600" kern="1200" dirty="0" smtClean="0"/>
            <a:t> </a:t>
          </a:r>
          <a:r>
            <a:rPr lang="ru-RU" sz="900" kern="1200" dirty="0" smtClean="0"/>
            <a:t>муниципальных районов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</a:t>
          </a:r>
          <a:r>
            <a:rPr lang="ru-RU" sz="1600" b="1" kern="1200" dirty="0" smtClean="0"/>
            <a:t>3</a:t>
          </a:r>
          <a:r>
            <a:rPr lang="ru-RU" sz="1000" kern="1200" dirty="0" smtClean="0"/>
            <a:t> </a:t>
          </a:r>
          <a:r>
            <a:rPr lang="ru-RU" sz="900" kern="1200" dirty="0" smtClean="0"/>
            <a:t>городских округа </a:t>
          </a:r>
          <a:endParaRPr lang="ru-RU" sz="900" kern="1200" dirty="0"/>
        </a:p>
      </dsp:txBody>
      <dsp:txXfrm>
        <a:off x="2689188" y="2826851"/>
        <a:ext cx="789407" cy="631329"/>
      </dsp:txXfrm>
    </dsp:sp>
    <dsp:sp modelId="{5F5656CA-0DE7-46AB-AC53-5C3891C14D5C}">
      <dsp:nvSpPr>
        <dsp:cNvPr id="0" name=""/>
        <dsp:cNvSpPr/>
      </dsp:nvSpPr>
      <dsp:spPr>
        <a:xfrm>
          <a:off x="1079091" y="1353807"/>
          <a:ext cx="1222458" cy="8928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5000</a:t>
          </a:r>
          <a:r>
            <a:rPr lang="ru-RU" sz="1200" kern="1200" dirty="0" smtClean="0"/>
            <a:t> пользователей</a:t>
          </a:r>
          <a:endParaRPr lang="ru-RU" sz="1200" kern="1200" dirty="0"/>
        </a:p>
      </dsp:txBody>
      <dsp:txXfrm>
        <a:off x="1258116" y="1484559"/>
        <a:ext cx="864408" cy="631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ru-RU" smtClean="0"/>
              <a:pPr/>
              <a:t>27.05.2014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ru-RU" smtClean="0"/>
              <a:pPr/>
              <a:t>27.05.2014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6E92-1152-4974-B700-C373DA6EB7F8}" type="datetime1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2D7F-4E45-4067-A99C-435A6FEAD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605-2CA9-45A3-8524-A31F5E7FAAC8}" type="datetime1">
              <a:rPr lang="ru-RU" smtClean="0"/>
              <a:pPr/>
              <a:t>27.05.2014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0084-97B1-4190-8056-CAD781E42300}" type="datetime1">
              <a:rPr lang="ru-RU" smtClean="0"/>
              <a:pPr/>
              <a:t>27.05.2014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78F0-BEF9-4321-93DC-DC8A7C309D74}" type="datetime1">
              <a:rPr lang="ru-RU" smtClean="0"/>
              <a:pPr/>
              <a:t>27.05.2014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4A58-3204-4760-B1A7-EB63CCDD3199}" type="datetime1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2D7F-4E45-4067-A99C-435A6FEAD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3127-1C19-4032-8DA3-F07C9C59D785}" type="datetime1">
              <a:rPr lang="ru-RU" smtClean="0"/>
              <a:pPr/>
              <a:t>27.05.2014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EB38-A2D7-4BD0-AA29-6286F51720A0}" type="datetime1">
              <a:rPr lang="ru-RU" smtClean="0"/>
              <a:pPr/>
              <a:t>27.05.2014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2813-34E8-4300-9EBA-A09FB3CDAC40}" type="datetime1">
              <a:rPr lang="ru-RU" smtClean="0"/>
              <a:pPr/>
              <a:t>27.05.2014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B9BD-4CEC-4C19-94B3-A2C84EF2480D}" type="datetime1">
              <a:rPr lang="ru-RU" smtClean="0"/>
              <a:pPr/>
              <a:t>27.05.2014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18A-3407-41D4-8170-39E368356B4A}" type="datetime1">
              <a:rPr lang="ru-RU" smtClean="0"/>
              <a:pPr/>
              <a:t>27.05.2014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E36A-0722-4341-A872-EB56E1B6204D}" type="datetime1">
              <a:rPr lang="ru-RU" smtClean="0"/>
              <a:pPr/>
              <a:t>27.05.2014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FF6C7-8D9A-4C46-9105-8AA4E5DDE0D0}" type="datetime1">
              <a:rPr lang="ru-RU" smtClean="0"/>
              <a:pPr/>
              <a:t>27.05.2014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651" y="1406837"/>
            <a:ext cx="7772400" cy="110251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C0000"/>
                </a:solidFill>
                <a:latin typeface="Arial Narrow" pitchFamily="34" charset="0"/>
              </a:rPr>
              <a:t>Автоматизированная информационная система </a:t>
            </a:r>
            <a:br>
              <a:rPr lang="ru-RU" sz="4000" b="1" dirty="0">
                <a:solidFill>
                  <a:srgbClr val="CC0000"/>
                </a:solidFill>
                <a:latin typeface="Arial Narrow" pitchFamily="34" charset="0"/>
              </a:rPr>
            </a:br>
            <a:r>
              <a:rPr lang="ru-RU" sz="4000" b="1" dirty="0">
                <a:solidFill>
                  <a:srgbClr val="CC0000"/>
                </a:solidFill>
                <a:latin typeface="Arial Narrow" pitchFamily="34" charset="0"/>
              </a:rPr>
              <a:t>«Проектное управление»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976" y="3015166"/>
            <a:ext cx="3840163" cy="11572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Герб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430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0773" y="0"/>
            <a:ext cx="1433227" cy="149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61029" y="228510"/>
            <a:ext cx="4484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Правительство </a:t>
            </a:r>
            <a:endParaRPr lang="ru-RU" sz="2000" dirty="0" smtClean="0">
              <a:latin typeface="Arial Narrow" pitchFamily="34" charset="0"/>
            </a:endParaRPr>
          </a:p>
          <a:p>
            <a:pPr algn="ctr"/>
            <a:r>
              <a:rPr lang="ru-RU" sz="2000" dirty="0" smtClean="0">
                <a:latin typeface="Arial Narrow" pitchFamily="34" charset="0"/>
              </a:rPr>
              <a:t>Белгородской </a:t>
            </a:r>
            <a:r>
              <a:rPr lang="ru-RU" sz="2000" dirty="0" smtClean="0">
                <a:latin typeface="Arial Narrow" pitchFamily="34" charset="0"/>
              </a:rPr>
              <a:t>области</a:t>
            </a:r>
            <a:endParaRPr lang="ru-RU" sz="2000" dirty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890" y="0"/>
            <a:ext cx="7755761" cy="777638"/>
          </a:xfrm>
        </p:spPr>
        <p:txBody>
          <a:bodyPr>
            <a:noAutofit/>
          </a:bodyPr>
          <a:lstStyle/>
          <a:p>
            <a:pPr>
              <a:spcBef>
                <a:spcPts val="1"/>
              </a:spcBef>
            </a:pPr>
            <a:r>
              <a:rPr lang="ru-RU" sz="2800" b="1" dirty="0">
                <a:solidFill>
                  <a:srgbClr val="CC0000"/>
                </a:solidFill>
                <a:latin typeface="Arial Narrow" pitchFamily="34" charset="0"/>
              </a:rPr>
              <a:t>АИС «Проектное управление» </a:t>
            </a:r>
            <a:br>
              <a:rPr lang="ru-RU" sz="2800" b="1" dirty="0">
                <a:solidFill>
                  <a:srgbClr val="CC0000"/>
                </a:solidFill>
                <a:latin typeface="Arial Narrow" pitchFamily="34" charset="0"/>
              </a:rPr>
            </a:br>
            <a:r>
              <a:rPr lang="ru-RU" sz="3200" b="1" dirty="0" smtClean="0">
                <a:solidFill>
                  <a:srgbClr val="CC0000"/>
                </a:solidFill>
                <a:latin typeface="Arial Narrow" pitchFamily="34" charset="0"/>
              </a:rPr>
              <a:t>Этап </a:t>
            </a:r>
            <a:r>
              <a:rPr lang="ru-RU" sz="3200" b="1" dirty="0">
                <a:solidFill>
                  <a:srgbClr val="CC0000"/>
                </a:solidFill>
                <a:latin typeface="Arial Narrow" pitchFamily="34" charset="0"/>
              </a:rPr>
              <a:t>реализации и контроля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81806" y="1119555"/>
            <a:ext cx="4234028" cy="1675435"/>
          </a:xfrm>
        </p:spPr>
        <p:txBody>
          <a:bodyPr>
            <a:noAutofit/>
          </a:bodyPr>
          <a:lstStyle/>
          <a:p>
            <a:pPr marL="0" indent="27432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Arial Narrow" pitchFamily="34" charset="0"/>
              </a:rPr>
              <a:t>5. Организация  процесса внесения изменений в паспорт и план управления проектом</a:t>
            </a:r>
            <a:endParaRPr lang="ru-RU" sz="1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274320"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Arial Narrow" pitchFamily="34" charset="0"/>
              </a:rPr>
              <a:t>Создание и редактирование новых версий паспорта и/или плана управления проектом. </a:t>
            </a:r>
          </a:p>
          <a:p>
            <a:pPr marL="0" indent="274320"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Arial Narrow" pitchFamily="34" charset="0"/>
              </a:rPr>
              <a:t>Формирование по установленному образцу и выгрузка  из системы ведомости изменений в формате  *.</a:t>
            </a:r>
            <a:r>
              <a:rPr lang="ru-RU" sz="1800" dirty="0" err="1" smtClean="0">
                <a:latin typeface="Arial Narrow" pitchFamily="34" charset="0"/>
              </a:rPr>
              <a:t>docx</a:t>
            </a:r>
            <a:r>
              <a:rPr lang="ru-RU" sz="1800" dirty="0" smtClean="0">
                <a:latin typeface="Arial Narrow" pitchFamily="34" charset="0"/>
              </a:rPr>
              <a:t>.</a:t>
            </a:r>
          </a:p>
          <a:p>
            <a:pPr marL="0" indent="274320"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Arial Narrow" pitchFamily="34" charset="0"/>
              </a:rPr>
              <a:t>Согласование ведомости изменений с группой мониторинга и контроля.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endParaRPr lang="ru-RU" sz="1800" dirty="0" smtClean="0">
              <a:latin typeface="Arial Narrow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200" dirty="0" smtClean="0">
              <a:latin typeface="Arial Narrow" pitchFamily="34" charset="0"/>
            </a:endParaRPr>
          </a:p>
          <a:p>
            <a:pPr algn="just">
              <a:buNone/>
            </a:pP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endParaRPr lang="ru-RU" sz="1200" dirty="0">
              <a:latin typeface="Arial Narrow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5403" y="1586280"/>
            <a:ext cx="3670260" cy="194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7F8E3F6-DE14-48B2-B2BC-6FABA9630FB8}" type="slidenum">
              <a:rPr lang="ru-RU" sz="1800" b="1">
                <a:solidFill>
                  <a:schemeClr val="bg1"/>
                </a:solidFill>
                <a:latin typeface="Arial Narrow" pitchFamily="34" charset="0"/>
              </a:rPr>
              <a:pPr/>
              <a:t>10</a:t>
            </a:fld>
            <a:endParaRPr lang="ru-RU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72438" y="0"/>
            <a:ext cx="976312" cy="1020763"/>
          </a:xfrm>
          <a:prstGeom prst="rect">
            <a:avLst/>
          </a:prstGeom>
          <a:noFill/>
        </p:spPr>
      </p:pic>
      <p:pic>
        <p:nvPicPr>
          <p:cNvPr id="8" name="Рисунок 5" descr="Герб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44450"/>
            <a:ext cx="8207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97" y="0"/>
            <a:ext cx="7755761" cy="777638"/>
          </a:xfrm>
        </p:spPr>
        <p:txBody>
          <a:bodyPr>
            <a:normAutofit fontScale="90000"/>
          </a:bodyPr>
          <a:lstStyle/>
          <a:p>
            <a:pPr>
              <a:spcBef>
                <a:spcPts val="1"/>
              </a:spcBef>
            </a:pPr>
            <a:r>
              <a:rPr lang="ru-RU" sz="3100" b="1" dirty="0">
                <a:solidFill>
                  <a:srgbClr val="CC0000"/>
                </a:solidFill>
                <a:latin typeface="Arial Narrow" pitchFamily="34" charset="0"/>
              </a:rPr>
              <a:t>АИС «Проектное </a:t>
            </a:r>
            <a:r>
              <a:rPr lang="ru-RU" sz="3100" b="1" dirty="0" smtClean="0">
                <a:solidFill>
                  <a:srgbClr val="CC0000"/>
                </a:solidFill>
                <a:latin typeface="Arial Narrow" pitchFamily="34" charset="0"/>
              </a:rPr>
              <a:t>управление»</a:t>
            </a:r>
            <a:r>
              <a:rPr lang="ru-RU" sz="2800" b="1" dirty="0" smtClean="0">
                <a:solidFill>
                  <a:srgbClr val="CC0000"/>
                </a:solidFill>
                <a:latin typeface="Arial Narrow" pitchFamily="34" charset="0"/>
              </a:rPr>
              <a:t/>
            </a:r>
            <a:br>
              <a:rPr lang="ru-RU" sz="2800" b="1" dirty="0" smtClean="0">
                <a:solidFill>
                  <a:srgbClr val="CC0000"/>
                </a:solidFill>
                <a:latin typeface="Arial Narrow" pitchFamily="34" charset="0"/>
              </a:rPr>
            </a:br>
            <a:r>
              <a:rPr lang="ru-RU" sz="3600" b="1" dirty="0" smtClean="0">
                <a:solidFill>
                  <a:srgbClr val="CC0000"/>
                </a:solidFill>
                <a:latin typeface="Arial Narrow" pitchFamily="34" charset="0"/>
              </a:rPr>
              <a:t>Этап реализации и контроля</a:t>
            </a:r>
            <a:endParaRPr lang="ru-RU" sz="3100" b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89077" y="1067352"/>
            <a:ext cx="3701924" cy="1519177"/>
          </a:xfrm>
        </p:spPr>
        <p:txBody>
          <a:bodyPr>
            <a:noAutofit/>
          </a:bodyPr>
          <a:lstStyle/>
          <a:p>
            <a:pPr marL="0" indent="27432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Arial Narrow" pitchFamily="34" charset="0"/>
              </a:rPr>
              <a:t>6. Учет выполнения работ по проекту</a:t>
            </a:r>
            <a:endParaRPr lang="ru-RU" sz="1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274320" fontAlgn="base">
              <a:lnSpc>
                <a:spcPct val="100000"/>
              </a:lnSpc>
              <a:spcBef>
                <a:spcPts val="600"/>
              </a:spcBef>
            </a:pPr>
            <a:r>
              <a:rPr lang="ru-RU" sz="1800" dirty="0" smtClean="0">
                <a:latin typeface="Arial Narrow" pitchFamily="34" charset="0"/>
              </a:rPr>
              <a:t>Возможность прикрепления исполнителями файлов-отчетов о выполнении работ.</a:t>
            </a:r>
          </a:p>
          <a:p>
            <a:pPr marL="0" indent="274320" fontAlgn="base">
              <a:lnSpc>
                <a:spcPct val="100000"/>
              </a:lnSpc>
              <a:spcBef>
                <a:spcPts val="600"/>
              </a:spcBef>
            </a:pPr>
            <a:r>
              <a:rPr lang="ru-RU" sz="1800" dirty="0" smtClean="0">
                <a:latin typeface="Arial Narrow" pitchFamily="34" charset="0"/>
              </a:rPr>
              <a:t>Учет фактических дат выполнения работ и отклонений от плановых сроков.</a:t>
            </a:r>
          </a:p>
          <a:p>
            <a:pPr marL="0" indent="274320" fontAlgn="base">
              <a:lnSpc>
                <a:spcPct val="100000"/>
              </a:lnSpc>
              <a:spcBef>
                <a:spcPts val="600"/>
              </a:spcBef>
            </a:pPr>
            <a:r>
              <a:rPr lang="ru-RU" sz="1800" dirty="0" smtClean="0">
                <a:latin typeface="Arial Narrow" pitchFamily="34" charset="0"/>
              </a:rPr>
              <a:t>Мониторинг наступающих и просроченных контрольных событий.</a:t>
            </a:r>
            <a:endParaRPr lang="ru-RU" sz="1200" dirty="0">
              <a:latin typeface="Arial Narrow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0975" y="1121683"/>
            <a:ext cx="4163773" cy="161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0975" y="2946398"/>
            <a:ext cx="4228339" cy="155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7F8E3F6-DE14-48B2-B2BC-6FABA9630FB8}" type="slidenum">
              <a:rPr lang="ru-RU" sz="1800" b="1">
                <a:solidFill>
                  <a:schemeClr val="bg1"/>
                </a:solidFill>
                <a:latin typeface="Arial Narrow" pitchFamily="34" charset="0"/>
              </a:rPr>
              <a:pPr/>
              <a:t>11</a:t>
            </a:fld>
            <a:endParaRPr lang="ru-RU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8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72438" y="0"/>
            <a:ext cx="976312" cy="1020763"/>
          </a:xfrm>
          <a:prstGeom prst="rect">
            <a:avLst/>
          </a:prstGeom>
          <a:noFill/>
        </p:spPr>
      </p:pic>
      <p:pic>
        <p:nvPicPr>
          <p:cNvPr id="9" name="Рисунок 5" descr="Герб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44450"/>
            <a:ext cx="8207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48007" cy="777638"/>
          </a:xfrm>
        </p:spPr>
        <p:txBody>
          <a:bodyPr>
            <a:normAutofit fontScale="90000"/>
          </a:bodyPr>
          <a:lstStyle/>
          <a:p>
            <a:pPr>
              <a:spcBef>
                <a:spcPts val="1"/>
              </a:spcBef>
            </a:pPr>
            <a:r>
              <a:rPr lang="ru-RU" sz="3100" b="1" dirty="0">
                <a:solidFill>
                  <a:srgbClr val="CC0000"/>
                </a:solidFill>
                <a:latin typeface="Arial Narrow" pitchFamily="34" charset="0"/>
              </a:rPr>
              <a:t>АИС «Проектное </a:t>
            </a:r>
            <a:r>
              <a:rPr lang="ru-RU" sz="3100" b="1" dirty="0" smtClean="0">
                <a:solidFill>
                  <a:srgbClr val="CC0000"/>
                </a:solidFill>
                <a:latin typeface="Arial Narrow" pitchFamily="34" charset="0"/>
              </a:rPr>
              <a:t>управление»</a:t>
            </a:r>
            <a:r>
              <a:rPr lang="ru-RU" sz="2800" b="1" dirty="0" smtClean="0">
                <a:solidFill>
                  <a:srgbClr val="CC0000"/>
                </a:solidFill>
                <a:latin typeface="Arial Narrow" pitchFamily="34" charset="0"/>
              </a:rPr>
              <a:t/>
            </a:r>
            <a:br>
              <a:rPr lang="ru-RU" sz="2800" b="1" dirty="0" smtClean="0">
                <a:solidFill>
                  <a:srgbClr val="CC0000"/>
                </a:solidFill>
                <a:latin typeface="Arial Narrow" pitchFamily="34" charset="0"/>
              </a:rPr>
            </a:br>
            <a:r>
              <a:rPr lang="ru-RU" sz="3600" b="1" dirty="0" smtClean="0">
                <a:solidFill>
                  <a:srgbClr val="CC0000"/>
                </a:solidFill>
                <a:latin typeface="Arial Narrow" pitchFamily="34" charset="0"/>
              </a:rPr>
              <a:t>Этап завершения</a:t>
            </a:r>
            <a:endParaRPr lang="ru-RU" sz="3600" b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77502" y="998041"/>
            <a:ext cx="3772858" cy="3530416"/>
          </a:xfrm>
        </p:spPr>
        <p:txBody>
          <a:bodyPr>
            <a:noAutofit/>
          </a:bodyPr>
          <a:lstStyle/>
          <a:p>
            <a:pPr marL="0" indent="27432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Arial Narrow" pitchFamily="34" charset="0"/>
              </a:rPr>
              <a:t>7. Формирование итогового отчета</a:t>
            </a:r>
            <a:endParaRPr lang="ru-RU" sz="1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274320" fontAlgn="base">
              <a:lnSpc>
                <a:spcPct val="100000"/>
              </a:lnSpc>
              <a:spcBef>
                <a:spcPts val="600"/>
              </a:spcBef>
            </a:pPr>
            <a:r>
              <a:rPr lang="ru-RU" sz="1800" dirty="0" smtClean="0">
                <a:latin typeface="Arial Narrow" pitchFamily="34" charset="0"/>
              </a:rPr>
              <a:t>Расчет оценки успешности проекта.</a:t>
            </a:r>
          </a:p>
          <a:p>
            <a:pPr marL="0" indent="274320" fontAlgn="base">
              <a:lnSpc>
                <a:spcPct val="100000"/>
              </a:lnSpc>
              <a:spcBef>
                <a:spcPts val="600"/>
              </a:spcBef>
            </a:pPr>
            <a:r>
              <a:rPr lang="ru-RU" sz="1800" dirty="0" smtClean="0">
                <a:latin typeface="Arial Narrow" pitchFamily="34" charset="0"/>
              </a:rPr>
              <a:t>Формирование по установленному образцу и выгрузка  из системы итогового отчета в формате  *.</a:t>
            </a:r>
            <a:r>
              <a:rPr lang="ru-RU" sz="1800" dirty="0" err="1" smtClean="0">
                <a:latin typeface="Arial Narrow" pitchFamily="34" charset="0"/>
              </a:rPr>
              <a:t>docx</a:t>
            </a:r>
            <a:r>
              <a:rPr lang="ru-RU" sz="1800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endParaRPr lang="ru-RU" sz="1200" dirty="0">
              <a:latin typeface="Arial Narrow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7F8E3F6-DE14-48B2-B2BC-6FABA9630FB8}" type="slidenum">
              <a:rPr lang="ru-RU" sz="1800" b="1">
                <a:solidFill>
                  <a:schemeClr val="bg1"/>
                </a:solidFill>
                <a:latin typeface="Arial Narrow" pitchFamily="34" charset="0"/>
              </a:rPr>
              <a:pPr/>
              <a:t>12</a:t>
            </a:fld>
            <a:endParaRPr lang="ru-RU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1566" y="857335"/>
            <a:ext cx="3408573" cy="171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1012" y="2620003"/>
            <a:ext cx="4009680" cy="19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72438" y="0"/>
            <a:ext cx="976312" cy="1020763"/>
          </a:xfrm>
          <a:prstGeom prst="rect">
            <a:avLst/>
          </a:prstGeom>
          <a:noFill/>
        </p:spPr>
      </p:pic>
      <p:pic>
        <p:nvPicPr>
          <p:cNvPr id="9" name="Рисунок 5" descr="Герб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8" y="44450"/>
            <a:ext cx="8207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4231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77638"/>
          </a:xfrm>
        </p:spPr>
        <p:txBody>
          <a:bodyPr>
            <a:noAutofit/>
          </a:bodyPr>
          <a:lstStyle/>
          <a:p>
            <a:pPr>
              <a:spcBef>
                <a:spcPts val="1"/>
              </a:spcBef>
            </a:pPr>
            <a:r>
              <a:rPr lang="ru-RU" sz="2800" b="1" dirty="0">
                <a:solidFill>
                  <a:srgbClr val="CC0000"/>
                </a:solidFill>
                <a:latin typeface="Arial Narrow" pitchFamily="34" charset="0"/>
              </a:rPr>
              <a:t>АИС «Проектное </a:t>
            </a:r>
            <a:r>
              <a:rPr lang="ru-RU" sz="2800" b="1" dirty="0" smtClean="0">
                <a:solidFill>
                  <a:srgbClr val="CC0000"/>
                </a:solidFill>
                <a:latin typeface="Arial Narrow" pitchFamily="34" charset="0"/>
              </a:rPr>
              <a:t>управление»</a:t>
            </a:r>
            <a:br>
              <a:rPr lang="ru-RU" sz="2800" b="1" dirty="0" smtClean="0">
                <a:solidFill>
                  <a:srgbClr val="CC0000"/>
                </a:solidFill>
                <a:latin typeface="Arial Narrow" pitchFamily="34" charset="0"/>
              </a:rPr>
            </a:br>
            <a:r>
              <a:rPr lang="ru-RU" sz="3200" b="1" dirty="0" smtClean="0">
                <a:solidFill>
                  <a:srgbClr val="CC0000"/>
                </a:solidFill>
                <a:latin typeface="Arial Narrow" pitchFamily="34" charset="0"/>
              </a:rPr>
              <a:t>Архив проектов</a:t>
            </a:r>
            <a:endParaRPr lang="ru-RU" sz="3200" b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1413" y="1050401"/>
            <a:ext cx="3463362" cy="3378723"/>
          </a:xfrm>
        </p:spPr>
        <p:txBody>
          <a:bodyPr>
            <a:noAutofit/>
          </a:bodyPr>
          <a:lstStyle/>
          <a:p>
            <a:pPr marL="0" indent="27432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chemeClr val="tx2"/>
                </a:solidFill>
                <a:latin typeface="Arial Narrow" pitchFamily="34" charset="0"/>
              </a:rPr>
              <a:t>8. Ведение архива проектов</a:t>
            </a:r>
            <a:endParaRPr lang="ru-RU" sz="17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274320" algn="just">
              <a:lnSpc>
                <a:spcPct val="100000"/>
              </a:lnSpc>
              <a:spcBef>
                <a:spcPts val="0"/>
              </a:spcBef>
            </a:pPr>
            <a:r>
              <a:rPr lang="ru-RU" sz="1700" dirty="0" smtClean="0">
                <a:latin typeface="Arial Narrow" pitchFamily="34" charset="0"/>
              </a:rPr>
              <a:t>Создание единого хранилища данных обо всех проектах, когда-либо инициированных на территории субъекта РФ.</a:t>
            </a:r>
          </a:p>
          <a:p>
            <a:pPr marL="0" indent="274320" algn="just">
              <a:lnSpc>
                <a:spcPct val="100000"/>
              </a:lnSpc>
              <a:spcBef>
                <a:spcPts val="0"/>
              </a:spcBef>
            </a:pPr>
            <a:r>
              <a:rPr lang="ru-RU" sz="1700" dirty="0" smtClean="0">
                <a:latin typeface="Arial Narrow" pitchFamily="34" charset="0"/>
              </a:rPr>
              <a:t>Доступ к полной информации о завершенных и перемещенных в архив проектах.</a:t>
            </a:r>
          </a:p>
          <a:p>
            <a:pPr marL="0" indent="274320" algn="just">
              <a:lnSpc>
                <a:spcPct val="100000"/>
              </a:lnSpc>
              <a:spcBef>
                <a:spcPts val="0"/>
              </a:spcBef>
            </a:pPr>
            <a:r>
              <a:rPr lang="ru-RU" sz="1700" dirty="0" smtClean="0">
                <a:latin typeface="Arial Narrow" pitchFamily="34" charset="0"/>
              </a:rPr>
              <a:t>Защита от внесения изменений в завершенные проекты. </a:t>
            </a:r>
            <a:endParaRPr lang="ru-RU" sz="1200" dirty="0" smtClean="0">
              <a:latin typeface="Arial Narrow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endParaRPr lang="ru-RU" sz="1200" dirty="0">
              <a:latin typeface="Arial Narrow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6829" y="1359469"/>
            <a:ext cx="5040765" cy="24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7F8E3F6-DE14-48B2-B2BC-6FABA9630FB8}" type="slidenum">
              <a:rPr lang="ru-RU" sz="1800" b="1">
                <a:solidFill>
                  <a:schemeClr val="bg1"/>
                </a:solidFill>
                <a:latin typeface="Arial Narrow" pitchFamily="34" charset="0"/>
              </a:rPr>
              <a:pPr/>
              <a:t>13</a:t>
            </a:fld>
            <a:endParaRPr lang="ru-RU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72438" y="0"/>
            <a:ext cx="976312" cy="1020763"/>
          </a:xfrm>
          <a:prstGeom prst="rect">
            <a:avLst/>
          </a:prstGeom>
          <a:noFill/>
        </p:spPr>
      </p:pic>
      <p:pic>
        <p:nvPicPr>
          <p:cNvPr id="8" name="Рисунок 5" descr="Герб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44450"/>
            <a:ext cx="8207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262" y="44450"/>
            <a:ext cx="7319581" cy="777638"/>
          </a:xfrm>
        </p:spPr>
        <p:txBody>
          <a:bodyPr>
            <a:noAutofit/>
          </a:bodyPr>
          <a:lstStyle/>
          <a:p>
            <a:pPr>
              <a:spcBef>
                <a:spcPts val="1"/>
              </a:spcBef>
            </a:pPr>
            <a:r>
              <a:rPr lang="ru-RU" sz="2800" b="1" dirty="0">
                <a:solidFill>
                  <a:srgbClr val="CC0000"/>
                </a:solidFill>
                <a:latin typeface="Arial Narrow" pitchFamily="34" charset="0"/>
              </a:rPr>
              <a:t>АИС «Проектное управление»</a:t>
            </a:r>
            <a:br>
              <a:rPr lang="ru-RU" sz="2800" b="1" dirty="0">
                <a:solidFill>
                  <a:srgbClr val="CC0000"/>
                </a:solidFill>
                <a:latin typeface="Arial Narrow" pitchFamily="34" charset="0"/>
              </a:rPr>
            </a:br>
            <a:r>
              <a:rPr lang="ru-RU" sz="3200" b="1" dirty="0">
                <a:solidFill>
                  <a:srgbClr val="CC0000"/>
                </a:solidFill>
                <a:latin typeface="Arial Narrow" pitchFamily="34" charset="0"/>
              </a:rPr>
              <a:t>Отчеты и аналитика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49118" y="1638609"/>
            <a:ext cx="3894281" cy="1767508"/>
          </a:xfrm>
        </p:spPr>
        <p:txBody>
          <a:bodyPr>
            <a:noAutofit/>
          </a:bodyPr>
          <a:lstStyle/>
          <a:p>
            <a:pPr marL="0" indent="27432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Arial Narrow" pitchFamily="34" charset="0"/>
              </a:rPr>
              <a:t>АИС </a:t>
            </a:r>
            <a:r>
              <a:rPr lang="ru-RU" sz="1800" dirty="0" smtClean="0">
                <a:latin typeface="Arial Narrow" pitchFamily="34" charset="0"/>
              </a:rPr>
              <a:t>позволяет автоматически сформировать </a:t>
            </a:r>
            <a:r>
              <a:rPr lang="ru-RU" sz="1800" b="1" dirty="0" smtClean="0">
                <a:solidFill>
                  <a:schemeClr val="tx2"/>
                </a:solidFill>
                <a:latin typeface="Arial Narrow" pitchFamily="34" charset="0"/>
              </a:rPr>
              <a:t>документацию проекта</a:t>
            </a:r>
            <a:r>
              <a:rPr lang="ru-RU" sz="1800" dirty="0" smtClean="0">
                <a:latin typeface="Arial Narrow" pitchFamily="34" charset="0"/>
              </a:rPr>
              <a:t>:</a:t>
            </a:r>
          </a:p>
          <a:p>
            <a:pPr marL="0" indent="274320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latin typeface="Arial Narrow" pitchFamily="34" charset="0"/>
              </a:rPr>
              <a:t>Паспорт проекта.</a:t>
            </a:r>
          </a:p>
          <a:p>
            <a:pPr marL="0" indent="27432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Arial Narrow" pitchFamily="34" charset="0"/>
              </a:rPr>
              <a:t>План управления проектом.</a:t>
            </a:r>
          </a:p>
          <a:p>
            <a:pPr marL="0" indent="27432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Arial Narrow" pitchFamily="34" charset="0"/>
              </a:rPr>
              <a:t>Итоговый отчет.</a:t>
            </a:r>
            <a:br>
              <a:rPr lang="ru-RU" sz="1800" dirty="0" smtClean="0">
                <a:latin typeface="Arial Narrow" pitchFamily="34" charset="0"/>
              </a:rPr>
            </a:br>
            <a:endParaRPr lang="ru-RU" sz="1200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2073" y="1743076"/>
            <a:ext cx="4223146" cy="133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5570" y="3286125"/>
            <a:ext cx="4209649" cy="125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262" y="3286125"/>
            <a:ext cx="4218221" cy="120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7F8E3F6-DE14-48B2-B2BC-6FABA9630FB8}" type="slidenum">
              <a:rPr lang="ru-RU" sz="1800" b="1">
                <a:solidFill>
                  <a:schemeClr val="bg1"/>
                </a:solidFill>
                <a:latin typeface="Arial Narrow" pitchFamily="34" charset="0"/>
              </a:rPr>
              <a:pPr/>
              <a:t>14</a:t>
            </a:fld>
            <a:endParaRPr lang="ru-RU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72438" y="0"/>
            <a:ext cx="976312" cy="1020763"/>
          </a:xfrm>
          <a:prstGeom prst="rect">
            <a:avLst/>
          </a:prstGeom>
          <a:noFill/>
        </p:spPr>
      </p:pic>
      <p:pic>
        <p:nvPicPr>
          <p:cNvPr id="10" name="Рисунок 5" descr="Герб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44450"/>
            <a:ext cx="8207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9119" y="992278"/>
            <a:ext cx="8475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spcBef>
                <a:spcPts val="600"/>
              </a:spcBef>
            </a:pPr>
            <a:r>
              <a:rPr lang="ru-RU" dirty="0">
                <a:latin typeface="Arial Narrow" pitchFamily="34" charset="0"/>
              </a:rPr>
              <a:t>Одной из задач системы является обеспечение участников проектной деятельности отчетной информацией о проектах в удобной и наглядной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264" y="0"/>
            <a:ext cx="7755761" cy="777638"/>
          </a:xfrm>
        </p:spPr>
        <p:txBody>
          <a:bodyPr>
            <a:normAutofit fontScale="90000"/>
          </a:bodyPr>
          <a:lstStyle/>
          <a:p>
            <a:pPr>
              <a:spcBef>
                <a:spcPts val="1"/>
              </a:spcBef>
            </a:pPr>
            <a:r>
              <a:rPr lang="ru-RU" sz="3100" b="1" dirty="0">
                <a:solidFill>
                  <a:srgbClr val="CC0000"/>
                </a:solidFill>
                <a:latin typeface="Arial Narrow" pitchFamily="34" charset="0"/>
              </a:rPr>
              <a:t>АИС «Проектное управление»</a:t>
            </a:r>
            <a:r>
              <a:rPr lang="en-US" sz="3100" b="1" dirty="0">
                <a:solidFill>
                  <a:srgbClr val="CC0000"/>
                </a:solidFill>
                <a:latin typeface="Arial Narrow" pitchFamily="34" charset="0"/>
              </a:rPr>
              <a:t/>
            </a:r>
            <a:br>
              <a:rPr lang="en-US" sz="3100" b="1" dirty="0">
                <a:solidFill>
                  <a:srgbClr val="CC0000"/>
                </a:solidFill>
                <a:latin typeface="Arial Narrow" pitchFamily="34" charset="0"/>
              </a:rPr>
            </a:br>
            <a:r>
              <a:rPr lang="ru-RU" sz="3600" b="1" dirty="0">
                <a:solidFill>
                  <a:srgbClr val="CC0000"/>
                </a:solidFill>
                <a:latin typeface="Arial Narrow" pitchFamily="34" charset="0"/>
              </a:rPr>
              <a:t>Сведения о внедрении</a:t>
            </a:r>
            <a:endParaRPr lang="ru-RU" sz="3200" b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37837" y="1294798"/>
            <a:ext cx="3643614" cy="2019901"/>
          </a:xfrm>
        </p:spPr>
        <p:txBody>
          <a:bodyPr>
            <a:noAutofit/>
          </a:bodyPr>
          <a:lstStyle/>
          <a:p>
            <a:pPr marL="0" indent="27432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Arial Narrow" pitchFamily="34" charset="0"/>
              </a:rPr>
              <a:t>АИС «Проектное управление» успешно применяется для осуществления проектной деятельности органами власти Белгородской области.</a:t>
            </a:r>
          </a:p>
          <a:p>
            <a:pPr marL="0" indent="27432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endParaRPr lang="ru-RU" sz="1200" dirty="0" smtClean="0">
              <a:latin typeface="Arial Narrow" pitchFamily="34" charset="0"/>
            </a:endParaRPr>
          </a:p>
          <a:p>
            <a:pPr algn="ctr" fontAlgn="b">
              <a:buNone/>
            </a:pPr>
            <a:endParaRPr lang="ru-RU" sz="1200" dirty="0">
              <a:latin typeface="Arial Narrow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72261266"/>
              </p:ext>
            </p:extLst>
          </p:nvPr>
        </p:nvGraphicFramePr>
        <p:xfrm>
          <a:off x="3302343" y="895350"/>
          <a:ext cx="6060731" cy="3600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7F8E3F6-DE14-48B2-B2BC-6FABA9630FB8}" type="slidenum">
              <a:rPr lang="ru-RU" sz="1800" b="1">
                <a:solidFill>
                  <a:schemeClr val="bg1"/>
                </a:solidFill>
                <a:latin typeface="Arial Narrow" pitchFamily="34" charset="0"/>
              </a:rPr>
              <a:pPr/>
              <a:t>15</a:t>
            </a:fld>
            <a:endParaRPr lang="ru-RU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8" name="Picture 3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072438" y="0"/>
            <a:ext cx="976312" cy="1020763"/>
          </a:xfrm>
          <a:prstGeom prst="rect">
            <a:avLst/>
          </a:prstGeom>
          <a:noFill/>
        </p:spPr>
      </p:pic>
      <p:pic>
        <p:nvPicPr>
          <p:cNvPr id="9" name="Рисунок 5" descr="Герб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8" y="44450"/>
            <a:ext cx="8207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7F8E3F6-DE14-48B2-B2BC-6FABA9630FB8}" type="slidenum">
              <a:rPr lang="ru-RU" sz="1800" b="1">
                <a:solidFill>
                  <a:schemeClr val="bg1"/>
                </a:solidFill>
                <a:latin typeface="Arial Narrow" pitchFamily="34" charset="0"/>
              </a:rPr>
              <a:pPr/>
              <a:t>16</a:t>
            </a:fld>
            <a:endParaRPr lang="ru-RU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0297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Narrow" pitchFamily="34" charset="0"/>
              </a:rPr>
              <a:t>Благодарю за внимание!</a:t>
            </a:r>
            <a:endParaRPr lang="ru-RU" sz="4000" dirty="0">
              <a:latin typeface="Arial Narrow" pitchFamily="34" charset="0"/>
            </a:endParaRPr>
          </a:p>
        </p:txBody>
      </p:sp>
      <p:pic>
        <p:nvPicPr>
          <p:cNvPr id="6" name="Рисунок 5" descr="Герб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2229" y="0"/>
            <a:ext cx="1291771" cy="135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39188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Правительство </a:t>
            </a:r>
            <a:endParaRPr lang="ru-RU" sz="2400" dirty="0" smtClean="0">
              <a:latin typeface="Arial Narrow" pitchFamily="34" charset="0"/>
            </a:endParaRPr>
          </a:p>
          <a:p>
            <a:pPr algn="ctr"/>
            <a:r>
              <a:rPr lang="ru-RU" sz="2400" dirty="0" smtClean="0">
                <a:latin typeface="Arial Narrow" pitchFamily="34" charset="0"/>
              </a:rPr>
              <a:t>Белгородской </a:t>
            </a:r>
            <a:r>
              <a:rPr lang="ru-RU" sz="2400" dirty="0" smtClean="0">
                <a:latin typeface="Arial Narrow" pitchFamily="34" charset="0"/>
              </a:rPr>
              <a:t>области</a:t>
            </a:r>
            <a:endParaRPr lang="ru-RU" sz="24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57250"/>
          </a:xfrm>
        </p:spPr>
        <p:txBody>
          <a:bodyPr>
            <a:normAutofit fontScale="90000"/>
          </a:bodyPr>
          <a:lstStyle/>
          <a:p>
            <a:pPr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2800" b="1" i="0" dirty="0" smtClean="0">
                <a:solidFill>
                  <a:srgbClr val="CC0000"/>
                </a:solidFill>
                <a:latin typeface="Arial Narrow" pitchFamily="34" charset="0"/>
              </a:rPr>
              <a:t>АИС «</a:t>
            </a:r>
            <a:r>
              <a:rPr lang="ru-RU" sz="3100" b="1" i="0" dirty="0" smtClean="0">
                <a:solidFill>
                  <a:srgbClr val="CC0000"/>
                </a:solidFill>
                <a:latin typeface="Arial Narrow" pitchFamily="34" charset="0"/>
              </a:rPr>
              <a:t>Проектное</a:t>
            </a:r>
            <a:r>
              <a:rPr lang="ru-RU" sz="2800" b="1" i="0" dirty="0" smtClean="0">
                <a:solidFill>
                  <a:srgbClr val="CC0000"/>
                </a:solidFill>
                <a:latin typeface="Arial Narrow" pitchFamily="34" charset="0"/>
              </a:rPr>
              <a:t> </a:t>
            </a:r>
            <a:r>
              <a:rPr lang="ru-RU" sz="3100" b="1" i="0" dirty="0" smtClean="0">
                <a:solidFill>
                  <a:srgbClr val="CC0000"/>
                </a:solidFill>
                <a:latin typeface="Arial Narrow" pitchFamily="34" charset="0"/>
              </a:rPr>
              <a:t>управление»</a:t>
            </a:r>
            <a:r>
              <a:rPr lang="ru-RU" sz="3200" b="1" i="0" dirty="0" smtClean="0">
                <a:solidFill>
                  <a:srgbClr val="CC0000"/>
                </a:solidFill>
                <a:latin typeface="Arial Narrow" pitchFamily="34" charset="0"/>
              </a:rPr>
              <a:t/>
            </a:r>
            <a:br>
              <a:rPr lang="ru-RU" sz="3200" b="1" i="0" dirty="0" smtClean="0">
                <a:solidFill>
                  <a:srgbClr val="CC0000"/>
                </a:solidFill>
                <a:latin typeface="Arial Narrow" pitchFamily="34" charset="0"/>
              </a:rPr>
            </a:br>
            <a:r>
              <a:rPr lang="ru-RU" sz="3600" b="1" dirty="0">
                <a:solidFill>
                  <a:srgbClr val="CC0000"/>
                </a:solidFill>
                <a:latin typeface="Arial Narrow" pitchFamily="34" charset="0"/>
              </a:rPr>
              <a:t>Нормативная</a:t>
            </a:r>
            <a:r>
              <a:rPr lang="ru-RU" sz="3600" b="1" i="0" dirty="0" smtClean="0">
                <a:solidFill>
                  <a:srgbClr val="CC0000"/>
                </a:solidFill>
                <a:latin typeface="Arial Narrow" pitchFamily="34" charset="0"/>
              </a:rPr>
              <a:t> база</a:t>
            </a:r>
            <a:endParaRPr lang="ru-RU" sz="3600" b="1" i="0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29" y="1076445"/>
            <a:ext cx="8246327" cy="3654706"/>
          </a:xfrm>
        </p:spPr>
        <p:txBody>
          <a:bodyPr>
            <a:normAutofit lnSpcReduction="10000"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Arial Narrow" pitchFamily="34" charset="0"/>
              </a:rPr>
              <a:t>Решение создано в соответствии с установленными в Российской Федерации стандартами, закрепленными в: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b="1" dirty="0" smtClean="0">
                <a:solidFill>
                  <a:schemeClr val="tx2"/>
                </a:solidFill>
                <a:latin typeface="Arial Narrow" pitchFamily="34" charset="0"/>
              </a:rPr>
              <a:t>ГОСТ Р 54869—2011 </a:t>
            </a:r>
            <a:r>
              <a:rPr lang="ru-RU" sz="1800" dirty="0" smtClean="0">
                <a:latin typeface="Arial Narrow" pitchFamily="34" charset="0"/>
              </a:rPr>
              <a:t>«Проектный менеджмент. Требования к управлению проектом».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b="1" dirty="0" smtClean="0">
                <a:solidFill>
                  <a:schemeClr val="tx2"/>
                </a:solidFill>
                <a:latin typeface="Arial Narrow" pitchFamily="34" charset="0"/>
              </a:rPr>
              <a:t>ГОСТ Р 54870—2011 </a:t>
            </a:r>
            <a:r>
              <a:rPr lang="ru-RU" sz="1800" dirty="0" smtClean="0">
                <a:latin typeface="Arial Narrow" pitchFamily="34" charset="0"/>
              </a:rPr>
              <a:t>«Проектный менеджмент. Требования к управлению портфелем проектов».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b="1" dirty="0" smtClean="0">
                <a:solidFill>
                  <a:schemeClr val="tx2"/>
                </a:solidFill>
                <a:latin typeface="Arial Narrow" pitchFamily="34" charset="0"/>
              </a:rPr>
              <a:t>ГОСТ Р 54871—2011 </a:t>
            </a:r>
            <a:r>
              <a:rPr lang="ru-RU" sz="1800" dirty="0" smtClean="0">
                <a:latin typeface="Arial Narrow" pitchFamily="34" charset="0"/>
              </a:rPr>
              <a:t>«Проектный менеджмент. Требования к управлению программой».</a:t>
            </a:r>
          </a:p>
          <a:p>
            <a:pPr marL="0" indent="360000">
              <a:lnSpc>
                <a:spcPct val="100000"/>
              </a:lnSpc>
              <a:spcBef>
                <a:spcPts val="0"/>
              </a:spcBef>
            </a:pPr>
            <a:endParaRPr lang="ru-RU" sz="1800" dirty="0" smtClean="0">
              <a:latin typeface="Arial Narrow" pitchFamily="34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Arial Narrow" pitchFamily="34" charset="0"/>
              </a:rPr>
              <a:t>При создании и настройке системы учтены положения Постановления правительства Белгородской области от 31.05.2010 года N 202-пп "Об утверждении Положения об управлении проектами в органах исполнительной власти и государственных органах Белгородской области".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z="1800" b="1" smtClean="0">
                <a:solidFill>
                  <a:schemeClr val="bg1"/>
                </a:solidFill>
                <a:latin typeface="Arial Narrow" pitchFamily="34" charset="0"/>
              </a:rPr>
              <a:pPr/>
              <a:t>2</a:t>
            </a:fld>
            <a:endParaRPr lang="ru-RU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72438" y="0"/>
            <a:ext cx="976312" cy="1020763"/>
          </a:xfrm>
          <a:prstGeom prst="rect">
            <a:avLst/>
          </a:prstGeom>
          <a:noFill/>
        </p:spPr>
      </p:pic>
      <p:pic>
        <p:nvPicPr>
          <p:cNvPr id="7" name="Рисунок 5" descr="Герб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44450"/>
            <a:ext cx="8207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638"/>
          </a:xfrm>
        </p:spPr>
        <p:txBody>
          <a:bodyPr>
            <a:normAutofit fontScale="90000"/>
          </a:bodyPr>
          <a:lstStyle/>
          <a:p>
            <a:pPr defTabSz="914400">
              <a:spcBef>
                <a:spcPts val="1"/>
              </a:spcBef>
              <a:buNone/>
            </a:pPr>
            <a:r>
              <a:rPr lang="ru-RU" sz="3100" b="1" i="0" dirty="0" smtClean="0">
                <a:solidFill>
                  <a:srgbClr val="CC0000"/>
                </a:solidFill>
                <a:latin typeface="Arial Narrow" pitchFamily="34" charset="0"/>
              </a:rPr>
              <a:t>АИС «Проектное управление»</a:t>
            </a:r>
            <a:r>
              <a:rPr lang="ru-RU" sz="3600" b="1" i="0" dirty="0" smtClean="0">
                <a:solidFill>
                  <a:srgbClr val="CC0000"/>
                </a:solidFill>
                <a:latin typeface="Arial Narrow" pitchFamily="34" charset="0"/>
              </a:rPr>
              <a:t/>
            </a:r>
            <a:br>
              <a:rPr lang="ru-RU" sz="3600" b="1" i="0" dirty="0" smtClean="0">
                <a:solidFill>
                  <a:srgbClr val="CC0000"/>
                </a:solidFill>
                <a:latin typeface="Arial Narrow" pitchFamily="34" charset="0"/>
              </a:rPr>
            </a:br>
            <a:r>
              <a:rPr lang="ru-RU" sz="3600" b="1" i="0" dirty="0" smtClean="0">
                <a:solidFill>
                  <a:srgbClr val="CC0000"/>
                </a:solidFill>
                <a:latin typeface="Arial Narrow" pitchFamily="34" charset="0"/>
              </a:rPr>
              <a:t>Технология разработки</a:t>
            </a:r>
            <a:endParaRPr lang="ru-RU" sz="3600" b="1" i="0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814" y="1264758"/>
            <a:ext cx="3428011" cy="2817812"/>
          </a:xfrm>
        </p:spPr>
        <p:txBody>
          <a:bodyPr>
            <a:noAutofit/>
          </a:bodyPr>
          <a:lstStyle/>
          <a:p>
            <a:pPr marL="0" indent="2736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Arial Narrow" pitchFamily="34" charset="0"/>
              </a:rPr>
              <a:t>Решение разработано на базе платформы </a:t>
            </a:r>
            <a:r>
              <a:rPr lang="en-US" sz="1600" b="1" dirty="0" err="1" smtClean="0">
                <a:solidFill>
                  <a:schemeClr val="tx2"/>
                </a:solidFill>
                <a:latin typeface="Arial Narrow" pitchFamily="34" charset="0"/>
              </a:rPr>
              <a:t>Motiware</a:t>
            </a:r>
            <a: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Arial Narrow" pitchFamily="34" charset="0"/>
              </a:rPr>
              <a:t> Melody</a:t>
            </a:r>
            <a: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</a:rPr>
              <a:t>One</a:t>
            </a:r>
            <a:r>
              <a:rPr lang="ru-RU" sz="1600" dirty="0" smtClean="0">
                <a:latin typeface="Arial Narrow" pitchFamily="34" charset="0"/>
              </a:rPr>
              <a:t>.</a:t>
            </a:r>
          </a:p>
          <a:p>
            <a:pPr marL="0" indent="2736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>
              <a:latin typeface="Arial Narrow" pitchFamily="34" charset="0"/>
            </a:endParaRPr>
          </a:p>
          <a:p>
            <a:pPr marL="0" indent="2736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Arial Narrow" pitchFamily="34" charset="0"/>
              </a:rPr>
              <a:t>Благодаря </a:t>
            </a:r>
            <a:r>
              <a:rPr lang="en-US" sz="1600" dirty="0">
                <a:latin typeface="Arial Narrow" pitchFamily="34" charset="0"/>
              </a:rPr>
              <a:t>web-</a:t>
            </a:r>
            <a:r>
              <a:rPr lang="ru-RU" sz="1600" dirty="0">
                <a:latin typeface="Arial Narrow" pitchFamily="34" charset="0"/>
              </a:rPr>
              <a:t>интерфейсу системы все участники проектной деятельности получают доступ к необходимым данным в любое время и из любой точки земного шара. Для доступа к системе достаточно подключения к сети Интернет и  установленного браузера.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700" dirty="0" smtClean="0">
              <a:latin typeface="Arial Narrow" pitchFamily="34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700" dirty="0" smtClean="0">
              <a:latin typeface="Arial Narrow" pitchFamily="34" charset="0"/>
            </a:endParaRPr>
          </a:p>
          <a:p>
            <a:pPr indent="180000" algn="just" fontAlgn="base">
              <a:lnSpc>
                <a:spcPct val="120000"/>
              </a:lnSpc>
              <a:spcBef>
                <a:spcPts val="0"/>
              </a:spcBef>
              <a:buClr>
                <a:srgbClr val="595959"/>
              </a:buClr>
            </a:pPr>
            <a:endParaRPr lang="ru-RU" sz="700" dirty="0" smtClean="0">
              <a:latin typeface="Arial Narrow" pitchFamily="34" charset="0"/>
            </a:endParaRPr>
          </a:p>
          <a:p>
            <a:pPr marL="274320" indent="-274320" algn="just" defTabSz="914400">
              <a:lnSpc>
                <a:spcPct val="120000"/>
              </a:lnSpc>
              <a:spcBef>
                <a:spcPts val="1800"/>
              </a:spcBef>
              <a:buClr>
                <a:srgbClr val="595959"/>
              </a:buClr>
              <a:buFont typeface="Arial"/>
              <a:buChar char="•"/>
            </a:pPr>
            <a:endParaRPr lang="ru-RU" sz="900" b="0" i="0" dirty="0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z="1800" b="1" smtClean="0">
                <a:solidFill>
                  <a:schemeClr val="bg1"/>
                </a:solidFill>
                <a:latin typeface="Arial Narrow" pitchFamily="34" charset="0"/>
              </a:rPr>
              <a:pPr/>
              <a:t>3</a:t>
            </a:fld>
            <a:endParaRPr lang="ru-RU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8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72438" y="0"/>
            <a:ext cx="976312" cy="1020763"/>
          </a:xfrm>
          <a:prstGeom prst="rect">
            <a:avLst/>
          </a:prstGeom>
          <a:noFill/>
        </p:spPr>
      </p:pic>
      <p:pic>
        <p:nvPicPr>
          <p:cNvPr id="33" name="Рисунок 5" descr="Герб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44450"/>
            <a:ext cx="8207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255632" y="1162050"/>
            <a:ext cx="4956349" cy="3262118"/>
            <a:chOff x="169907" y="1056985"/>
            <a:chExt cx="5231757" cy="3443383"/>
          </a:xfrm>
        </p:grpSpPr>
        <p:sp>
          <p:nvSpPr>
            <p:cNvPr id="30" name="TextBox 29"/>
            <p:cNvSpPr txBox="1"/>
            <p:nvPr/>
          </p:nvSpPr>
          <p:spPr>
            <a:xfrm>
              <a:off x="624855" y="1673562"/>
              <a:ext cx="11933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Локальная сеть</a:t>
              </a:r>
              <a:endParaRPr lang="ru-RU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88482" y="1637112"/>
              <a:ext cx="11231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Сеть Интернет</a:t>
              </a:r>
              <a:endParaRPr lang="ru-RU" sz="1200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169907" y="1056985"/>
              <a:ext cx="5231757" cy="3419475"/>
              <a:chOff x="1979270" y="2187616"/>
              <a:chExt cx="5231757" cy="3897967"/>
            </a:xfrm>
          </p:grpSpPr>
          <p:grpSp>
            <p:nvGrpSpPr>
              <p:cNvPr id="29" name="Группа 28"/>
              <p:cNvGrpSpPr/>
              <p:nvPr/>
            </p:nvGrpSpPr>
            <p:grpSpPr>
              <a:xfrm>
                <a:off x="1979270" y="2187616"/>
                <a:ext cx="5231757" cy="2507518"/>
                <a:chOff x="1263570" y="3356658"/>
                <a:chExt cx="6132653" cy="2690995"/>
              </a:xfrm>
            </p:grpSpPr>
            <p:grpSp>
              <p:nvGrpSpPr>
                <p:cNvPr id="10" name="Группа 9"/>
                <p:cNvGrpSpPr/>
                <p:nvPr/>
              </p:nvGrpSpPr>
              <p:grpSpPr>
                <a:xfrm>
                  <a:off x="4930815" y="3356658"/>
                  <a:ext cx="2465408" cy="1215342"/>
                  <a:chOff x="1006997" y="3507129"/>
                  <a:chExt cx="2465408" cy="1215342"/>
                </a:xfrm>
              </p:grpSpPr>
              <p:sp>
                <p:nvSpPr>
                  <p:cNvPr id="4" name="Облако 3"/>
                  <p:cNvSpPr/>
                  <p:nvPr/>
                </p:nvSpPr>
                <p:spPr>
                  <a:xfrm>
                    <a:off x="1006997" y="3507129"/>
                    <a:ext cx="2465408" cy="1215342"/>
                  </a:xfrm>
                  <a:prstGeom prst="cloud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02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358849" y="3831220"/>
                    <a:ext cx="702637" cy="4051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028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790786" y="3851938"/>
                    <a:ext cx="403827" cy="3398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029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2145972" y="3842794"/>
                    <a:ext cx="557369" cy="3588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grpSp>
              <p:nvGrpSpPr>
                <p:cNvPr id="11" name="Группа 10"/>
                <p:cNvGrpSpPr/>
                <p:nvPr/>
              </p:nvGrpSpPr>
              <p:grpSpPr>
                <a:xfrm>
                  <a:off x="1263570" y="3381737"/>
                  <a:ext cx="2465408" cy="1215342"/>
                  <a:chOff x="1006997" y="3507129"/>
                  <a:chExt cx="2465408" cy="1215342"/>
                </a:xfrm>
              </p:grpSpPr>
              <p:sp>
                <p:nvSpPr>
                  <p:cNvPr id="12" name="Облако 11"/>
                  <p:cNvSpPr/>
                  <p:nvPr/>
                </p:nvSpPr>
                <p:spPr>
                  <a:xfrm>
                    <a:off x="1006997" y="3507129"/>
                    <a:ext cx="2465408" cy="1215342"/>
                  </a:xfrm>
                  <a:prstGeom prst="cloud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358849" y="3831220"/>
                    <a:ext cx="702637" cy="4051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790786" y="3851938"/>
                    <a:ext cx="403827" cy="3398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5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2145972" y="3842794"/>
                    <a:ext cx="557369" cy="3588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839835" y="4567843"/>
                  <a:ext cx="937495" cy="4208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0" name="Скругленный прямоугольник 4"/>
                <p:cNvSpPr/>
                <p:nvPr/>
              </p:nvSpPr>
              <p:spPr>
                <a:xfrm>
                  <a:off x="3693302" y="5485771"/>
                  <a:ext cx="1156766" cy="56188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5730" tIns="125730" rIns="125730" bIns="125730" numCol="1" spcCol="1270" anchor="ctr" anchorCtr="0">
                  <a:noAutofit/>
                </a:bodyPr>
                <a:lstStyle/>
                <a:p>
                  <a:pPr lvl="0" algn="ctr" defTabSz="2933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6600" kern="1200" dirty="0"/>
                </a:p>
              </p:txBody>
            </p:sp>
            <p:cxnSp>
              <p:nvCxnSpPr>
                <p:cNvPr id="22" name="Прямая со стрелкой 21"/>
                <p:cNvCxnSpPr/>
                <p:nvPr/>
              </p:nvCxnSpPr>
              <p:spPr>
                <a:xfrm>
                  <a:off x="3368233" y="4363656"/>
                  <a:ext cx="532435" cy="25464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 стрелкой 23"/>
                <p:cNvCxnSpPr/>
                <p:nvPr/>
              </p:nvCxnSpPr>
              <p:spPr>
                <a:xfrm rot="10800000" flipV="1">
                  <a:off x="4699322" y="4398379"/>
                  <a:ext cx="578734" cy="18519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 стрелкой 25"/>
                <p:cNvCxnSpPr>
                  <a:stCxn id="1030" idx="2"/>
                  <a:endCxn id="1031" idx="0"/>
                </p:cNvCxnSpPr>
                <p:nvPr/>
              </p:nvCxnSpPr>
              <p:spPr>
                <a:xfrm rot="5400000">
                  <a:off x="4176859" y="5104936"/>
                  <a:ext cx="247971" cy="1547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569581" y="3939436"/>
                <a:ext cx="3988361" cy="2146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2123456" y="4223369"/>
              <a:ext cx="1261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Серверная часть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 fontScale="90000"/>
          </a:bodyPr>
          <a:lstStyle/>
          <a:p>
            <a:pPr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100" b="1" i="0" dirty="0" smtClean="0">
                <a:solidFill>
                  <a:srgbClr val="CC0000"/>
                </a:solidFill>
                <a:latin typeface="Arial Narrow" pitchFamily="34" charset="0"/>
              </a:rPr>
              <a:t>АИС «Проектное управление»</a:t>
            </a:r>
            <a:br>
              <a:rPr lang="ru-RU" sz="3100" b="1" i="0" dirty="0" smtClean="0">
                <a:solidFill>
                  <a:srgbClr val="CC0000"/>
                </a:solidFill>
                <a:latin typeface="Arial Narrow" pitchFamily="34" charset="0"/>
              </a:rPr>
            </a:br>
            <a:r>
              <a:rPr lang="ru-RU" sz="3600" b="1" i="0" dirty="0" smtClean="0">
                <a:solidFill>
                  <a:srgbClr val="CC0000"/>
                </a:solidFill>
                <a:latin typeface="Arial Narrow" pitchFamily="34" charset="0"/>
              </a:rPr>
              <a:t>Цели</a:t>
            </a:r>
            <a:endParaRPr lang="ru-RU" sz="3200" b="1" i="0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868" y="954085"/>
            <a:ext cx="8246327" cy="3654706"/>
          </a:xfrm>
        </p:spPr>
        <p:txBody>
          <a:bodyPr>
            <a:normAutofit lnSpcReduction="10000"/>
          </a:bodyPr>
          <a:lstStyle/>
          <a:p>
            <a:pPr marL="0" indent="273600" algn="just">
              <a:spcBef>
                <a:spcPts val="600"/>
              </a:spcBef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Цели создания  и внедрения системы:</a:t>
            </a:r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 marL="0" indent="273600" algn="just" fontAlgn="base">
              <a:spcBef>
                <a:spcPts val="600"/>
              </a:spcBef>
            </a:pPr>
            <a:r>
              <a:rPr lang="ru-RU" sz="2000" dirty="0" smtClean="0">
                <a:latin typeface="Arial Narrow" pitchFamily="34" charset="0"/>
              </a:rPr>
              <a:t>Повысить эффективность </a:t>
            </a:r>
            <a:r>
              <a:rPr lang="ru-RU" sz="2000" dirty="0">
                <a:latin typeface="Arial Narrow" pitchFamily="34" charset="0"/>
              </a:rPr>
              <a:t>реализации проектов на территории субъекта РФ за счет обеспечения команд проектов актуальной, полной и достоверной информацией.</a:t>
            </a:r>
          </a:p>
          <a:p>
            <a:pPr marL="0" indent="273600" algn="just" fontAlgn="base">
              <a:spcBef>
                <a:spcPts val="600"/>
              </a:spcBef>
            </a:pPr>
            <a:r>
              <a:rPr lang="ru-RU" sz="2000" dirty="0" smtClean="0">
                <a:latin typeface="Arial Narrow" pitchFamily="34" charset="0"/>
              </a:rPr>
              <a:t>Улучшить взаимодействие </a:t>
            </a:r>
            <a:r>
              <a:rPr lang="ru-RU" sz="2000" dirty="0">
                <a:latin typeface="Arial Narrow" pitchFamily="34" charset="0"/>
              </a:rPr>
              <a:t>органов государственной власти органов местного самоуправления с гражданами и бизнесом в части инициации и реализации проектов.</a:t>
            </a:r>
          </a:p>
          <a:p>
            <a:pPr marL="0" indent="273600" algn="just" fontAlgn="base">
              <a:spcBef>
                <a:spcPts val="600"/>
              </a:spcBef>
            </a:pPr>
            <a:r>
              <a:rPr lang="ru-RU" sz="2000" dirty="0" smtClean="0">
                <a:latin typeface="Arial Narrow" pitchFamily="34" charset="0"/>
              </a:rPr>
              <a:t>Обеспечить </a:t>
            </a:r>
            <a:r>
              <a:rPr lang="ru-RU" sz="2000" dirty="0">
                <a:latin typeface="Arial Narrow" pitchFamily="34" charset="0"/>
              </a:rPr>
              <a:t>всех участников проектной деятельности удобными средствами и инструментами управления проектом.</a:t>
            </a:r>
          </a:p>
          <a:p>
            <a:pPr marL="0" indent="273600" algn="just" fontAlgn="base">
              <a:spcBef>
                <a:spcPts val="600"/>
              </a:spcBef>
            </a:pPr>
            <a:r>
              <a:rPr lang="ru-RU" sz="2000" dirty="0" smtClean="0">
                <a:latin typeface="Arial Narrow" pitchFamily="34" charset="0"/>
              </a:rPr>
              <a:t>Упростить мониторинг </a:t>
            </a:r>
            <a:r>
              <a:rPr lang="ru-RU" sz="2000" dirty="0">
                <a:latin typeface="Arial Narrow" pitchFamily="34" charset="0"/>
              </a:rPr>
              <a:t>хода реализации проектов путем сокращения временных затрат на подготовку и анализ отчетных данных.</a:t>
            </a:r>
          </a:p>
          <a:p>
            <a:pPr indent="180000" algn="just" fontAlgn="base">
              <a:lnSpc>
                <a:spcPct val="120000"/>
              </a:lnSpc>
              <a:spcBef>
                <a:spcPts val="0"/>
              </a:spcBef>
              <a:buClr>
                <a:srgbClr val="595959"/>
              </a:buClr>
              <a:buNone/>
            </a:pPr>
            <a:endParaRPr lang="ru-RU" sz="1700" dirty="0" smtClean="0">
              <a:latin typeface="Arial Narrow" pitchFamily="34" charset="0"/>
            </a:endParaRP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Font typeface="Arial"/>
              <a:buChar char="•"/>
            </a:pPr>
            <a:endParaRPr lang="ru-RU" sz="2400" b="0" i="0" dirty="0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7F8E3F6-DE14-48B2-B2BC-6FABA9630FB8}" type="slidenum">
              <a:rPr lang="ru-RU" sz="1800" b="1">
                <a:solidFill>
                  <a:schemeClr val="bg1"/>
                </a:solidFill>
                <a:latin typeface="Arial Narrow" pitchFamily="34" charset="0"/>
              </a:rPr>
              <a:pPr/>
              <a:t>4</a:t>
            </a:fld>
            <a:endParaRPr lang="ru-RU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72438" y="0"/>
            <a:ext cx="976312" cy="1020763"/>
          </a:xfrm>
          <a:prstGeom prst="rect">
            <a:avLst/>
          </a:prstGeom>
          <a:noFill/>
        </p:spPr>
      </p:pic>
      <p:pic>
        <p:nvPicPr>
          <p:cNvPr id="7" name="Рисунок 5" descr="Герб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44450"/>
            <a:ext cx="8207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7763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1"/>
              </a:spcBef>
            </a:pPr>
            <a:r>
              <a:rPr lang="ru-RU" sz="3100" b="1" dirty="0">
                <a:solidFill>
                  <a:srgbClr val="CC0000"/>
                </a:solidFill>
                <a:latin typeface="Arial Narrow" pitchFamily="34" charset="0"/>
              </a:rPr>
              <a:t>АИС «Проектное </a:t>
            </a:r>
            <a:r>
              <a:rPr lang="ru-RU" sz="3100" b="1" dirty="0" smtClean="0">
                <a:solidFill>
                  <a:srgbClr val="CC0000"/>
                </a:solidFill>
                <a:latin typeface="Arial Narrow" pitchFamily="34" charset="0"/>
              </a:rPr>
              <a:t>управление»</a:t>
            </a:r>
            <a:br>
              <a:rPr lang="ru-RU" sz="3100" b="1" dirty="0" smtClean="0">
                <a:solidFill>
                  <a:srgbClr val="CC0000"/>
                </a:solidFill>
                <a:latin typeface="Arial Narrow" pitchFamily="34" charset="0"/>
              </a:rPr>
            </a:br>
            <a:r>
              <a:rPr lang="ru-RU" sz="3600" b="1" dirty="0" smtClean="0">
                <a:solidFill>
                  <a:srgbClr val="CC0000"/>
                </a:solidFill>
                <a:latin typeface="Arial Narrow" pitchFamily="34" charset="0"/>
              </a:rPr>
              <a:t>Функции </a:t>
            </a:r>
            <a:r>
              <a:rPr lang="ru-RU" sz="3600" b="1" dirty="0">
                <a:solidFill>
                  <a:srgbClr val="CC0000"/>
                </a:solidFill>
                <a:latin typeface="Arial Narrow" pitchFamily="34" charset="0"/>
              </a:rPr>
              <a:t>системы</a:t>
            </a:r>
            <a:endParaRPr lang="ru-RU" sz="3200" b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994107"/>
            <a:ext cx="9144000" cy="1120443"/>
          </a:xfrm>
        </p:spPr>
        <p:txBody>
          <a:bodyPr>
            <a:noAutofit/>
          </a:bodyPr>
          <a:lstStyle/>
          <a:p>
            <a:pPr marL="0" indent="274320" algn="just">
              <a:spcBef>
                <a:spcPts val="0"/>
              </a:spcBef>
              <a:buNone/>
            </a:pPr>
            <a:r>
              <a:rPr lang="ru-RU" sz="1800" dirty="0" smtClean="0">
                <a:latin typeface="Arial Narrow" pitchFamily="34" charset="0"/>
              </a:rPr>
              <a:t>Система позволяет организовать полный цикл процесса управления проектом и/или портфелем проектов. Проект в системе последовательно проходит несколько стадий – от регистрации инициативной заявки до перемещения завершенного проекта в архив.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700" dirty="0" smtClean="0">
              <a:latin typeface="Arial Narrow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700" dirty="0" smtClean="0">
              <a:latin typeface="Arial Narrow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700" dirty="0" smtClean="0">
              <a:latin typeface="Arial Narrow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1200" dirty="0">
              <a:latin typeface="Arial Narrow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4829367"/>
              </p:ext>
            </p:extLst>
          </p:nvPr>
        </p:nvGraphicFramePr>
        <p:xfrm>
          <a:off x="2106594" y="1983681"/>
          <a:ext cx="5050419" cy="252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7F8E3F6-DE14-48B2-B2BC-6FABA9630FB8}" type="slidenum">
              <a:rPr lang="ru-RU" sz="1800" b="1">
                <a:solidFill>
                  <a:schemeClr val="bg1"/>
                </a:solidFill>
                <a:latin typeface="Arial Narrow" pitchFamily="34" charset="0"/>
              </a:rPr>
              <a:pPr/>
              <a:t>5</a:t>
            </a:fld>
            <a:endParaRPr lang="ru-RU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072438" y="0"/>
            <a:ext cx="976312" cy="1020763"/>
          </a:xfrm>
          <a:prstGeom prst="rect">
            <a:avLst/>
          </a:prstGeom>
          <a:noFill/>
        </p:spPr>
      </p:pic>
      <p:pic>
        <p:nvPicPr>
          <p:cNvPr id="9" name="Рисунок 5" descr="Герб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8" y="44450"/>
            <a:ext cx="8207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638"/>
          </a:xfrm>
        </p:spPr>
        <p:txBody>
          <a:bodyPr>
            <a:noAutofit/>
          </a:bodyPr>
          <a:lstStyle/>
          <a:p>
            <a:pPr>
              <a:spcBef>
                <a:spcPts val="1"/>
              </a:spcBef>
            </a:pPr>
            <a:r>
              <a:rPr lang="ru-RU" sz="2800" b="1" dirty="0">
                <a:solidFill>
                  <a:srgbClr val="CC0000"/>
                </a:solidFill>
                <a:latin typeface="Arial Narrow" pitchFamily="34" charset="0"/>
              </a:rPr>
              <a:t>АИС «Проектное управление»</a:t>
            </a:r>
            <a:r>
              <a:rPr lang="ru-RU" sz="3200" b="1" dirty="0">
                <a:solidFill>
                  <a:srgbClr val="CC0000"/>
                </a:solidFill>
                <a:latin typeface="Arial Narrow" pitchFamily="34" charset="0"/>
              </a:rPr>
              <a:t/>
            </a:r>
            <a:br>
              <a:rPr lang="ru-RU" sz="3200" b="1" dirty="0">
                <a:solidFill>
                  <a:srgbClr val="CC0000"/>
                </a:solidFill>
                <a:latin typeface="Arial Narrow" pitchFamily="34" charset="0"/>
              </a:rPr>
            </a:br>
            <a:r>
              <a:rPr lang="ru-RU" sz="3200" b="1" dirty="0">
                <a:solidFill>
                  <a:srgbClr val="CC0000"/>
                </a:solidFill>
                <a:latin typeface="Arial Narrow" pitchFamily="34" charset="0"/>
              </a:rPr>
              <a:t>Работа с инициативными заявками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49002731"/>
              </p:ext>
            </p:extLst>
          </p:nvPr>
        </p:nvGraphicFramePr>
        <p:xfrm>
          <a:off x="604824" y="1059360"/>
          <a:ext cx="8067555" cy="354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3" name="Picture 5" descr="http://fullhouserentals.com/wp-content/uploads/2013/11/form-icon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0797" y="1215343"/>
            <a:ext cx="1084191" cy="9460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4790" y="2231205"/>
            <a:ext cx="179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АИС «Проектное управление»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3008" y="2246031"/>
            <a:ext cx="2245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Портал взаимодействия с гражданами и бизнесом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6326" y="4220422"/>
            <a:ext cx="179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Проекты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98025" y="3437680"/>
            <a:ext cx="1122002" cy="84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5370653" y="4221868"/>
            <a:ext cx="2963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Архив (отклоненные заявки)</a:t>
            </a:r>
            <a:endParaRPr lang="ru-RU" dirty="0">
              <a:latin typeface="Arial Narrow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3190272" y="2614432"/>
            <a:ext cx="772610" cy="995422"/>
          </a:xfrm>
          <a:prstGeom prst="straightConnector1">
            <a:avLst/>
          </a:prstGeom>
          <a:ln w="57150">
            <a:solidFill>
              <a:srgbClr val="1DAA0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5198480" y="2599963"/>
            <a:ext cx="807335" cy="1041722"/>
          </a:xfrm>
          <a:prstGeom prst="straightConnector1">
            <a:avLst/>
          </a:prstGeom>
          <a:ln w="5715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7F8E3F6-DE14-48B2-B2BC-6FABA9630FB8}" type="slidenum">
              <a:rPr lang="ru-RU" sz="1800" b="1">
                <a:solidFill>
                  <a:schemeClr val="bg1"/>
                </a:solidFill>
                <a:latin typeface="Arial Narrow" pitchFamily="34" charset="0"/>
              </a:rPr>
              <a:pPr/>
              <a:t>6</a:t>
            </a:fld>
            <a:endParaRPr lang="ru-RU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8" name="Picture 36"/>
          <p:cNvPicPr>
            <a:picLocks noGrp="1" noChangeAspect="1" noChangeArrowheads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8072438" y="0"/>
            <a:ext cx="976312" cy="1020763"/>
          </a:xfrm>
          <a:noFill/>
        </p:spPr>
      </p:pic>
      <p:pic>
        <p:nvPicPr>
          <p:cNvPr id="20" name="Рисунок 5" descr="Герб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8" y="44450"/>
            <a:ext cx="8207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&amp;icy;&amp;kcy;&amp;ocy;&amp;ncy;&amp;kcy;&amp;icy; &amp;gcy;&amp;acy;&amp;lcy;&amp;ocy;&amp;chcy;&amp;kcy;&amp;acy;, check,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797" y="2688411"/>
            <a:ext cx="439738" cy="43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icy;&amp;kcy;&amp;ocy;&amp;ncy;&amp;kcy;&amp;acy; &amp;ucy;&amp;dcy;&amp;acy;&amp;lcy;&amp;icy;&amp;tcy;&amp;softcy;, &amp;kcy;&amp;rcy;&amp;iecy;&amp;scy;&amp;tcy;&amp;icy;&amp;kcy;, delete,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147" y="2717156"/>
            <a:ext cx="439597" cy="4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0" y="3153408"/>
            <a:ext cx="2181828" cy="111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638"/>
          </a:xfrm>
        </p:spPr>
        <p:txBody>
          <a:bodyPr>
            <a:noAutofit/>
          </a:bodyPr>
          <a:lstStyle/>
          <a:p>
            <a:pPr>
              <a:spcBef>
                <a:spcPts val="1"/>
              </a:spcBef>
            </a:pPr>
            <a:r>
              <a:rPr lang="ru-RU" sz="2800" b="1" dirty="0">
                <a:solidFill>
                  <a:srgbClr val="CC0000"/>
                </a:solidFill>
                <a:latin typeface="Arial Narrow" pitchFamily="34" charset="0"/>
              </a:rPr>
              <a:t>АИС «Проектное управление»</a:t>
            </a:r>
            <a:br>
              <a:rPr lang="ru-RU" sz="2800" b="1" dirty="0">
                <a:solidFill>
                  <a:srgbClr val="CC0000"/>
                </a:solidFill>
                <a:latin typeface="Arial Narrow" pitchFamily="34" charset="0"/>
              </a:rPr>
            </a:br>
            <a:r>
              <a:rPr lang="ru-RU" sz="3200" b="1" dirty="0" smtClean="0">
                <a:solidFill>
                  <a:srgbClr val="CC0000"/>
                </a:solidFill>
                <a:latin typeface="Arial Narrow" pitchFamily="34" charset="0"/>
              </a:rPr>
              <a:t>Этап </a:t>
            </a:r>
            <a:r>
              <a:rPr lang="ru-RU" sz="3200" b="1" dirty="0">
                <a:solidFill>
                  <a:srgbClr val="CC0000"/>
                </a:solidFill>
                <a:latin typeface="Arial Narrow" pitchFamily="34" charset="0"/>
              </a:rPr>
              <a:t>инициации проекта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9286" y="1137213"/>
            <a:ext cx="8453739" cy="1180617"/>
          </a:xfrm>
        </p:spPr>
        <p:txBody>
          <a:bodyPr>
            <a:noAutofit/>
          </a:bodyPr>
          <a:lstStyle/>
          <a:p>
            <a:pPr marL="0" indent="27360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Arial Narrow" pitchFamily="34" charset="0"/>
              </a:rPr>
              <a:t>2. Инициация проекта</a:t>
            </a:r>
            <a:endParaRPr lang="ru-RU" sz="1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273600" fontAlgn="base">
              <a:lnSpc>
                <a:spcPct val="100000"/>
              </a:lnSpc>
              <a:spcBef>
                <a:spcPts val="600"/>
              </a:spcBef>
            </a:pPr>
            <a:r>
              <a:rPr lang="ru-RU" sz="1800" dirty="0" smtClean="0">
                <a:latin typeface="Arial Narrow" pitchFamily="34" charset="0"/>
              </a:rPr>
              <a:t>Автоматическое присвоение проекту уникального регистрационного номера.</a:t>
            </a:r>
          </a:p>
          <a:p>
            <a:pPr marL="0" indent="273600" fontAlgn="base">
              <a:lnSpc>
                <a:spcPct val="100000"/>
              </a:lnSpc>
              <a:spcBef>
                <a:spcPts val="600"/>
              </a:spcBef>
            </a:pPr>
            <a:r>
              <a:rPr lang="ru-RU" sz="1800" dirty="0" smtClean="0">
                <a:latin typeface="Arial Narrow" pitchFamily="34" charset="0"/>
              </a:rPr>
              <a:t>Формирование карточки проекта на основе данных , указанных в инициативной заявке.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018" y="2378697"/>
            <a:ext cx="3891298" cy="20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3380" y="2342244"/>
            <a:ext cx="2937116" cy="21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7F8E3F6-DE14-48B2-B2BC-6FABA9630FB8}" type="slidenum">
              <a:rPr lang="ru-RU" sz="1800" b="1">
                <a:solidFill>
                  <a:schemeClr val="bg1"/>
                </a:solidFill>
                <a:latin typeface="Arial Narrow" pitchFamily="34" charset="0"/>
              </a:rPr>
              <a:pPr/>
              <a:t>7</a:t>
            </a:fld>
            <a:endParaRPr lang="ru-RU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8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72438" y="0"/>
            <a:ext cx="976312" cy="1020763"/>
          </a:xfrm>
          <a:prstGeom prst="rect">
            <a:avLst/>
          </a:prstGeom>
          <a:noFill/>
        </p:spPr>
      </p:pic>
      <p:pic>
        <p:nvPicPr>
          <p:cNvPr id="9" name="Рисунок 5" descr="Герб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44450"/>
            <a:ext cx="8207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2986" y="1041481"/>
            <a:ext cx="6594838" cy="2756383"/>
          </a:xfrm>
        </p:spPr>
        <p:txBody>
          <a:bodyPr>
            <a:noAutofit/>
          </a:bodyPr>
          <a:lstStyle/>
          <a:p>
            <a:pPr marL="0" indent="27360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Arial Narrow" pitchFamily="34" charset="0"/>
              </a:rPr>
              <a:t>3. Формирование паспорта проекта </a:t>
            </a:r>
            <a:endParaRPr lang="ru-RU" sz="1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273600" fontAlgn="base">
              <a:lnSpc>
                <a:spcPct val="100000"/>
              </a:lnSpc>
              <a:spcBef>
                <a:spcPts val="0"/>
              </a:spcBef>
            </a:pPr>
            <a:r>
              <a:rPr lang="ru-RU" sz="1700" dirty="0" smtClean="0">
                <a:latin typeface="Arial Narrow" pitchFamily="34" charset="0"/>
              </a:rPr>
              <a:t>Возможность поэтапного редактирования карточки (полей) паспорта проекта.</a:t>
            </a:r>
          </a:p>
          <a:p>
            <a:pPr marL="0" indent="273600" fontAlgn="base">
              <a:lnSpc>
                <a:spcPct val="100000"/>
              </a:lnSpc>
              <a:spcBef>
                <a:spcPts val="0"/>
              </a:spcBef>
            </a:pPr>
            <a:r>
              <a:rPr lang="ru-RU" sz="1700" dirty="0" smtClean="0">
                <a:latin typeface="Arial Narrow" pitchFamily="34" charset="0"/>
              </a:rPr>
              <a:t>Учет бюджета проекта в разрезе источников финансирования.</a:t>
            </a:r>
          </a:p>
          <a:p>
            <a:pPr marL="0" indent="273600" fontAlgn="base">
              <a:lnSpc>
                <a:spcPct val="100000"/>
              </a:lnSpc>
              <a:spcBef>
                <a:spcPts val="0"/>
              </a:spcBef>
            </a:pPr>
            <a:r>
              <a:rPr lang="ru-RU" sz="1700" dirty="0" smtClean="0">
                <a:latin typeface="Arial Narrow" pitchFamily="34" charset="0"/>
              </a:rPr>
              <a:t>Формирование команды проекта с указанием ролей участников. </a:t>
            </a:r>
          </a:p>
          <a:p>
            <a:pPr marL="0" indent="273600" fontAlgn="base">
              <a:lnSpc>
                <a:spcPct val="100000"/>
              </a:lnSpc>
              <a:spcBef>
                <a:spcPts val="0"/>
              </a:spcBef>
            </a:pPr>
            <a:r>
              <a:rPr lang="ru-RU" sz="1700" dirty="0" smtClean="0">
                <a:latin typeface="Arial Narrow" pitchFamily="34" charset="0"/>
              </a:rPr>
              <a:t>Ввод и редактирование характеристик проекта. </a:t>
            </a:r>
          </a:p>
          <a:p>
            <a:pPr marL="0" indent="273600" fontAlgn="base">
              <a:lnSpc>
                <a:spcPct val="100000"/>
              </a:lnSpc>
              <a:spcBef>
                <a:spcPts val="0"/>
              </a:spcBef>
            </a:pPr>
            <a:r>
              <a:rPr lang="ru-RU" sz="1700" dirty="0" smtClean="0">
                <a:latin typeface="Arial Narrow" pitchFamily="34" charset="0"/>
              </a:rPr>
              <a:t>Генерация по установленной форме и выгрузка  из системы паспорта проекта в формате *.</a:t>
            </a:r>
            <a:r>
              <a:rPr lang="ru-RU" sz="1700" dirty="0" err="1" smtClean="0">
                <a:latin typeface="Arial Narrow" pitchFamily="34" charset="0"/>
              </a:rPr>
              <a:t>docx</a:t>
            </a:r>
            <a:r>
              <a:rPr lang="ru-RU" sz="1700" dirty="0" smtClean="0">
                <a:latin typeface="Arial Narrow" pitchFamily="34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endParaRPr lang="ru-RU" sz="1800" dirty="0" smtClean="0">
              <a:latin typeface="Arial Narrow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1200" dirty="0"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9713" y="1116012"/>
            <a:ext cx="2000450" cy="196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3723" y="3162301"/>
            <a:ext cx="4235692" cy="134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7F8E3F6-DE14-48B2-B2BC-6FABA9630FB8}" type="slidenum">
              <a:rPr lang="ru-RU" sz="1800" b="1">
                <a:solidFill>
                  <a:schemeClr val="bg1"/>
                </a:solidFill>
                <a:latin typeface="Arial Narrow" pitchFamily="34" charset="0"/>
              </a:rPr>
              <a:pPr/>
              <a:t>8</a:t>
            </a:fld>
            <a:endParaRPr lang="ru-RU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72438" y="0"/>
            <a:ext cx="976312" cy="1020763"/>
          </a:xfrm>
          <a:prstGeom prst="rect">
            <a:avLst/>
          </a:prstGeom>
          <a:noFill/>
        </p:spPr>
      </p:pic>
      <p:pic>
        <p:nvPicPr>
          <p:cNvPr id="11" name="Рисунок 5" descr="Герб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44450"/>
            <a:ext cx="8207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31203" y="0"/>
            <a:ext cx="8275898" cy="777638"/>
          </a:xfrm>
        </p:spPr>
        <p:txBody>
          <a:bodyPr>
            <a:noAutofit/>
          </a:bodyPr>
          <a:lstStyle/>
          <a:p>
            <a:pPr>
              <a:spcBef>
                <a:spcPts val="1"/>
              </a:spcBef>
            </a:pPr>
            <a:r>
              <a:rPr lang="ru-RU" sz="2800" b="1" dirty="0">
                <a:solidFill>
                  <a:srgbClr val="CC0000"/>
                </a:solidFill>
                <a:latin typeface="Arial Narrow" pitchFamily="34" charset="0"/>
              </a:rPr>
              <a:t>АИС «Проектное управление»</a:t>
            </a:r>
            <a:br>
              <a:rPr lang="ru-RU" sz="2800" b="1" dirty="0">
                <a:solidFill>
                  <a:srgbClr val="CC0000"/>
                </a:solidFill>
                <a:latin typeface="Arial Narrow" pitchFamily="34" charset="0"/>
              </a:rPr>
            </a:br>
            <a:r>
              <a:rPr lang="ru-RU" sz="3200" b="1" dirty="0" smtClean="0">
                <a:solidFill>
                  <a:srgbClr val="CC0000"/>
                </a:solidFill>
                <a:latin typeface="Arial Narrow" pitchFamily="34" charset="0"/>
              </a:rPr>
              <a:t>Этап </a:t>
            </a:r>
            <a:r>
              <a:rPr lang="ru-RU" sz="3200" b="1" dirty="0">
                <a:solidFill>
                  <a:srgbClr val="CC0000"/>
                </a:solidFill>
                <a:latin typeface="Arial Narrow" pitchFamily="34" charset="0"/>
              </a:rPr>
              <a:t>инициации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95276" y="963593"/>
            <a:ext cx="4019053" cy="1493134"/>
          </a:xfrm>
        </p:spPr>
        <p:txBody>
          <a:bodyPr>
            <a:noAutofit/>
          </a:bodyPr>
          <a:lstStyle/>
          <a:p>
            <a:pPr marL="0" indent="27432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  <a:t>4. Создание плана управления проектом</a:t>
            </a:r>
            <a:endParaRPr lang="ru-RU" sz="16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274320" fontAlgn="base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Arial Narrow" pitchFamily="34" charset="0"/>
              </a:rPr>
              <a:t>Представление плана управления проектов с помощью диаграммы </a:t>
            </a:r>
            <a:r>
              <a:rPr lang="ru-RU" sz="1600" dirty="0" err="1" smtClean="0">
                <a:latin typeface="Arial Narrow" pitchFamily="34" charset="0"/>
              </a:rPr>
              <a:t>Ганта</a:t>
            </a:r>
            <a:r>
              <a:rPr lang="ru-RU" sz="1600" dirty="0" smtClean="0">
                <a:latin typeface="Arial Narrow" pitchFamily="34" charset="0"/>
              </a:rPr>
              <a:t>.</a:t>
            </a:r>
          </a:p>
          <a:p>
            <a:pPr marL="0" indent="274320" fontAlgn="base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Arial Narrow" pitchFamily="34" charset="0"/>
              </a:rPr>
              <a:t>Планирование работ по проекту с указанием дат начала и окончания, ответственных исполнителей и требований к результатам работы. </a:t>
            </a:r>
            <a:endParaRPr lang="ru-RU" sz="1600" b="1" dirty="0" smtClean="0">
              <a:latin typeface="Arial Narrow" pitchFamily="34" charset="0"/>
            </a:endParaRPr>
          </a:p>
          <a:p>
            <a:pPr marL="0" indent="274320" fontAlgn="base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Arial Narrow" pitchFamily="34" charset="0"/>
              </a:rPr>
              <a:t>Создание иерархического перечня работ по проекту.</a:t>
            </a:r>
          </a:p>
          <a:p>
            <a:pPr marL="0" indent="274320" fontAlgn="base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Arial Narrow" pitchFamily="34" charset="0"/>
              </a:rPr>
              <a:t>Генерация по установленной форме и выгрузка  из системы плана управления проектом в формате *.</a:t>
            </a:r>
            <a:r>
              <a:rPr lang="ru-RU" sz="1600" dirty="0" err="1" smtClean="0">
                <a:latin typeface="Arial Narrow" pitchFamily="34" charset="0"/>
              </a:rPr>
              <a:t>docx</a:t>
            </a:r>
            <a:r>
              <a:rPr lang="ru-RU" sz="1600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endParaRPr lang="ru-RU" sz="1200" dirty="0">
              <a:latin typeface="Arial Narrow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5909" y="2570087"/>
            <a:ext cx="3809435" cy="195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9565" y="1434765"/>
            <a:ext cx="3629185" cy="183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4328" y="833605"/>
            <a:ext cx="2485877" cy="188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7F8E3F6-DE14-48B2-B2BC-6FABA9630FB8}" type="slidenum">
              <a:rPr lang="ru-RU" sz="1800" b="1">
                <a:solidFill>
                  <a:schemeClr val="bg1"/>
                </a:solidFill>
                <a:latin typeface="Arial Narrow" pitchFamily="34" charset="0"/>
              </a:rPr>
              <a:pPr/>
              <a:t>9</a:t>
            </a:fld>
            <a:endParaRPr lang="ru-RU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72438" y="0"/>
            <a:ext cx="976312" cy="1020763"/>
          </a:xfrm>
          <a:prstGeom prst="rect">
            <a:avLst/>
          </a:prstGeom>
          <a:noFill/>
        </p:spPr>
      </p:pic>
      <p:pic>
        <p:nvPicPr>
          <p:cNvPr id="10" name="Рисунок 5" descr="Герб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44450"/>
            <a:ext cx="8207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31203" y="0"/>
            <a:ext cx="8275898" cy="777638"/>
          </a:xfrm>
        </p:spPr>
        <p:txBody>
          <a:bodyPr>
            <a:noAutofit/>
          </a:bodyPr>
          <a:lstStyle/>
          <a:p>
            <a:pPr>
              <a:spcBef>
                <a:spcPts val="1"/>
              </a:spcBef>
            </a:pPr>
            <a:r>
              <a:rPr lang="ru-RU" sz="2800" b="1" dirty="0">
                <a:solidFill>
                  <a:srgbClr val="CC0000"/>
                </a:solidFill>
                <a:latin typeface="Arial Narrow" pitchFamily="34" charset="0"/>
              </a:rPr>
              <a:t>АИС «Проектное управление»</a:t>
            </a:r>
            <a:br>
              <a:rPr lang="ru-RU" sz="2800" b="1" dirty="0">
                <a:solidFill>
                  <a:srgbClr val="CC0000"/>
                </a:solidFill>
                <a:latin typeface="Arial Narrow" pitchFamily="34" charset="0"/>
              </a:rPr>
            </a:br>
            <a:r>
              <a:rPr lang="ru-RU" sz="3200" b="1" dirty="0" smtClean="0">
                <a:solidFill>
                  <a:srgbClr val="CC0000"/>
                </a:solidFill>
                <a:latin typeface="Arial Narrow" pitchFamily="34" charset="0"/>
              </a:rPr>
              <a:t>Этап планирования </a:t>
            </a:r>
            <a:r>
              <a:rPr lang="ru-RU" sz="3200" b="1" dirty="0">
                <a:solidFill>
                  <a:srgbClr val="CC0000"/>
                </a:solidFill>
                <a:latin typeface="Arial Narrow" pitchFamily="34" charset="0"/>
              </a:rPr>
              <a:t>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646</Words>
  <Application>Microsoft Office PowerPoint</Application>
  <PresentationFormat>Экран (16:9)</PresentationFormat>
  <Paragraphs>117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Автоматизированная информационная система  «Проектное управление»</vt:lpstr>
      <vt:lpstr>АИС «Проектное управление» Нормативная база</vt:lpstr>
      <vt:lpstr>АИС «Проектное управление» Технология разработки</vt:lpstr>
      <vt:lpstr>АИС «Проектное управление» Цели</vt:lpstr>
      <vt:lpstr>АИС «Проектное управление» Функции системы</vt:lpstr>
      <vt:lpstr>АИС «Проектное управление» Работа с инициативными заявками</vt:lpstr>
      <vt:lpstr>АИС «Проектное управление» Этап инициации проекта</vt:lpstr>
      <vt:lpstr>АИС «Проектное управление» Этап инициации проекта</vt:lpstr>
      <vt:lpstr>АИС «Проектное управление» Этап планирования проекта</vt:lpstr>
      <vt:lpstr>АИС «Проектное управление»  Этап реализации и контроля</vt:lpstr>
      <vt:lpstr>АИС «Проектное управление» Этап реализации и контроля</vt:lpstr>
      <vt:lpstr>АИС «Проектное управление» Этап завершения</vt:lpstr>
      <vt:lpstr>АИС «Проектное управление» Архив проектов</vt:lpstr>
      <vt:lpstr>АИС «Проектное управление» Отчеты и аналитика</vt:lpstr>
      <vt:lpstr>АИС «Проектное управление» Сведения о внедрении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2014-04-01T07:49:02Z</dcterms:created>
  <dcterms:modified xsi:type="dcterms:W3CDTF">2014-05-27T13:29:25Z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