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4"/>
    <a:srgbClr val="F6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4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4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8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0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0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6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59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71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A37C-8960-4DD1-83D4-90F243A075BF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89FE-3F21-4D3E-A14E-0DF619E98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9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8437"/>
            <a:ext cx="12192000" cy="16409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10" y="873211"/>
            <a:ext cx="2847582" cy="2892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8683" y="4676876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Портал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7568" y="5142651"/>
            <a:ext cx="665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«Средней общеобразовательной школы –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дистанционного образования»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4226" y="1492342"/>
            <a:ext cx="5073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Дистанционное обучение </a:t>
            </a:r>
          </a:p>
          <a:p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детей-инвалидов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54226" y="2578965"/>
            <a:ext cx="3057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9FE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www.cdo-rzn.ru</a:t>
            </a:r>
            <a:endParaRPr lang="ru-RU" sz="2800" dirty="0">
              <a:solidFill>
                <a:srgbClr val="009FE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841" y="4401367"/>
            <a:ext cx="968523" cy="11868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051227" y="5585007"/>
            <a:ext cx="2045753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МИНИСТЕРСТВО ОБРАЗОВАНИЯ</a:t>
            </a:r>
            <a:endParaRPr lang="ru-RU" sz="900" b="1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РЯЗАНСКОЙ ОБЛАСТИ</a:t>
            </a:r>
            <a:endParaRPr lang="ru-RU" sz="1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1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0" y="0"/>
            <a:ext cx="81563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029" y="5409312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3735" y="419307"/>
            <a:ext cx="6623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ОГБОУ «СОШ-ЦДО» СЕГОДНЯ, ЦИФРЫ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152" y="1248032"/>
            <a:ext cx="1436990" cy="1308558"/>
          </a:xfrm>
          <a:prstGeom prst="rect">
            <a:avLst/>
          </a:prstGeom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2879067" y="1616575"/>
            <a:ext cx="1922378" cy="95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70000"/>
              </a:lnSpc>
              <a:buFont typeface="Wingdings 3" charset="2"/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более 500</a:t>
            </a:r>
          </a:p>
          <a:p>
            <a:pPr marL="0" indent="0" algn="r">
              <a:lnSpc>
                <a:spcPct val="70000"/>
              </a:lnSpc>
              <a:buFont typeface="Wingdings 3" charset="2"/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пользователей</a:t>
            </a:r>
          </a:p>
          <a:p>
            <a:pPr marL="0" indent="0">
              <a:lnSpc>
                <a:spcPct val="70000"/>
              </a:lnSpc>
              <a:buFont typeface="Wingdings 3" charset="2"/>
              <a:buNone/>
            </a:pPr>
            <a:endParaRPr 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70000"/>
              </a:lnSpc>
              <a:buFont typeface="Wingdings 3" charset="2"/>
              <a:buNone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441" y="2261199"/>
            <a:ext cx="1717615" cy="1931512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5565923" y="2914084"/>
            <a:ext cx="3073312" cy="722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90000"/>
              </a:lnSpc>
              <a:buFont typeface="Wingdings 3" charset="2"/>
              <a:buNone/>
            </a:pPr>
            <a:r>
              <a:rPr lang="ru-RU" sz="2000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более 80 онлайн-уроков/час</a:t>
            </a:r>
          </a:p>
          <a:p>
            <a:pPr marL="0" indent="0">
              <a:lnSpc>
                <a:spcPct val="90000"/>
              </a:lnSpc>
              <a:buFont typeface="Wingdings 3" charset="2"/>
              <a:buNone/>
            </a:pPr>
            <a:endParaRPr lang="ru-RU" sz="2000" dirty="0" smtClean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90000"/>
              </a:lnSpc>
              <a:buFont typeface="Wingdings 3" charset="2"/>
              <a:buNone/>
            </a:pP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724" y="4076631"/>
            <a:ext cx="1824228" cy="1175004"/>
          </a:xfrm>
          <a:prstGeom prst="rect">
            <a:avLst/>
          </a:prstGeom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6447362" y="5632894"/>
            <a:ext cx="2243329" cy="80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Wingdings 3" charset="2"/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71 электронный курс</a:t>
            </a:r>
          </a:p>
          <a:p>
            <a:pPr marL="0" indent="0">
              <a:buFont typeface="Wingdings 3" charset="2"/>
              <a:buNone/>
            </a:pPr>
            <a:endParaRPr 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Wingdings 3" charset="2"/>
              <a:buNone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93" y="5445479"/>
            <a:ext cx="870509" cy="852221"/>
          </a:xfrm>
          <a:prstGeom prst="rect">
            <a:avLst/>
          </a:prstGeom>
        </p:spPr>
      </p:pic>
      <p:sp>
        <p:nvSpPr>
          <p:cNvPr id="19" name="Объект 2"/>
          <p:cNvSpPr txBox="1">
            <a:spLocks/>
          </p:cNvSpPr>
          <p:nvPr/>
        </p:nvSpPr>
        <p:spPr>
          <a:xfrm>
            <a:off x="1665782" y="4144300"/>
            <a:ext cx="2675420" cy="10396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Font typeface="Wingdings 3" charset="2"/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Центральное подразделение + 4 филиала</a:t>
            </a:r>
          </a:p>
          <a:p>
            <a:pPr marL="0" indent="0">
              <a:lnSpc>
                <a:spcPct val="110000"/>
              </a:lnSpc>
              <a:buFont typeface="Wingdings 3" charset="2"/>
              <a:buNone/>
            </a:pPr>
            <a:endParaRPr lang="ru-RU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10000"/>
              </a:lnSpc>
              <a:buFont typeface="Wingdings 3" charset="2"/>
              <a:buNone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26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2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029" y="5409312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1339" y="3461952"/>
            <a:ext cx="1992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43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(4912) 25-32-36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07668" y="4101886"/>
            <a:ext cx="2122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4342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post@min-obr.ru</a:t>
            </a:r>
            <a:endParaRPr lang="ru-RU" sz="2000" dirty="0">
              <a:solidFill>
                <a:srgbClr val="43424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3392" y="4732938"/>
            <a:ext cx="3156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solidFill>
                  <a:srgbClr val="44434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</a:t>
            </a:r>
            <a:r>
              <a:rPr lang="ru-RU" sz="2000" dirty="0" smtClean="0">
                <a:solidFill>
                  <a:srgbClr val="44434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sz="2000" dirty="0" smtClean="0">
                <a:solidFill>
                  <a:srgbClr val="44434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minobr.ryazangov.ru</a:t>
            </a:r>
            <a:endParaRPr lang="ru-RU" sz="2000" dirty="0">
              <a:solidFill>
                <a:srgbClr val="44434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01" y="3468100"/>
            <a:ext cx="432538" cy="43253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01" y="4101886"/>
            <a:ext cx="432538" cy="43253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39" y="4724831"/>
            <a:ext cx="415000" cy="41632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11" y="2681309"/>
            <a:ext cx="1653218" cy="202584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845814" y="2702197"/>
            <a:ext cx="190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КОНТАКТЫ</a:t>
            </a:r>
            <a:endParaRPr lang="ru-RU" sz="2400" b="1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7685" y="545132"/>
            <a:ext cx="64425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СПАСИБО ЗА ВНИМАНИЕ!</a:t>
            </a:r>
            <a:endParaRPr lang="ru-RU" sz="40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025039" y="4702271"/>
            <a:ext cx="20673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МИНИСТЕРСТВО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ОБРАЗОВАНИЯ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РЯЗАНСКОЙ ОБЛАСТИ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4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1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207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2609" y="1160702"/>
            <a:ext cx="2338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ПРОБЛЕМА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98273" y="1884916"/>
            <a:ext cx="2521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беспечить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отказоустойчивый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режим работы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портала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88" y="1683922"/>
            <a:ext cx="2535317" cy="38214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93348" y="4672466"/>
            <a:ext cx="3495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Создать условия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продуктивной совместной </a:t>
            </a:r>
          </a:p>
          <a:p>
            <a:pPr algn="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истанционной работы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учащихся и педагогов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6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40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8702" y="1777313"/>
            <a:ext cx="1589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ЦЕЛЬ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36643" y="2584685"/>
            <a:ext cx="59027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качества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результатов обучения за счет применения инструментов автоматизации учебно-воспитательного процесса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условиях реализации задачи дистанционного образования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детей-инвалидов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166" y="2432834"/>
            <a:ext cx="2061386" cy="205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4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5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3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89909" y="70656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ЗАДАЧИ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80993" y="1645118"/>
            <a:ext cx="70360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азработка единой коммуникационной платформы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 основе инструментов социального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интранета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1000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организаци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доступных защищенных площадок для совместной работы, обмена опытом по моделям “педагог-педагог”, “педагог-ученик”, “педагог-родитель”, “ученик-ученик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000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организация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внеурочной деятельности, конкурсных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мероприятий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1000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организация виртуального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музея и виртуальных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экскурсий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1000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упрощение доступа к услугам психолого-медицинской комиссии, консультационным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услугам.</a:t>
            </a:r>
          </a:p>
          <a:p>
            <a:endParaRPr lang="ru-RU" sz="1000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1188" y="1669328"/>
            <a:ext cx="368700" cy="369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70181" y="1669328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1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1188" y="2321562"/>
            <a:ext cx="368700" cy="3693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70181" y="2321562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2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4762" y="3624041"/>
            <a:ext cx="368700" cy="3693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73755" y="3624041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3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1188" y="4300819"/>
            <a:ext cx="368700" cy="3693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70181" y="4300819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4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1188" y="4830456"/>
            <a:ext cx="368700" cy="3693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70181" y="4830456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5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1188" y="5482690"/>
            <a:ext cx="368700" cy="3693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70181" y="5482690"/>
            <a:ext cx="30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6</a:t>
            </a:r>
            <a:endParaRPr lang="ru-RU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44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6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2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24179" y="651676"/>
            <a:ext cx="473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НОРМАТИВНЫЕ</a:t>
            </a:r>
            <a:r>
              <a:rPr lang="ru-RU" sz="2800" b="1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АКТЫ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6416" y="1836505"/>
            <a:ext cx="2732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Комплекс мер по модернизации общего 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образования Рязанской области в 2013 г.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4441" y="3810685"/>
            <a:ext cx="73184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Статьи 28, 29 Федерального закона «Об образовании в Российской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Федерации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№ 273-ФЗ от 29.12.2012 г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Постановление Правительства РФ от 10 июля 2013 года №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582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Министерства образования и науки РФ от 18.06.2013 года №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08-950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Федеральный закон о персональных данных № 152-ФЗ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058" y="1437286"/>
            <a:ext cx="2025866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2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6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9893" y="405061"/>
            <a:ext cx="4620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ВОЗМОЖНОСТИ</a:t>
            </a:r>
            <a:r>
              <a:rPr lang="ru-RU" sz="2800" b="1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ПОРТАЛА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1887" y="1242040"/>
            <a:ext cx="74367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ВНЕШНИЙ И ВНУТРЕННИЙ ПОРТАЛЫ ШКОЛЫ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новости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статьи, база знаний школы, ПМПК, виртуальный школьный музей, медиа галерея и пр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СОЦИАЛЬНЫЙ ИНТРАНЕТ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корпоративная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соц.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сеть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СЕРВИСЫ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электронные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документы, корпоративная электронная почта, электронное расписание, видеотрансляции, интерактивные виртуальные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доски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ОБРАЗОВАТЕЛЬНАЯ СРЕДА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71 электронный курс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 базовым школьным предметам для всех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классов</a:t>
            </a:r>
          </a:p>
          <a:p>
            <a:pPr algn="ctr"/>
            <a:endParaRPr lang="ru-RU" sz="2400" dirty="0" smtClean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МОБИЛЬНАЯ ВЕРСИЯ ПОРТАЛА</a:t>
            </a:r>
            <a:endParaRPr lang="ru-RU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28" y="2136962"/>
            <a:ext cx="305297" cy="3052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27" y="3069200"/>
            <a:ext cx="305297" cy="3052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26" y="4515512"/>
            <a:ext cx="305297" cy="30529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27" y="5708517"/>
            <a:ext cx="305297" cy="30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0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8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11" y="4530054"/>
            <a:ext cx="1797050" cy="1431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298" y="4522115"/>
            <a:ext cx="1787525" cy="1447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86" y="1938365"/>
            <a:ext cx="1882775" cy="1714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248" y="2000024"/>
            <a:ext cx="1806575" cy="18351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660966" y="704192"/>
            <a:ext cx="7325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Социальный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интранет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как инструмент реализации перехода от традиционной классной системы организации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учебного процесса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47" y="2442416"/>
            <a:ext cx="1077190" cy="95036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47" y="4770833"/>
            <a:ext cx="1077190" cy="95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1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6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2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45745" y="895387"/>
            <a:ext cx="6067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Гибкость</a:t>
            </a:r>
          </a:p>
          <a:p>
            <a:endParaRPr lang="ru-RU" sz="8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Масштабируемость</a:t>
            </a:r>
          </a:p>
          <a:p>
            <a:endParaRPr lang="ru-RU" sz="8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Доступные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инструменты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администрирования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82089" y="3071149"/>
            <a:ext cx="7848922" cy="1089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Применение облачных сервисов позволяет 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значительно снизить нагрузку на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-инфраструктуру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образовательной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огранизации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03321" y="5372506"/>
            <a:ext cx="7406459" cy="5974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Гибкость компонентной базы позволяет</a:t>
            </a:r>
          </a:p>
          <a:p>
            <a:r>
              <a:rPr lang="ru-RU" sz="2800" i="1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вывести решение на тираж</a:t>
            </a:r>
            <a:endParaRPr lang="ru-RU" sz="2800" i="1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8248" y="944815"/>
            <a:ext cx="317011" cy="317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45745" y="928339"/>
            <a:ext cx="188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1</a:t>
            </a:r>
            <a:endParaRPr lang="ru-RU" sz="1600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8248" y="1376806"/>
            <a:ext cx="317011" cy="3175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45745" y="1360330"/>
            <a:ext cx="188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2</a:t>
            </a:r>
            <a:endParaRPr lang="ru-RU" sz="1600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88248" y="1821434"/>
            <a:ext cx="317011" cy="3175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45745" y="1804958"/>
            <a:ext cx="188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6F6F7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3</a:t>
            </a:r>
            <a:endParaRPr lang="ru-RU" sz="1600" b="1" dirty="0">
              <a:solidFill>
                <a:srgbClr val="F6F6F7"/>
              </a:solidFill>
              <a:latin typeface="Segoe UI" panose="020B0502040204020203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9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40" y="0"/>
            <a:ext cx="815636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6638" y="5385140"/>
            <a:ext cx="405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8165" y="492539"/>
            <a:ext cx="6527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9FE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ЛОГИЧЕСКАЯ СТРУКТУРА ПОРТАЛА</a:t>
            </a:r>
            <a:endParaRPr lang="ru-RU" sz="2800" dirty="0">
              <a:solidFill>
                <a:srgbClr val="009FE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770" y="1485844"/>
            <a:ext cx="6434090" cy="478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10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339</Words>
  <Application>Microsoft Office PowerPoint</Application>
  <PresentationFormat>Широкоэкранный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Verdana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Зимина</dc:creator>
  <cp:lastModifiedBy>Мария Зимина</cp:lastModifiedBy>
  <cp:revision>24</cp:revision>
  <dcterms:created xsi:type="dcterms:W3CDTF">2014-05-23T14:46:14Z</dcterms:created>
  <dcterms:modified xsi:type="dcterms:W3CDTF">2014-05-26T10:46:30Z</dcterms:modified>
</cp:coreProperties>
</file>