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1974" y="8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0B4-5886-457F-9281-206AFE6B326C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8F-CFC7-436B-818C-337E07ADA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0B4-5886-457F-9281-206AFE6B326C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8F-CFC7-436B-818C-337E07ADA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0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0B4-5886-457F-9281-206AFE6B326C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8F-CFC7-436B-818C-337E07ADA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4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0B4-5886-457F-9281-206AFE6B326C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8F-CFC7-436B-818C-337E07ADA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4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0B4-5886-457F-9281-206AFE6B326C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8F-CFC7-436B-818C-337E07ADA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6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0B4-5886-457F-9281-206AFE6B326C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8F-CFC7-436B-818C-337E07ADA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0B4-5886-457F-9281-206AFE6B326C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8F-CFC7-436B-818C-337E07ADA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6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0B4-5886-457F-9281-206AFE6B326C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8F-CFC7-436B-818C-337E07ADA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3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0B4-5886-457F-9281-206AFE6B326C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8F-CFC7-436B-818C-337E07ADA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1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0B4-5886-457F-9281-206AFE6B326C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8F-CFC7-436B-818C-337E07ADA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0B4-5886-457F-9281-206AFE6B326C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8F-CFC7-436B-818C-337E07ADA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9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E0B4-5886-457F-9281-206AFE6B326C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E248F-CFC7-436B-818C-337E07ADA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1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74544"/>
            <a:ext cx="7772400" cy="1102519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Мониторинг потребления энергоресурсов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1079"/>
            <a:ext cx="7772400" cy="1102519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Специализированные системы</a:t>
            </a:r>
            <a:b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2600" b="1" u="sng" dirty="0" smtClean="0">
                <a:solidFill>
                  <a:srgbClr val="F4D432"/>
                </a:solidFill>
                <a:latin typeface="Arial Narrow" panose="020B0606020202030204" pitchFamily="34" charset="0"/>
              </a:rPr>
              <a:t>www.jkh.cap.ru</a:t>
            </a:r>
            <a:endParaRPr lang="ru-RU" sz="2600" b="1" u="sng" dirty="0">
              <a:solidFill>
                <a:srgbClr val="F4D43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74544"/>
            <a:ext cx="7772400" cy="1102519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Технологии реализации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74544"/>
            <a:ext cx="7772400" cy="1102519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Результаты проекта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8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74544"/>
            <a:ext cx="7772400" cy="1102519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Перспективы развития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8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3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74544"/>
            <a:ext cx="7772400" cy="1102519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Проекты региональной информатизации ЧР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74544"/>
            <a:ext cx="7772400" cy="1102519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Предпосылки </a:t>
            </a: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создания </a:t>
            </a: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проекта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74544"/>
            <a:ext cx="7772400" cy="1102519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Цели проекта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74544"/>
            <a:ext cx="7772400" cy="1102519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Организационные мероприятия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1079"/>
            <a:ext cx="7772400" cy="1102519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Архитектура </a:t>
            </a: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решения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600" b="1" dirty="0" smtClean="0">
                <a:solidFill>
                  <a:srgbClr val="F4D432"/>
                </a:solidFill>
                <a:latin typeface="Arial Narrow" panose="020B0606020202030204" pitchFamily="34" charset="0"/>
              </a:rPr>
              <a:t>Комплексное решение для ЖКХ региона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74544"/>
            <a:ext cx="7772400" cy="1102519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Механизм реализации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74544"/>
            <a:ext cx="7772400" cy="1102519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Публичная часть портала ЖКХ ЧР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74544"/>
            <a:ext cx="7772400" cy="1102519"/>
          </a:xfrm>
          <a:effectLst>
            <a:outerShdw blurRad="88900" dist="63500" dir="5400000" algn="t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Мониторинг раскрытия информации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34</Words>
  <Application>Microsoft Office PowerPoint</Application>
  <PresentationFormat>Экран (16:9)</PresentationFormat>
  <Paragraphs>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Arial Narrow</vt:lpstr>
      <vt:lpstr>Calibri</vt:lpstr>
      <vt:lpstr>Тема Office</vt:lpstr>
      <vt:lpstr>Презентация PowerPoint</vt:lpstr>
      <vt:lpstr>Проекты региональной информатизации ЧР</vt:lpstr>
      <vt:lpstr>Предпосылки создания проекта</vt:lpstr>
      <vt:lpstr>Цели проекта</vt:lpstr>
      <vt:lpstr>Организационные мероприятия</vt:lpstr>
      <vt:lpstr>Архитектура решения Комплексное решение для ЖКХ региона</vt:lpstr>
      <vt:lpstr>Механизм реализации</vt:lpstr>
      <vt:lpstr>Публичная часть портала ЖКХ ЧР</vt:lpstr>
      <vt:lpstr>Мониторинг раскрытия информации</vt:lpstr>
      <vt:lpstr>Мониторинг потребления энергоресурсов</vt:lpstr>
      <vt:lpstr>Специализированные системы www.jkh.cap.ru</vt:lpstr>
      <vt:lpstr>Технологии реализации</vt:lpstr>
      <vt:lpstr>Результаты проекта</vt:lpstr>
      <vt:lpstr>Перспективы развития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автоматизация ЖКХ  Чувашской Республики на базе «ГИС ЖКХ-Регион»мероприятия</dc:title>
  <dc:creator>Анна Савицкая</dc:creator>
  <cp:lastModifiedBy>Анна Савицкая</cp:lastModifiedBy>
  <cp:revision>9</cp:revision>
  <dcterms:created xsi:type="dcterms:W3CDTF">2014-05-26T11:40:55Z</dcterms:created>
  <dcterms:modified xsi:type="dcterms:W3CDTF">2014-05-26T12:16:11Z</dcterms:modified>
</cp:coreProperties>
</file>