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847" r:id="rId6"/>
    <p:sldMasterId id="2147483859" r:id="rId7"/>
  </p:sldMasterIdLst>
  <p:notesMasterIdLst>
    <p:notesMasterId r:id="rId38"/>
  </p:notesMasterIdLst>
  <p:handoutMasterIdLst>
    <p:handoutMasterId r:id="rId39"/>
  </p:handoutMasterIdLst>
  <p:sldIdLst>
    <p:sldId id="1155" r:id="rId8"/>
    <p:sldId id="1159" r:id="rId9"/>
    <p:sldId id="1160" r:id="rId10"/>
    <p:sldId id="1161" r:id="rId11"/>
    <p:sldId id="1162" r:id="rId12"/>
    <p:sldId id="1163" r:id="rId13"/>
    <p:sldId id="1164" r:id="rId14"/>
    <p:sldId id="1165" r:id="rId15"/>
    <p:sldId id="1166" r:id="rId16"/>
    <p:sldId id="1168" r:id="rId17"/>
    <p:sldId id="1167" r:id="rId18"/>
    <p:sldId id="1169" r:id="rId19"/>
    <p:sldId id="1170" r:id="rId20"/>
    <p:sldId id="1171" r:id="rId21"/>
    <p:sldId id="1172" r:id="rId22"/>
    <p:sldId id="1173" r:id="rId23"/>
    <p:sldId id="1174" r:id="rId24"/>
    <p:sldId id="1175" r:id="rId25"/>
    <p:sldId id="1176" r:id="rId26"/>
    <p:sldId id="1177" r:id="rId27"/>
    <p:sldId id="1178" r:id="rId28"/>
    <p:sldId id="1179" r:id="rId29"/>
    <p:sldId id="1180" r:id="rId30"/>
    <p:sldId id="1181" r:id="rId31"/>
    <p:sldId id="1182" r:id="rId32"/>
    <p:sldId id="1183" r:id="rId33"/>
    <p:sldId id="1184" r:id="rId34"/>
    <p:sldId id="1185" r:id="rId35"/>
    <p:sldId id="1186" r:id="rId36"/>
    <p:sldId id="1157"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FCF8FE9F-D800-4D67-97C9-419AD5622AFC}">
          <p14:sldIdLst>
            <p14:sldId id="1155"/>
            <p14:sldId id="1159"/>
            <p14:sldId id="1160"/>
            <p14:sldId id="1161"/>
            <p14:sldId id="1162"/>
            <p14:sldId id="1163"/>
            <p14:sldId id="1164"/>
            <p14:sldId id="1165"/>
            <p14:sldId id="1166"/>
            <p14:sldId id="1168"/>
            <p14:sldId id="1167"/>
            <p14:sldId id="1169"/>
            <p14:sldId id="1170"/>
            <p14:sldId id="1171"/>
            <p14:sldId id="1172"/>
            <p14:sldId id="1173"/>
            <p14:sldId id="1174"/>
            <p14:sldId id="1175"/>
            <p14:sldId id="1176"/>
            <p14:sldId id="1177"/>
            <p14:sldId id="1178"/>
            <p14:sldId id="1179"/>
            <p14:sldId id="1180"/>
            <p14:sldId id="1181"/>
            <p14:sldId id="1182"/>
            <p14:sldId id="1183"/>
            <p14:sldId id="1184"/>
            <p14:sldId id="1185"/>
            <p14:sldId id="1186"/>
            <p14:sldId id="1157"/>
          </p14:sldIdLst>
        </p14:section>
        <p14:section name="Раздел без заголовка" id="{24DBACFB-AD61-4947-BB68-21EA0B901A8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A00"/>
    <a:srgbClr val="091925"/>
    <a:srgbClr val="091E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12" autoAdjust="0"/>
    <p:restoredTop sz="99296" autoAdjust="0"/>
  </p:normalViewPr>
  <p:slideViewPr>
    <p:cSldViewPr>
      <p:cViewPr varScale="1">
        <p:scale>
          <a:sx n="74" d="100"/>
          <a:sy n="74" d="100"/>
        </p:scale>
        <p:origin x="1314" y="72"/>
      </p:cViewPr>
      <p:guideLst>
        <p:guide orient="horz" pos="2160"/>
        <p:guide pos="2880"/>
      </p:guideLst>
    </p:cSldViewPr>
  </p:slideViewPr>
  <p:outlineViewPr>
    <p:cViewPr>
      <p:scale>
        <a:sx n="33" d="100"/>
        <a:sy n="33" d="100"/>
      </p:scale>
      <p:origin x="42" y="9642"/>
    </p:cViewPr>
  </p:outlineViewPr>
  <p:notesTextViewPr>
    <p:cViewPr>
      <p:scale>
        <a:sx n="25" d="100"/>
        <a:sy n="25" d="100"/>
      </p:scale>
      <p:origin x="0" y="0"/>
    </p:cViewPr>
  </p:notesTextViewPr>
  <p:sorterViewPr>
    <p:cViewPr>
      <p:scale>
        <a:sx n="20" d="100"/>
        <a:sy n="20" d="100"/>
      </p:scale>
      <p:origin x="0" y="0"/>
    </p:cViewPr>
  </p:sorterViewPr>
  <p:notesViewPr>
    <p:cSldViewPr>
      <p:cViewPr varScale="1">
        <p:scale>
          <a:sx n="82" d="100"/>
          <a:sy n="82" d="100"/>
        </p:scale>
        <p:origin x="352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heme" Target="theme/theme1.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801C43-0D5D-4010-BB98-598F85B7A46A}" type="doc">
      <dgm:prSet loTypeId="urn:microsoft.com/office/officeart/2005/8/layout/target1" loCatId="relationship" qsTypeId="urn:microsoft.com/office/officeart/2005/8/quickstyle/simple5" qsCatId="simple" csTypeId="urn:microsoft.com/office/officeart/2005/8/colors/accent1_1" csCatId="accent1" phldr="1"/>
      <dgm:spPr/>
    </dgm:pt>
    <dgm:pt modelId="{7836D59A-2938-48E2-B2D5-4384D1BC1453}">
      <dgm:prSet phldrT="[Текст]"/>
      <dgm:spPr/>
      <dgm:t>
        <a:bodyPr/>
        <a:lstStyle/>
        <a:p>
          <a:r>
            <a:rPr lang="ru-RU" dirty="0" smtClean="0"/>
            <a:t>Техническое решение</a:t>
          </a:r>
          <a:r>
            <a:rPr lang="en-US" dirty="0" smtClean="0"/>
            <a:t> (</a:t>
          </a:r>
          <a:r>
            <a:rPr lang="ru-RU" dirty="0" smtClean="0"/>
            <a:t>комплекс средств мониторинга)</a:t>
          </a:r>
          <a:endParaRPr lang="ru-RU" dirty="0"/>
        </a:p>
      </dgm:t>
    </dgm:pt>
    <dgm:pt modelId="{75B982B3-1C2E-48C8-8626-C33B924E3570}" type="parTrans" cxnId="{434BEC86-AFE4-466F-B761-BBA8E65B464E}">
      <dgm:prSet/>
      <dgm:spPr/>
      <dgm:t>
        <a:bodyPr/>
        <a:lstStyle/>
        <a:p>
          <a:endParaRPr lang="ru-RU"/>
        </a:p>
      </dgm:t>
    </dgm:pt>
    <dgm:pt modelId="{2BCEE8C5-2A81-4642-B7F9-1C5B43749E4F}" type="sibTrans" cxnId="{434BEC86-AFE4-466F-B761-BBA8E65B464E}">
      <dgm:prSet/>
      <dgm:spPr/>
      <dgm:t>
        <a:bodyPr/>
        <a:lstStyle/>
        <a:p>
          <a:endParaRPr lang="ru-RU"/>
        </a:p>
      </dgm:t>
    </dgm:pt>
    <dgm:pt modelId="{C69E2B2C-090F-4320-BE00-33B0ED796DFF}">
      <dgm:prSet phldrT="[Текст]"/>
      <dgm:spPr/>
      <dgm:t>
        <a:bodyPr/>
        <a:lstStyle/>
        <a:p>
          <a:r>
            <a:rPr lang="ru-RU" dirty="0" smtClean="0"/>
            <a:t>Экспертиза</a:t>
          </a:r>
          <a:endParaRPr lang="ru-RU" dirty="0"/>
        </a:p>
      </dgm:t>
    </dgm:pt>
    <dgm:pt modelId="{1E00117B-1A8F-4B80-8632-0623EF10CA38}" type="parTrans" cxnId="{4F6FA603-3A66-433C-A2C2-C2B6A153954E}">
      <dgm:prSet/>
      <dgm:spPr/>
      <dgm:t>
        <a:bodyPr/>
        <a:lstStyle/>
        <a:p>
          <a:endParaRPr lang="ru-RU"/>
        </a:p>
      </dgm:t>
    </dgm:pt>
    <dgm:pt modelId="{511CFC1C-6467-45A4-8377-4EFE9D6C6418}" type="sibTrans" cxnId="{4F6FA603-3A66-433C-A2C2-C2B6A153954E}">
      <dgm:prSet/>
      <dgm:spPr/>
      <dgm:t>
        <a:bodyPr/>
        <a:lstStyle/>
        <a:p>
          <a:endParaRPr lang="ru-RU"/>
        </a:p>
      </dgm:t>
    </dgm:pt>
    <dgm:pt modelId="{0DC0023F-5E76-4B5C-8FAD-DF2FD14C218C}">
      <dgm:prSet phldrT="[Текст]"/>
      <dgm:spPr/>
      <dgm:t>
        <a:bodyPr/>
        <a:lstStyle/>
        <a:p>
          <a:r>
            <a:rPr lang="ru-RU" dirty="0" smtClean="0"/>
            <a:t>Процесс</a:t>
          </a:r>
          <a:endParaRPr lang="ru-RU" dirty="0"/>
        </a:p>
      </dgm:t>
    </dgm:pt>
    <dgm:pt modelId="{FECEC90A-CDFA-4FBE-831C-7658D12E3A44}" type="parTrans" cxnId="{0CAAF2C7-EF5B-4BF9-AFA3-2E61D9BD4D14}">
      <dgm:prSet/>
      <dgm:spPr/>
      <dgm:t>
        <a:bodyPr/>
        <a:lstStyle/>
        <a:p>
          <a:endParaRPr lang="ru-RU"/>
        </a:p>
      </dgm:t>
    </dgm:pt>
    <dgm:pt modelId="{8691A9E3-317D-4BE1-AAAD-39F585F1A3E7}" type="sibTrans" cxnId="{0CAAF2C7-EF5B-4BF9-AFA3-2E61D9BD4D14}">
      <dgm:prSet/>
      <dgm:spPr/>
      <dgm:t>
        <a:bodyPr/>
        <a:lstStyle/>
        <a:p>
          <a:endParaRPr lang="ru-RU"/>
        </a:p>
      </dgm:t>
    </dgm:pt>
    <dgm:pt modelId="{0239D8C2-6526-4D38-BF16-DB5F76154379}" type="pres">
      <dgm:prSet presAssocID="{FC801C43-0D5D-4010-BB98-598F85B7A46A}" presName="composite" presStyleCnt="0">
        <dgm:presLayoutVars>
          <dgm:chMax val="5"/>
          <dgm:dir/>
          <dgm:resizeHandles val="exact"/>
        </dgm:presLayoutVars>
      </dgm:prSet>
      <dgm:spPr/>
    </dgm:pt>
    <dgm:pt modelId="{0E5C54C8-CE3D-4680-8AD2-D619851DC53F}" type="pres">
      <dgm:prSet presAssocID="{7836D59A-2938-48E2-B2D5-4384D1BC1453}" presName="circle1" presStyleLbl="lnNode1" presStyleIdx="0" presStyleCnt="3"/>
      <dgm:spPr/>
    </dgm:pt>
    <dgm:pt modelId="{24199EAE-22EF-499D-AE2B-78F3F0A07F86}" type="pres">
      <dgm:prSet presAssocID="{7836D59A-2938-48E2-B2D5-4384D1BC1453}" presName="text1" presStyleLbl="revTx" presStyleIdx="0" presStyleCnt="3" custScaleX="209014" custScaleY="197437" custLinFactNeighborX="51716" custLinFactNeighborY="9375">
        <dgm:presLayoutVars>
          <dgm:bulletEnabled val="1"/>
        </dgm:presLayoutVars>
      </dgm:prSet>
      <dgm:spPr/>
      <dgm:t>
        <a:bodyPr/>
        <a:lstStyle/>
        <a:p>
          <a:endParaRPr lang="ru-RU"/>
        </a:p>
      </dgm:t>
    </dgm:pt>
    <dgm:pt modelId="{90D7A6B1-2BA3-45CC-AA4B-11CD23EA16AA}" type="pres">
      <dgm:prSet presAssocID="{7836D59A-2938-48E2-B2D5-4384D1BC1453}" presName="line1" presStyleLbl="callout" presStyleIdx="0" presStyleCnt="6"/>
      <dgm:spPr/>
    </dgm:pt>
    <dgm:pt modelId="{2A703718-AF8A-4017-925F-932436F97BD1}" type="pres">
      <dgm:prSet presAssocID="{7836D59A-2938-48E2-B2D5-4384D1BC1453}" presName="d1" presStyleLbl="callout" presStyleIdx="1" presStyleCnt="6"/>
      <dgm:spPr/>
    </dgm:pt>
    <dgm:pt modelId="{D841E9B6-D59A-4FF4-8F57-67062826326F}" type="pres">
      <dgm:prSet presAssocID="{C69E2B2C-090F-4320-BE00-33B0ED796DFF}" presName="circle2" presStyleLbl="lnNode1" presStyleIdx="1" presStyleCnt="3"/>
      <dgm:spPr/>
    </dgm:pt>
    <dgm:pt modelId="{5FB2FFB4-A121-40A5-B810-77C25A2E0907}" type="pres">
      <dgm:prSet presAssocID="{C69E2B2C-090F-4320-BE00-33B0ED796DFF}" presName="text2" presStyleLbl="revTx" presStyleIdx="1" presStyleCnt="3">
        <dgm:presLayoutVars>
          <dgm:bulletEnabled val="1"/>
        </dgm:presLayoutVars>
      </dgm:prSet>
      <dgm:spPr/>
      <dgm:t>
        <a:bodyPr/>
        <a:lstStyle/>
        <a:p>
          <a:endParaRPr lang="ru-RU"/>
        </a:p>
      </dgm:t>
    </dgm:pt>
    <dgm:pt modelId="{1168A631-875E-4D00-AC79-2AC09CD5890E}" type="pres">
      <dgm:prSet presAssocID="{C69E2B2C-090F-4320-BE00-33B0ED796DFF}" presName="line2" presStyleLbl="callout" presStyleIdx="2" presStyleCnt="6"/>
      <dgm:spPr/>
    </dgm:pt>
    <dgm:pt modelId="{31BCE047-A48A-48F7-B496-11E8C79B7A01}" type="pres">
      <dgm:prSet presAssocID="{C69E2B2C-090F-4320-BE00-33B0ED796DFF}" presName="d2" presStyleLbl="callout" presStyleIdx="3" presStyleCnt="6"/>
      <dgm:spPr/>
    </dgm:pt>
    <dgm:pt modelId="{ACC164CE-7923-4A75-B219-7253AE99E7B4}" type="pres">
      <dgm:prSet presAssocID="{0DC0023F-5E76-4B5C-8FAD-DF2FD14C218C}" presName="circle3" presStyleLbl="lnNode1" presStyleIdx="2" presStyleCnt="3"/>
      <dgm:spPr/>
    </dgm:pt>
    <dgm:pt modelId="{00BA5C9A-153F-4A6E-9D4A-DF3DDCD666B8}" type="pres">
      <dgm:prSet presAssocID="{0DC0023F-5E76-4B5C-8FAD-DF2FD14C218C}" presName="text3" presStyleLbl="revTx" presStyleIdx="2" presStyleCnt="3">
        <dgm:presLayoutVars>
          <dgm:bulletEnabled val="1"/>
        </dgm:presLayoutVars>
      </dgm:prSet>
      <dgm:spPr/>
      <dgm:t>
        <a:bodyPr/>
        <a:lstStyle/>
        <a:p>
          <a:endParaRPr lang="ru-RU"/>
        </a:p>
      </dgm:t>
    </dgm:pt>
    <dgm:pt modelId="{BC8A5EA5-1736-4F28-8752-C338A96F5F81}" type="pres">
      <dgm:prSet presAssocID="{0DC0023F-5E76-4B5C-8FAD-DF2FD14C218C}" presName="line3" presStyleLbl="callout" presStyleIdx="4" presStyleCnt="6"/>
      <dgm:spPr/>
    </dgm:pt>
    <dgm:pt modelId="{80737EDF-A8AD-4912-B7F6-6BC9F17A3AD3}" type="pres">
      <dgm:prSet presAssocID="{0DC0023F-5E76-4B5C-8FAD-DF2FD14C218C}" presName="d3" presStyleLbl="callout" presStyleIdx="5" presStyleCnt="6"/>
      <dgm:spPr/>
    </dgm:pt>
  </dgm:ptLst>
  <dgm:cxnLst>
    <dgm:cxn modelId="{08A9AC78-0180-463A-9A5E-0E11B6CC450C}" type="presOf" srcId="{C69E2B2C-090F-4320-BE00-33B0ED796DFF}" destId="{5FB2FFB4-A121-40A5-B810-77C25A2E0907}" srcOrd="0" destOrd="0" presId="urn:microsoft.com/office/officeart/2005/8/layout/target1"/>
    <dgm:cxn modelId="{CE6D15E0-6284-4819-93A8-7A4084D7D05C}" type="presOf" srcId="{7836D59A-2938-48E2-B2D5-4384D1BC1453}" destId="{24199EAE-22EF-499D-AE2B-78F3F0A07F86}" srcOrd="0" destOrd="0" presId="urn:microsoft.com/office/officeart/2005/8/layout/target1"/>
    <dgm:cxn modelId="{C7752FA5-7D3E-48E6-BBC9-41FA1B626A56}" type="presOf" srcId="{0DC0023F-5E76-4B5C-8FAD-DF2FD14C218C}" destId="{00BA5C9A-153F-4A6E-9D4A-DF3DDCD666B8}" srcOrd="0" destOrd="0" presId="urn:microsoft.com/office/officeart/2005/8/layout/target1"/>
    <dgm:cxn modelId="{434BEC86-AFE4-466F-B761-BBA8E65B464E}" srcId="{FC801C43-0D5D-4010-BB98-598F85B7A46A}" destId="{7836D59A-2938-48E2-B2D5-4384D1BC1453}" srcOrd="0" destOrd="0" parTransId="{75B982B3-1C2E-48C8-8626-C33B924E3570}" sibTransId="{2BCEE8C5-2A81-4642-B7F9-1C5B43749E4F}"/>
    <dgm:cxn modelId="{32153671-588D-418C-8927-C741614C334C}" type="presOf" srcId="{FC801C43-0D5D-4010-BB98-598F85B7A46A}" destId="{0239D8C2-6526-4D38-BF16-DB5F76154379}" srcOrd="0" destOrd="0" presId="urn:microsoft.com/office/officeart/2005/8/layout/target1"/>
    <dgm:cxn modelId="{0CAAF2C7-EF5B-4BF9-AFA3-2E61D9BD4D14}" srcId="{FC801C43-0D5D-4010-BB98-598F85B7A46A}" destId="{0DC0023F-5E76-4B5C-8FAD-DF2FD14C218C}" srcOrd="2" destOrd="0" parTransId="{FECEC90A-CDFA-4FBE-831C-7658D12E3A44}" sibTransId="{8691A9E3-317D-4BE1-AAAD-39F585F1A3E7}"/>
    <dgm:cxn modelId="{4F6FA603-3A66-433C-A2C2-C2B6A153954E}" srcId="{FC801C43-0D5D-4010-BB98-598F85B7A46A}" destId="{C69E2B2C-090F-4320-BE00-33B0ED796DFF}" srcOrd="1" destOrd="0" parTransId="{1E00117B-1A8F-4B80-8632-0623EF10CA38}" sibTransId="{511CFC1C-6467-45A4-8377-4EFE9D6C6418}"/>
    <dgm:cxn modelId="{51388250-5F01-4F03-A86D-53AF61B4F1E0}" type="presParOf" srcId="{0239D8C2-6526-4D38-BF16-DB5F76154379}" destId="{0E5C54C8-CE3D-4680-8AD2-D619851DC53F}" srcOrd="0" destOrd="0" presId="urn:microsoft.com/office/officeart/2005/8/layout/target1"/>
    <dgm:cxn modelId="{41559CC2-D3DE-4DCD-977E-134A20021079}" type="presParOf" srcId="{0239D8C2-6526-4D38-BF16-DB5F76154379}" destId="{24199EAE-22EF-499D-AE2B-78F3F0A07F86}" srcOrd="1" destOrd="0" presId="urn:microsoft.com/office/officeart/2005/8/layout/target1"/>
    <dgm:cxn modelId="{E759D917-DA0A-40B9-A1FE-27141FBDFC2E}" type="presParOf" srcId="{0239D8C2-6526-4D38-BF16-DB5F76154379}" destId="{90D7A6B1-2BA3-45CC-AA4B-11CD23EA16AA}" srcOrd="2" destOrd="0" presId="urn:microsoft.com/office/officeart/2005/8/layout/target1"/>
    <dgm:cxn modelId="{3021BE00-FD5B-4D40-856D-4438EC918F1E}" type="presParOf" srcId="{0239D8C2-6526-4D38-BF16-DB5F76154379}" destId="{2A703718-AF8A-4017-925F-932436F97BD1}" srcOrd="3" destOrd="0" presId="urn:microsoft.com/office/officeart/2005/8/layout/target1"/>
    <dgm:cxn modelId="{C0FF2132-9FF2-4FBD-8918-4076218DB6F1}" type="presParOf" srcId="{0239D8C2-6526-4D38-BF16-DB5F76154379}" destId="{D841E9B6-D59A-4FF4-8F57-67062826326F}" srcOrd="4" destOrd="0" presId="urn:microsoft.com/office/officeart/2005/8/layout/target1"/>
    <dgm:cxn modelId="{F5927588-F4F2-4CE2-9BAC-EC6BCD44466D}" type="presParOf" srcId="{0239D8C2-6526-4D38-BF16-DB5F76154379}" destId="{5FB2FFB4-A121-40A5-B810-77C25A2E0907}" srcOrd="5" destOrd="0" presId="urn:microsoft.com/office/officeart/2005/8/layout/target1"/>
    <dgm:cxn modelId="{69F500AE-43E9-4570-930F-9B0FD8801DEB}" type="presParOf" srcId="{0239D8C2-6526-4D38-BF16-DB5F76154379}" destId="{1168A631-875E-4D00-AC79-2AC09CD5890E}" srcOrd="6" destOrd="0" presId="urn:microsoft.com/office/officeart/2005/8/layout/target1"/>
    <dgm:cxn modelId="{ACEB1844-C735-4F7F-B3CF-DE88A5E3C469}" type="presParOf" srcId="{0239D8C2-6526-4D38-BF16-DB5F76154379}" destId="{31BCE047-A48A-48F7-B496-11E8C79B7A01}" srcOrd="7" destOrd="0" presId="urn:microsoft.com/office/officeart/2005/8/layout/target1"/>
    <dgm:cxn modelId="{2148A4DB-539D-420B-943F-41AB9E9CC8D5}" type="presParOf" srcId="{0239D8C2-6526-4D38-BF16-DB5F76154379}" destId="{ACC164CE-7923-4A75-B219-7253AE99E7B4}" srcOrd="8" destOrd="0" presId="urn:microsoft.com/office/officeart/2005/8/layout/target1"/>
    <dgm:cxn modelId="{2712F540-CF37-40FF-87C9-E4F678D27BAE}" type="presParOf" srcId="{0239D8C2-6526-4D38-BF16-DB5F76154379}" destId="{00BA5C9A-153F-4A6E-9D4A-DF3DDCD666B8}" srcOrd="9" destOrd="0" presId="urn:microsoft.com/office/officeart/2005/8/layout/target1"/>
    <dgm:cxn modelId="{B274D953-20FE-4142-B4D4-67DD6A99AF27}" type="presParOf" srcId="{0239D8C2-6526-4D38-BF16-DB5F76154379}" destId="{BC8A5EA5-1736-4F28-8752-C338A96F5F81}" srcOrd="10" destOrd="0" presId="urn:microsoft.com/office/officeart/2005/8/layout/target1"/>
    <dgm:cxn modelId="{F33F3255-24AF-4F75-B37A-5FD35B342204}" type="presParOf" srcId="{0239D8C2-6526-4D38-BF16-DB5F76154379}" destId="{80737EDF-A8AD-4912-B7F6-6BC9F17A3AD3}" srcOrd="11"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7F27E1-0256-418E-9557-78CEA3D1F21A}" type="doc">
      <dgm:prSet loTypeId="urn:microsoft.com/office/officeart/2005/8/layout/equation2" loCatId="relationship" qsTypeId="urn:microsoft.com/office/officeart/2005/8/quickstyle/simple1" qsCatId="simple" csTypeId="urn:microsoft.com/office/officeart/2005/8/colors/accent1_2" csCatId="accent1" phldr="1"/>
      <dgm:spPr/>
    </dgm:pt>
    <dgm:pt modelId="{7931F423-D8AA-41E7-AF5A-9F7BD7E82CB5}">
      <dgm:prSet phldrT="[Текст]"/>
      <dgm:spPr/>
      <dgm:t>
        <a:bodyPr/>
        <a:lstStyle/>
        <a:p>
          <a:r>
            <a:rPr lang="ru-RU" dirty="0" smtClean="0"/>
            <a:t>Сенсоры</a:t>
          </a:r>
          <a:r>
            <a:rPr lang="en-US" dirty="0" smtClean="0"/>
            <a:t> </a:t>
          </a:r>
          <a:r>
            <a:rPr lang="ru-RU" dirty="0" smtClean="0"/>
            <a:t>(источники)</a:t>
          </a:r>
          <a:endParaRPr lang="ru-RU" dirty="0"/>
        </a:p>
      </dgm:t>
    </dgm:pt>
    <dgm:pt modelId="{9CD44F06-62A2-4541-95CD-6C92182F06E6}" type="parTrans" cxnId="{0A2261FA-6E6B-4EEE-B260-40C14FD2487D}">
      <dgm:prSet/>
      <dgm:spPr/>
      <dgm:t>
        <a:bodyPr/>
        <a:lstStyle/>
        <a:p>
          <a:endParaRPr lang="ru-RU"/>
        </a:p>
      </dgm:t>
    </dgm:pt>
    <dgm:pt modelId="{01A24D0C-D94F-430C-B764-0F49B649EEA0}" type="sibTrans" cxnId="{0A2261FA-6E6B-4EEE-B260-40C14FD2487D}">
      <dgm:prSet/>
      <dgm:spPr/>
      <dgm:t>
        <a:bodyPr/>
        <a:lstStyle/>
        <a:p>
          <a:endParaRPr lang="ru-RU"/>
        </a:p>
      </dgm:t>
    </dgm:pt>
    <dgm:pt modelId="{7DDFF84A-896B-416E-A1A4-3F94065F86C2}">
      <dgm:prSet phldrT="[Текст]"/>
      <dgm:spPr/>
      <dgm:t>
        <a:bodyPr/>
        <a:lstStyle/>
        <a:p>
          <a:r>
            <a:rPr lang="en-US" dirty="0" smtClean="0"/>
            <a:t>Threats Intelligence</a:t>
          </a:r>
          <a:endParaRPr lang="ru-RU" dirty="0"/>
        </a:p>
      </dgm:t>
    </dgm:pt>
    <dgm:pt modelId="{26FD3862-C080-4649-B021-CE300FEB3D1A}" type="parTrans" cxnId="{3A0738B8-C122-4BB9-A40F-31A29134ED66}">
      <dgm:prSet/>
      <dgm:spPr/>
      <dgm:t>
        <a:bodyPr/>
        <a:lstStyle/>
        <a:p>
          <a:endParaRPr lang="ru-RU"/>
        </a:p>
      </dgm:t>
    </dgm:pt>
    <dgm:pt modelId="{7E29ED42-E10E-4A25-9628-A14EB5CB4018}" type="sibTrans" cxnId="{3A0738B8-C122-4BB9-A40F-31A29134ED66}">
      <dgm:prSet/>
      <dgm:spPr/>
      <dgm:t>
        <a:bodyPr/>
        <a:lstStyle/>
        <a:p>
          <a:endParaRPr lang="ru-RU"/>
        </a:p>
      </dgm:t>
    </dgm:pt>
    <dgm:pt modelId="{ECDB63AD-5CAF-4F37-B03A-BDC39AA57DE8}">
      <dgm:prSet phldrT="[Текст]"/>
      <dgm:spPr/>
      <dgm:t>
        <a:bodyPr/>
        <a:lstStyle/>
        <a:p>
          <a:r>
            <a:rPr lang="ru-RU" b="0" dirty="0" smtClean="0"/>
            <a:t>Комплекс средств мониторинга</a:t>
          </a:r>
          <a:endParaRPr lang="ru-RU" dirty="0"/>
        </a:p>
      </dgm:t>
    </dgm:pt>
    <dgm:pt modelId="{B1895F39-C26B-496B-8B38-FF2F59339008}" type="parTrans" cxnId="{56B66A81-6AF1-4848-B21F-0CA18C35657D}">
      <dgm:prSet/>
      <dgm:spPr/>
      <dgm:t>
        <a:bodyPr/>
        <a:lstStyle/>
        <a:p>
          <a:endParaRPr lang="ru-RU"/>
        </a:p>
      </dgm:t>
    </dgm:pt>
    <dgm:pt modelId="{58F0F2F3-E31F-4BC0-B03F-14853EC16F46}" type="sibTrans" cxnId="{56B66A81-6AF1-4848-B21F-0CA18C35657D}">
      <dgm:prSet/>
      <dgm:spPr/>
      <dgm:t>
        <a:bodyPr/>
        <a:lstStyle/>
        <a:p>
          <a:endParaRPr lang="ru-RU"/>
        </a:p>
      </dgm:t>
    </dgm:pt>
    <dgm:pt modelId="{84618D1F-E2D9-41A3-9DD7-CF06424CCB44}" type="pres">
      <dgm:prSet presAssocID="{ED7F27E1-0256-418E-9557-78CEA3D1F21A}" presName="Name0" presStyleCnt="0">
        <dgm:presLayoutVars>
          <dgm:dir/>
          <dgm:resizeHandles val="exact"/>
        </dgm:presLayoutVars>
      </dgm:prSet>
      <dgm:spPr/>
    </dgm:pt>
    <dgm:pt modelId="{0252477E-EBD6-47BD-83A9-BF8A23DEF4FE}" type="pres">
      <dgm:prSet presAssocID="{ED7F27E1-0256-418E-9557-78CEA3D1F21A}" presName="vNodes" presStyleCnt="0"/>
      <dgm:spPr/>
    </dgm:pt>
    <dgm:pt modelId="{88F9F782-B943-4C45-817D-B77E8CF35481}" type="pres">
      <dgm:prSet presAssocID="{7931F423-D8AA-41E7-AF5A-9F7BD7E82CB5}" presName="node" presStyleLbl="node1" presStyleIdx="0" presStyleCnt="3">
        <dgm:presLayoutVars>
          <dgm:bulletEnabled val="1"/>
        </dgm:presLayoutVars>
      </dgm:prSet>
      <dgm:spPr/>
      <dgm:t>
        <a:bodyPr/>
        <a:lstStyle/>
        <a:p>
          <a:endParaRPr lang="ru-RU"/>
        </a:p>
      </dgm:t>
    </dgm:pt>
    <dgm:pt modelId="{CF69F547-7584-4882-8D92-BE8E5605B5D0}" type="pres">
      <dgm:prSet presAssocID="{01A24D0C-D94F-430C-B764-0F49B649EEA0}" presName="spacerT" presStyleCnt="0"/>
      <dgm:spPr/>
    </dgm:pt>
    <dgm:pt modelId="{E63B6A7C-D6F5-4267-8D67-B5500C87D5AE}" type="pres">
      <dgm:prSet presAssocID="{01A24D0C-D94F-430C-B764-0F49B649EEA0}" presName="sibTrans" presStyleLbl="sibTrans2D1" presStyleIdx="0" presStyleCnt="2"/>
      <dgm:spPr/>
      <dgm:t>
        <a:bodyPr/>
        <a:lstStyle/>
        <a:p>
          <a:endParaRPr lang="ru-RU"/>
        </a:p>
      </dgm:t>
    </dgm:pt>
    <dgm:pt modelId="{11A9B092-CC18-4AA1-81E3-DA7940A15B0A}" type="pres">
      <dgm:prSet presAssocID="{01A24D0C-D94F-430C-B764-0F49B649EEA0}" presName="spacerB" presStyleCnt="0"/>
      <dgm:spPr/>
    </dgm:pt>
    <dgm:pt modelId="{206A23F5-6C1D-4BE3-BE6B-D8101980B9B4}" type="pres">
      <dgm:prSet presAssocID="{7DDFF84A-896B-416E-A1A4-3F94065F86C2}" presName="node" presStyleLbl="node1" presStyleIdx="1" presStyleCnt="3">
        <dgm:presLayoutVars>
          <dgm:bulletEnabled val="1"/>
        </dgm:presLayoutVars>
      </dgm:prSet>
      <dgm:spPr/>
      <dgm:t>
        <a:bodyPr/>
        <a:lstStyle/>
        <a:p>
          <a:endParaRPr lang="ru-RU"/>
        </a:p>
      </dgm:t>
    </dgm:pt>
    <dgm:pt modelId="{D77871C0-6577-4528-B846-3D1BFCB6D83C}" type="pres">
      <dgm:prSet presAssocID="{ED7F27E1-0256-418E-9557-78CEA3D1F21A}" presName="sibTransLast" presStyleLbl="sibTrans2D1" presStyleIdx="1" presStyleCnt="2"/>
      <dgm:spPr/>
      <dgm:t>
        <a:bodyPr/>
        <a:lstStyle/>
        <a:p>
          <a:endParaRPr lang="ru-RU"/>
        </a:p>
      </dgm:t>
    </dgm:pt>
    <dgm:pt modelId="{172BA50A-26C6-4F3C-97C7-0B4DBE08843B}" type="pres">
      <dgm:prSet presAssocID="{ED7F27E1-0256-418E-9557-78CEA3D1F21A}" presName="connectorText" presStyleLbl="sibTrans2D1" presStyleIdx="1" presStyleCnt="2"/>
      <dgm:spPr/>
      <dgm:t>
        <a:bodyPr/>
        <a:lstStyle/>
        <a:p>
          <a:endParaRPr lang="ru-RU"/>
        </a:p>
      </dgm:t>
    </dgm:pt>
    <dgm:pt modelId="{3456F42A-76C8-443B-9630-063B6BD6F72C}" type="pres">
      <dgm:prSet presAssocID="{ED7F27E1-0256-418E-9557-78CEA3D1F21A}" presName="lastNode" presStyleLbl="node1" presStyleIdx="2" presStyleCnt="3">
        <dgm:presLayoutVars>
          <dgm:bulletEnabled val="1"/>
        </dgm:presLayoutVars>
      </dgm:prSet>
      <dgm:spPr/>
      <dgm:t>
        <a:bodyPr/>
        <a:lstStyle/>
        <a:p>
          <a:endParaRPr lang="ru-RU"/>
        </a:p>
      </dgm:t>
    </dgm:pt>
  </dgm:ptLst>
  <dgm:cxnLst>
    <dgm:cxn modelId="{56B66A81-6AF1-4848-B21F-0CA18C35657D}" srcId="{ED7F27E1-0256-418E-9557-78CEA3D1F21A}" destId="{ECDB63AD-5CAF-4F37-B03A-BDC39AA57DE8}" srcOrd="2" destOrd="0" parTransId="{B1895F39-C26B-496B-8B38-FF2F59339008}" sibTransId="{58F0F2F3-E31F-4BC0-B03F-14853EC16F46}"/>
    <dgm:cxn modelId="{B544BEC0-7BB2-4244-A24C-A7CE22C0BEBA}" type="presOf" srcId="{7931F423-D8AA-41E7-AF5A-9F7BD7E82CB5}" destId="{88F9F782-B943-4C45-817D-B77E8CF35481}" srcOrd="0" destOrd="0" presId="urn:microsoft.com/office/officeart/2005/8/layout/equation2"/>
    <dgm:cxn modelId="{0D39087B-E3BF-4E48-B223-37E6AAA5E026}" type="presOf" srcId="{01A24D0C-D94F-430C-B764-0F49B649EEA0}" destId="{E63B6A7C-D6F5-4267-8D67-B5500C87D5AE}" srcOrd="0" destOrd="0" presId="urn:microsoft.com/office/officeart/2005/8/layout/equation2"/>
    <dgm:cxn modelId="{DF375DB5-6165-458B-A5FE-0220807544D3}" type="presOf" srcId="{ED7F27E1-0256-418E-9557-78CEA3D1F21A}" destId="{84618D1F-E2D9-41A3-9DD7-CF06424CCB44}" srcOrd="0" destOrd="0" presId="urn:microsoft.com/office/officeart/2005/8/layout/equation2"/>
    <dgm:cxn modelId="{3A0738B8-C122-4BB9-A40F-31A29134ED66}" srcId="{ED7F27E1-0256-418E-9557-78CEA3D1F21A}" destId="{7DDFF84A-896B-416E-A1A4-3F94065F86C2}" srcOrd="1" destOrd="0" parTransId="{26FD3862-C080-4649-B021-CE300FEB3D1A}" sibTransId="{7E29ED42-E10E-4A25-9628-A14EB5CB4018}"/>
    <dgm:cxn modelId="{0A2261FA-6E6B-4EEE-B260-40C14FD2487D}" srcId="{ED7F27E1-0256-418E-9557-78CEA3D1F21A}" destId="{7931F423-D8AA-41E7-AF5A-9F7BD7E82CB5}" srcOrd="0" destOrd="0" parTransId="{9CD44F06-62A2-4541-95CD-6C92182F06E6}" sibTransId="{01A24D0C-D94F-430C-B764-0F49B649EEA0}"/>
    <dgm:cxn modelId="{98311B1C-68FF-4E74-93B5-8EA585F81397}" type="presOf" srcId="{7DDFF84A-896B-416E-A1A4-3F94065F86C2}" destId="{206A23F5-6C1D-4BE3-BE6B-D8101980B9B4}" srcOrd="0" destOrd="0" presId="urn:microsoft.com/office/officeart/2005/8/layout/equation2"/>
    <dgm:cxn modelId="{2FFB8D71-400F-4521-99B3-AC2249336F1D}" type="presOf" srcId="{7E29ED42-E10E-4A25-9628-A14EB5CB4018}" destId="{172BA50A-26C6-4F3C-97C7-0B4DBE08843B}" srcOrd="1" destOrd="0" presId="urn:microsoft.com/office/officeart/2005/8/layout/equation2"/>
    <dgm:cxn modelId="{D3EBE753-575F-41F1-B002-C83C97D9A342}" type="presOf" srcId="{ECDB63AD-5CAF-4F37-B03A-BDC39AA57DE8}" destId="{3456F42A-76C8-443B-9630-063B6BD6F72C}" srcOrd="0" destOrd="0" presId="urn:microsoft.com/office/officeart/2005/8/layout/equation2"/>
    <dgm:cxn modelId="{5C892B3A-31C4-4858-AE2F-2F786D18980B}" type="presOf" srcId="{7E29ED42-E10E-4A25-9628-A14EB5CB4018}" destId="{D77871C0-6577-4528-B846-3D1BFCB6D83C}" srcOrd="0" destOrd="0" presId="urn:microsoft.com/office/officeart/2005/8/layout/equation2"/>
    <dgm:cxn modelId="{029C8A4A-B259-431B-9A5C-AF1413EE0C22}" type="presParOf" srcId="{84618D1F-E2D9-41A3-9DD7-CF06424CCB44}" destId="{0252477E-EBD6-47BD-83A9-BF8A23DEF4FE}" srcOrd="0" destOrd="0" presId="urn:microsoft.com/office/officeart/2005/8/layout/equation2"/>
    <dgm:cxn modelId="{3F45691F-BDFC-46E4-9145-4E93821F284C}" type="presParOf" srcId="{0252477E-EBD6-47BD-83A9-BF8A23DEF4FE}" destId="{88F9F782-B943-4C45-817D-B77E8CF35481}" srcOrd="0" destOrd="0" presId="urn:microsoft.com/office/officeart/2005/8/layout/equation2"/>
    <dgm:cxn modelId="{B2A26B27-DC6C-4D66-BBD5-4087A6979D57}" type="presParOf" srcId="{0252477E-EBD6-47BD-83A9-BF8A23DEF4FE}" destId="{CF69F547-7584-4882-8D92-BE8E5605B5D0}" srcOrd="1" destOrd="0" presId="urn:microsoft.com/office/officeart/2005/8/layout/equation2"/>
    <dgm:cxn modelId="{19446610-978D-4C49-BBB9-68425C93CFA1}" type="presParOf" srcId="{0252477E-EBD6-47BD-83A9-BF8A23DEF4FE}" destId="{E63B6A7C-D6F5-4267-8D67-B5500C87D5AE}" srcOrd="2" destOrd="0" presId="urn:microsoft.com/office/officeart/2005/8/layout/equation2"/>
    <dgm:cxn modelId="{E9CA35C3-955B-4B07-BB2B-1B832FD18361}" type="presParOf" srcId="{0252477E-EBD6-47BD-83A9-BF8A23DEF4FE}" destId="{11A9B092-CC18-4AA1-81E3-DA7940A15B0A}" srcOrd="3" destOrd="0" presId="urn:microsoft.com/office/officeart/2005/8/layout/equation2"/>
    <dgm:cxn modelId="{C0A88EDF-C187-465F-A459-7CA852747417}" type="presParOf" srcId="{0252477E-EBD6-47BD-83A9-BF8A23DEF4FE}" destId="{206A23F5-6C1D-4BE3-BE6B-D8101980B9B4}" srcOrd="4" destOrd="0" presId="urn:microsoft.com/office/officeart/2005/8/layout/equation2"/>
    <dgm:cxn modelId="{8C49F7AF-A7DC-45A4-89A8-A051FC250A98}" type="presParOf" srcId="{84618D1F-E2D9-41A3-9DD7-CF06424CCB44}" destId="{D77871C0-6577-4528-B846-3D1BFCB6D83C}" srcOrd="1" destOrd="0" presId="urn:microsoft.com/office/officeart/2005/8/layout/equation2"/>
    <dgm:cxn modelId="{6320A60E-A65D-483D-8929-860DD54FF52A}" type="presParOf" srcId="{D77871C0-6577-4528-B846-3D1BFCB6D83C}" destId="{172BA50A-26C6-4F3C-97C7-0B4DBE08843B}" srcOrd="0" destOrd="0" presId="urn:microsoft.com/office/officeart/2005/8/layout/equation2"/>
    <dgm:cxn modelId="{54A312CC-D416-47C5-B188-59697412E2FC}" type="presParOf" srcId="{84618D1F-E2D9-41A3-9DD7-CF06424CCB44}" destId="{3456F42A-76C8-443B-9630-063B6BD6F72C}"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EE89EAB-0647-4F16-A7C9-A793F731C986}" type="doc">
      <dgm:prSet loTypeId="urn:microsoft.com/office/officeart/2005/8/layout/funnel1" loCatId="process" qsTypeId="urn:microsoft.com/office/officeart/2005/8/quickstyle/simple2" qsCatId="simple" csTypeId="urn:microsoft.com/office/officeart/2005/8/colors/accent1_2" csCatId="accent1" phldr="1"/>
      <dgm:spPr/>
      <dgm:t>
        <a:bodyPr/>
        <a:lstStyle/>
        <a:p>
          <a:endParaRPr lang="ru-RU"/>
        </a:p>
      </dgm:t>
    </dgm:pt>
    <dgm:pt modelId="{E6631660-E3AA-429E-A919-976720E0F071}">
      <dgm:prSet phldrT="[Текст]"/>
      <dgm:spPr/>
      <dgm:t>
        <a:bodyPr/>
        <a:lstStyle/>
        <a:p>
          <a:r>
            <a:rPr lang="ru-RU" dirty="0" smtClean="0"/>
            <a:t>События ИБ</a:t>
          </a:r>
          <a:endParaRPr lang="ru-RU" dirty="0"/>
        </a:p>
      </dgm:t>
    </dgm:pt>
    <dgm:pt modelId="{67536871-21A1-4E6B-9A20-5D1F8A86CEBB}" type="parTrans" cxnId="{CB1FF2A4-7140-4FDA-88DE-78666D9C1667}">
      <dgm:prSet/>
      <dgm:spPr/>
      <dgm:t>
        <a:bodyPr/>
        <a:lstStyle/>
        <a:p>
          <a:endParaRPr lang="ru-RU"/>
        </a:p>
      </dgm:t>
    </dgm:pt>
    <dgm:pt modelId="{F938F272-511A-481A-ADB7-6A3E2FCD3919}" type="sibTrans" cxnId="{CB1FF2A4-7140-4FDA-88DE-78666D9C1667}">
      <dgm:prSet/>
      <dgm:spPr/>
      <dgm:t>
        <a:bodyPr/>
        <a:lstStyle/>
        <a:p>
          <a:endParaRPr lang="ru-RU"/>
        </a:p>
      </dgm:t>
    </dgm:pt>
    <dgm:pt modelId="{DEC1F0DD-E817-434B-AF03-54C4EC01E784}">
      <dgm:prSet phldrT="[Текст]"/>
      <dgm:spPr/>
      <dgm:t>
        <a:bodyPr/>
        <a:lstStyle/>
        <a:p>
          <a:r>
            <a:rPr lang="ru-RU" dirty="0" smtClean="0"/>
            <a:t>Инциденты</a:t>
          </a:r>
          <a:endParaRPr lang="ru-RU" dirty="0"/>
        </a:p>
      </dgm:t>
    </dgm:pt>
    <dgm:pt modelId="{E17E26EB-8ECB-4ACF-B664-8012F5CF541E}" type="parTrans" cxnId="{E144A189-EC70-4A05-874D-42CFAF11D95D}">
      <dgm:prSet/>
      <dgm:spPr/>
      <dgm:t>
        <a:bodyPr/>
        <a:lstStyle/>
        <a:p>
          <a:endParaRPr lang="ru-RU"/>
        </a:p>
      </dgm:t>
    </dgm:pt>
    <dgm:pt modelId="{F321188F-DD84-418B-B625-232B7B614A75}" type="sibTrans" cxnId="{E144A189-EC70-4A05-874D-42CFAF11D95D}">
      <dgm:prSet/>
      <dgm:spPr/>
      <dgm:t>
        <a:bodyPr/>
        <a:lstStyle/>
        <a:p>
          <a:endParaRPr lang="ru-RU"/>
        </a:p>
      </dgm:t>
    </dgm:pt>
    <dgm:pt modelId="{E4EDCF1A-0FF2-439D-8CBB-FBA360B7FB37}">
      <dgm:prSet phldrT="[Текст]"/>
      <dgm:spPr/>
      <dgm:t>
        <a:bodyPr/>
        <a:lstStyle/>
        <a:p>
          <a:r>
            <a:rPr lang="ru-RU" dirty="0" smtClean="0"/>
            <a:t>События ИБ</a:t>
          </a:r>
          <a:endParaRPr lang="ru-RU" dirty="0"/>
        </a:p>
      </dgm:t>
    </dgm:pt>
    <dgm:pt modelId="{3B6161FA-FD44-4D11-BB6F-9DCCCE6028B0}" type="sibTrans" cxnId="{383ED38C-C580-4603-9A5A-70F049F41D48}">
      <dgm:prSet/>
      <dgm:spPr/>
      <dgm:t>
        <a:bodyPr/>
        <a:lstStyle/>
        <a:p>
          <a:endParaRPr lang="ru-RU"/>
        </a:p>
      </dgm:t>
    </dgm:pt>
    <dgm:pt modelId="{A2AB0971-2FD3-43B7-9AA2-CD87FCAFBF87}" type="parTrans" cxnId="{383ED38C-C580-4603-9A5A-70F049F41D48}">
      <dgm:prSet/>
      <dgm:spPr/>
      <dgm:t>
        <a:bodyPr/>
        <a:lstStyle/>
        <a:p>
          <a:endParaRPr lang="ru-RU"/>
        </a:p>
      </dgm:t>
    </dgm:pt>
    <dgm:pt modelId="{327F4977-28A3-4C73-ADCD-8EE2D730F28D}">
      <dgm:prSet phldrT="[Текст]"/>
      <dgm:spPr/>
      <dgm:t>
        <a:bodyPr/>
        <a:lstStyle/>
        <a:p>
          <a:r>
            <a:rPr lang="ru-RU" dirty="0" smtClean="0"/>
            <a:t>События ИБ</a:t>
          </a:r>
          <a:endParaRPr lang="ru-RU" dirty="0"/>
        </a:p>
      </dgm:t>
    </dgm:pt>
    <dgm:pt modelId="{5A484A33-6822-47F5-AD3E-57E4966F09D7}" type="sibTrans" cxnId="{5D2F940D-C9BE-4381-B86C-0954C227F5FB}">
      <dgm:prSet/>
      <dgm:spPr/>
      <dgm:t>
        <a:bodyPr/>
        <a:lstStyle/>
        <a:p>
          <a:endParaRPr lang="ru-RU"/>
        </a:p>
      </dgm:t>
    </dgm:pt>
    <dgm:pt modelId="{95C93336-8BEE-4FCA-BB32-15AEE67F35B5}" type="parTrans" cxnId="{5D2F940D-C9BE-4381-B86C-0954C227F5FB}">
      <dgm:prSet/>
      <dgm:spPr/>
      <dgm:t>
        <a:bodyPr/>
        <a:lstStyle/>
        <a:p>
          <a:endParaRPr lang="ru-RU"/>
        </a:p>
      </dgm:t>
    </dgm:pt>
    <dgm:pt modelId="{88EB5EFC-AB4A-4280-A9BD-2113AF2C7061}" type="pres">
      <dgm:prSet presAssocID="{4EE89EAB-0647-4F16-A7C9-A793F731C986}" presName="Name0" presStyleCnt="0">
        <dgm:presLayoutVars>
          <dgm:chMax val="4"/>
          <dgm:resizeHandles val="exact"/>
        </dgm:presLayoutVars>
      </dgm:prSet>
      <dgm:spPr/>
      <dgm:t>
        <a:bodyPr/>
        <a:lstStyle/>
        <a:p>
          <a:endParaRPr lang="ru-RU"/>
        </a:p>
      </dgm:t>
    </dgm:pt>
    <dgm:pt modelId="{91038551-D464-4924-9FA8-466C11A34BE3}" type="pres">
      <dgm:prSet presAssocID="{4EE89EAB-0647-4F16-A7C9-A793F731C986}" presName="ellipse" presStyleLbl="trBgShp" presStyleIdx="0" presStyleCnt="1" custScaleX="77008" custScaleY="65547" custLinFactNeighborX="5091" custLinFactNeighborY="32332"/>
      <dgm:spPr/>
      <dgm:t>
        <a:bodyPr/>
        <a:lstStyle/>
        <a:p>
          <a:endParaRPr lang="ru-RU"/>
        </a:p>
      </dgm:t>
    </dgm:pt>
    <dgm:pt modelId="{E929A17F-D842-4082-BC62-BA97F3CE2A5B}" type="pres">
      <dgm:prSet presAssocID="{4EE89EAB-0647-4F16-A7C9-A793F731C986}" presName="arrow1" presStyleLbl="fgShp" presStyleIdx="0" presStyleCnt="1" custLinFactNeighborX="24601" custLinFactNeighborY="-91332"/>
      <dgm:spPr/>
      <dgm:t>
        <a:bodyPr/>
        <a:lstStyle/>
        <a:p>
          <a:endParaRPr lang="ru-RU"/>
        </a:p>
      </dgm:t>
    </dgm:pt>
    <dgm:pt modelId="{8EA58F28-4CD4-4CAF-9BF6-969E7B79C1F4}" type="pres">
      <dgm:prSet presAssocID="{4EE89EAB-0647-4F16-A7C9-A793F731C986}" presName="rectangle" presStyleLbl="revTx" presStyleIdx="0" presStyleCnt="1" custLinFactNeighborX="8389" custLinFactNeighborY="-50447">
        <dgm:presLayoutVars>
          <dgm:bulletEnabled val="1"/>
        </dgm:presLayoutVars>
      </dgm:prSet>
      <dgm:spPr/>
      <dgm:t>
        <a:bodyPr/>
        <a:lstStyle/>
        <a:p>
          <a:endParaRPr lang="ru-RU"/>
        </a:p>
      </dgm:t>
    </dgm:pt>
    <dgm:pt modelId="{FBA88F19-4787-410C-A604-21D29F4CBD0F}" type="pres">
      <dgm:prSet presAssocID="{327F4977-28A3-4C73-ADCD-8EE2D730F28D}" presName="item1" presStyleLbl="node1" presStyleIdx="0" presStyleCnt="3" custScaleX="38197" custScaleY="35469" custLinFactNeighborX="-6980" custLinFactNeighborY="18137">
        <dgm:presLayoutVars>
          <dgm:bulletEnabled val="1"/>
        </dgm:presLayoutVars>
      </dgm:prSet>
      <dgm:spPr/>
      <dgm:t>
        <a:bodyPr/>
        <a:lstStyle/>
        <a:p>
          <a:endParaRPr lang="ru-RU"/>
        </a:p>
      </dgm:t>
    </dgm:pt>
    <dgm:pt modelId="{0C6DC6FF-095C-4F96-B42E-C682DF2102BE}" type="pres">
      <dgm:prSet presAssocID="{E6631660-E3AA-429E-A919-976720E0F071}" presName="item2" presStyleLbl="node1" presStyleIdx="1" presStyleCnt="3" custScaleX="44939" custScaleY="42564" custLinFactX="1947" custLinFactNeighborX="100000" custLinFactNeighborY="66216">
        <dgm:presLayoutVars>
          <dgm:bulletEnabled val="1"/>
        </dgm:presLayoutVars>
      </dgm:prSet>
      <dgm:spPr/>
      <dgm:t>
        <a:bodyPr/>
        <a:lstStyle/>
        <a:p>
          <a:endParaRPr lang="ru-RU"/>
        </a:p>
      </dgm:t>
    </dgm:pt>
    <dgm:pt modelId="{766DCE5D-C79D-428A-8E20-C7186E19A9C4}" type="pres">
      <dgm:prSet presAssocID="{DEC1F0DD-E817-434B-AF03-54C4EC01E784}" presName="item3" presStyleLbl="node1" presStyleIdx="2" presStyleCnt="3" custScaleX="46382" custScaleY="49111" custLinFactNeighborX="-34705" custLinFactNeighborY="56124">
        <dgm:presLayoutVars>
          <dgm:bulletEnabled val="1"/>
        </dgm:presLayoutVars>
      </dgm:prSet>
      <dgm:spPr/>
      <dgm:t>
        <a:bodyPr/>
        <a:lstStyle/>
        <a:p>
          <a:endParaRPr lang="ru-RU"/>
        </a:p>
      </dgm:t>
    </dgm:pt>
    <dgm:pt modelId="{825CA069-15E2-4794-8BF5-56390D88469F}" type="pres">
      <dgm:prSet presAssocID="{4EE89EAB-0647-4F16-A7C9-A793F731C986}" presName="funnel" presStyleLbl="trAlignAcc1" presStyleIdx="0" presStyleCnt="1" custScaleX="71636" custScaleY="65475" custLinFactNeighborX="4113" custLinFactNeighborY="4118"/>
      <dgm:spPr/>
      <dgm:t>
        <a:bodyPr/>
        <a:lstStyle/>
        <a:p>
          <a:endParaRPr lang="ru-RU"/>
        </a:p>
      </dgm:t>
    </dgm:pt>
  </dgm:ptLst>
  <dgm:cxnLst>
    <dgm:cxn modelId="{7A69C2E5-12C0-4DC6-8F8E-0963DC8F019D}" type="presOf" srcId="{327F4977-28A3-4C73-ADCD-8EE2D730F28D}" destId="{0C6DC6FF-095C-4F96-B42E-C682DF2102BE}" srcOrd="0" destOrd="0" presId="urn:microsoft.com/office/officeart/2005/8/layout/funnel1"/>
    <dgm:cxn modelId="{1C72339D-0B32-41EB-A4C3-460E7C3BB745}" type="presOf" srcId="{4EE89EAB-0647-4F16-A7C9-A793F731C986}" destId="{88EB5EFC-AB4A-4280-A9BD-2113AF2C7061}" srcOrd="0" destOrd="0" presId="urn:microsoft.com/office/officeart/2005/8/layout/funnel1"/>
    <dgm:cxn modelId="{800D5E92-5D19-4CE2-9917-72A91B67E62E}" type="presOf" srcId="{E6631660-E3AA-429E-A919-976720E0F071}" destId="{FBA88F19-4787-410C-A604-21D29F4CBD0F}" srcOrd="0" destOrd="0" presId="urn:microsoft.com/office/officeart/2005/8/layout/funnel1"/>
    <dgm:cxn modelId="{383ED38C-C580-4603-9A5A-70F049F41D48}" srcId="{4EE89EAB-0647-4F16-A7C9-A793F731C986}" destId="{E4EDCF1A-0FF2-439D-8CBB-FBA360B7FB37}" srcOrd="0" destOrd="0" parTransId="{A2AB0971-2FD3-43B7-9AA2-CD87FCAFBF87}" sibTransId="{3B6161FA-FD44-4D11-BB6F-9DCCCE6028B0}"/>
    <dgm:cxn modelId="{5D2F940D-C9BE-4381-B86C-0954C227F5FB}" srcId="{4EE89EAB-0647-4F16-A7C9-A793F731C986}" destId="{327F4977-28A3-4C73-ADCD-8EE2D730F28D}" srcOrd="1" destOrd="0" parTransId="{95C93336-8BEE-4FCA-BB32-15AEE67F35B5}" sibTransId="{5A484A33-6822-47F5-AD3E-57E4966F09D7}"/>
    <dgm:cxn modelId="{CB1FF2A4-7140-4FDA-88DE-78666D9C1667}" srcId="{4EE89EAB-0647-4F16-A7C9-A793F731C986}" destId="{E6631660-E3AA-429E-A919-976720E0F071}" srcOrd="2" destOrd="0" parTransId="{67536871-21A1-4E6B-9A20-5D1F8A86CEBB}" sibTransId="{F938F272-511A-481A-ADB7-6A3E2FCD3919}"/>
    <dgm:cxn modelId="{E144A189-EC70-4A05-874D-42CFAF11D95D}" srcId="{4EE89EAB-0647-4F16-A7C9-A793F731C986}" destId="{DEC1F0DD-E817-434B-AF03-54C4EC01E784}" srcOrd="3" destOrd="0" parTransId="{E17E26EB-8ECB-4ACF-B664-8012F5CF541E}" sibTransId="{F321188F-DD84-418B-B625-232B7B614A75}"/>
    <dgm:cxn modelId="{1BE946D6-B1BE-48E8-B10C-CA0C6CF71354}" type="presOf" srcId="{E4EDCF1A-0FF2-439D-8CBB-FBA360B7FB37}" destId="{766DCE5D-C79D-428A-8E20-C7186E19A9C4}" srcOrd="0" destOrd="0" presId="urn:microsoft.com/office/officeart/2005/8/layout/funnel1"/>
    <dgm:cxn modelId="{9B28D939-8999-4BBA-A577-952C4866ABED}" type="presOf" srcId="{DEC1F0DD-E817-434B-AF03-54C4EC01E784}" destId="{8EA58F28-4CD4-4CAF-9BF6-969E7B79C1F4}" srcOrd="0" destOrd="0" presId="urn:microsoft.com/office/officeart/2005/8/layout/funnel1"/>
    <dgm:cxn modelId="{629D6EB8-D78A-4AC0-905F-DEB64C98DB46}" type="presParOf" srcId="{88EB5EFC-AB4A-4280-A9BD-2113AF2C7061}" destId="{91038551-D464-4924-9FA8-466C11A34BE3}" srcOrd="0" destOrd="0" presId="urn:microsoft.com/office/officeart/2005/8/layout/funnel1"/>
    <dgm:cxn modelId="{AE099E52-3E31-494E-8877-F130991DE70B}" type="presParOf" srcId="{88EB5EFC-AB4A-4280-A9BD-2113AF2C7061}" destId="{E929A17F-D842-4082-BC62-BA97F3CE2A5B}" srcOrd="1" destOrd="0" presId="urn:microsoft.com/office/officeart/2005/8/layout/funnel1"/>
    <dgm:cxn modelId="{F8A2BAE0-DC60-4A4C-ABC0-801F9EC95C77}" type="presParOf" srcId="{88EB5EFC-AB4A-4280-A9BD-2113AF2C7061}" destId="{8EA58F28-4CD4-4CAF-9BF6-969E7B79C1F4}" srcOrd="2" destOrd="0" presId="urn:microsoft.com/office/officeart/2005/8/layout/funnel1"/>
    <dgm:cxn modelId="{64C6A5BC-BB51-4305-B08D-DB0CCAA2C5D3}" type="presParOf" srcId="{88EB5EFC-AB4A-4280-A9BD-2113AF2C7061}" destId="{FBA88F19-4787-410C-A604-21D29F4CBD0F}" srcOrd="3" destOrd="0" presId="urn:microsoft.com/office/officeart/2005/8/layout/funnel1"/>
    <dgm:cxn modelId="{67236F7D-D672-40E9-B13E-C5F0F4AAD3C9}" type="presParOf" srcId="{88EB5EFC-AB4A-4280-A9BD-2113AF2C7061}" destId="{0C6DC6FF-095C-4F96-B42E-C682DF2102BE}" srcOrd="4" destOrd="0" presId="urn:microsoft.com/office/officeart/2005/8/layout/funnel1"/>
    <dgm:cxn modelId="{ACA2401E-7381-4124-AFA9-5713FEACC830}" type="presParOf" srcId="{88EB5EFC-AB4A-4280-A9BD-2113AF2C7061}" destId="{766DCE5D-C79D-428A-8E20-C7186E19A9C4}" srcOrd="5" destOrd="0" presId="urn:microsoft.com/office/officeart/2005/8/layout/funnel1"/>
    <dgm:cxn modelId="{1E6358C2-3CF7-4E5F-80F0-58E8B61B861F}" type="presParOf" srcId="{88EB5EFC-AB4A-4280-A9BD-2113AF2C7061}" destId="{825CA069-15E2-4794-8BF5-56390D88469F}"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D7F27E1-0256-418E-9557-78CEA3D1F21A}" type="doc">
      <dgm:prSet loTypeId="urn:microsoft.com/office/officeart/2005/8/layout/equation2" loCatId="relationship" qsTypeId="urn:microsoft.com/office/officeart/2005/8/quickstyle/simple1" qsCatId="simple" csTypeId="urn:microsoft.com/office/officeart/2005/8/colors/accent1_2" csCatId="accent1" phldr="1"/>
      <dgm:spPr/>
    </dgm:pt>
    <dgm:pt modelId="{7931F423-D8AA-41E7-AF5A-9F7BD7E82CB5}">
      <dgm:prSet phldrT="[Текст]"/>
      <dgm:spPr/>
      <dgm:t>
        <a:bodyPr/>
        <a:lstStyle/>
        <a:p>
          <a:r>
            <a:rPr lang="en-US" dirty="0" err="1" smtClean="0"/>
            <a:t>ViPNet</a:t>
          </a:r>
          <a:r>
            <a:rPr lang="en-US" dirty="0" smtClean="0"/>
            <a:t> IDS</a:t>
          </a:r>
          <a:endParaRPr lang="ru-RU" dirty="0"/>
        </a:p>
      </dgm:t>
    </dgm:pt>
    <dgm:pt modelId="{9CD44F06-62A2-4541-95CD-6C92182F06E6}" type="parTrans" cxnId="{0A2261FA-6E6B-4EEE-B260-40C14FD2487D}">
      <dgm:prSet/>
      <dgm:spPr/>
      <dgm:t>
        <a:bodyPr/>
        <a:lstStyle/>
        <a:p>
          <a:endParaRPr lang="ru-RU"/>
        </a:p>
      </dgm:t>
    </dgm:pt>
    <dgm:pt modelId="{01A24D0C-D94F-430C-B764-0F49B649EEA0}" type="sibTrans" cxnId="{0A2261FA-6E6B-4EEE-B260-40C14FD2487D}">
      <dgm:prSet/>
      <dgm:spPr/>
      <dgm:t>
        <a:bodyPr/>
        <a:lstStyle/>
        <a:p>
          <a:endParaRPr lang="ru-RU"/>
        </a:p>
      </dgm:t>
    </dgm:pt>
    <dgm:pt modelId="{7DDFF84A-896B-416E-A1A4-3F94065F86C2}">
      <dgm:prSet phldrT="[Текст]"/>
      <dgm:spPr/>
      <dgm:t>
        <a:bodyPr/>
        <a:lstStyle/>
        <a:p>
          <a:r>
            <a:rPr lang="en-US" dirty="0" smtClean="0"/>
            <a:t>TIAS </a:t>
          </a:r>
          <a:r>
            <a:rPr lang="ru-RU" dirty="0" smtClean="0"/>
            <a:t>базовый</a:t>
          </a:r>
          <a:endParaRPr lang="ru-RU" dirty="0"/>
        </a:p>
      </dgm:t>
    </dgm:pt>
    <dgm:pt modelId="{26FD3862-C080-4649-B021-CE300FEB3D1A}" type="parTrans" cxnId="{3A0738B8-C122-4BB9-A40F-31A29134ED66}">
      <dgm:prSet/>
      <dgm:spPr/>
      <dgm:t>
        <a:bodyPr/>
        <a:lstStyle/>
        <a:p>
          <a:endParaRPr lang="ru-RU"/>
        </a:p>
      </dgm:t>
    </dgm:pt>
    <dgm:pt modelId="{7E29ED42-E10E-4A25-9628-A14EB5CB4018}" type="sibTrans" cxnId="{3A0738B8-C122-4BB9-A40F-31A29134ED66}">
      <dgm:prSet/>
      <dgm:spPr/>
      <dgm:t>
        <a:bodyPr/>
        <a:lstStyle/>
        <a:p>
          <a:endParaRPr lang="ru-RU"/>
        </a:p>
      </dgm:t>
    </dgm:pt>
    <dgm:pt modelId="{ECDB63AD-5CAF-4F37-B03A-BDC39AA57DE8}">
      <dgm:prSet phldrT="[Текст]"/>
      <dgm:spPr/>
      <dgm:t>
        <a:bodyPr/>
        <a:lstStyle/>
        <a:p>
          <a:r>
            <a:rPr lang="ru-RU" b="0" dirty="0" smtClean="0"/>
            <a:t>Автоматизированное заведение карточек инцидентов</a:t>
          </a:r>
          <a:endParaRPr lang="ru-RU" dirty="0"/>
        </a:p>
      </dgm:t>
    </dgm:pt>
    <dgm:pt modelId="{B1895F39-C26B-496B-8B38-FF2F59339008}" type="parTrans" cxnId="{56B66A81-6AF1-4848-B21F-0CA18C35657D}">
      <dgm:prSet/>
      <dgm:spPr/>
      <dgm:t>
        <a:bodyPr/>
        <a:lstStyle/>
        <a:p>
          <a:endParaRPr lang="ru-RU"/>
        </a:p>
      </dgm:t>
    </dgm:pt>
    <dgm:pt modelId="{58F0F2F3-E31F-4BC0-B03F-14853EC16F46}" type="sibTrans" cxnId="{56B66A81-6AF1-4848-B21F-0CA18C35657D}">
      <dgm:prSet/>
      <dgm:spPr/>
      <dgm:t>
        <a:bodyPr/>
        <a:lstStyle/>
        <a:p>
          <a:endParaRPr lang="ru-RU"/>
        </a:p>
      </dgm:t>
    </dgm:pt>
    <dgm:pt modelId="{84618D1F-E2D9-41A3-9DD7-CF06424CCB44}" type="pres">
      <dgm:prSet presAssocID="{ED7F27E1-0256-418E-9557-78CEA3D1F21A}" presName="Name0" presStyleCnt="0">
        <dgm:presLayoutVars>
          <dgm:dir/>
          <dgm:resizeHandles val="exact"/>
        </dgm:presLayoutVars>
      </dgm:prSet>
      <dgm:spPr/>
    </dgm:pt>
    <dgm:pt modelId="{0252477E-EBD6-47BD-83A9-BF8A23DEF4FE}" type="pres">
      <dgm:prSet presAssocID="{ED7F27E1-0256-418E-9557-78CEA3D1F21A}" presName="vNodes" presStyleCnt="0"/>
      <dgm:spPr/>
    </dgm:pt>
    <dgm:pt modelId="{88F9F782-B943-4C45-817D-B77E8CF35481}" type="pres">
      <dgm:prSet presAssocID="{7931F423-D8AA-41E7-AF5A-9F7BD7E82CB5}" presName="node" presStyleLbl="node1" presStyleIdx="0" presStyleCnt="3">
        <dgm:presLayoutVars>
          <dgm:bulletEnabled val="1"/>
        </dgm:presLayoutVars>
      </dgm:prSet>
      <dgm:spPr/>
      <dgm:t>
        <a:bodyPr/>
        <a:lstStyle/>
        <a:p>
          <a:endParaRPr lang="ru-RU"/>
        </a:p>
      </dgm:t>
    </dgm:pt>
    <dgm:pt modelId="{CF69F547-7584-4882-8D92-BE8E5605B5D0}" type="pres">
      <dgm:prSet presAssocID="{01A24D0C-D94F-430C-B764-0F49B649EEA0}" presName="spacerT" presStyleCnt="0"/>
      <dgm:spPr/>
    </dgm:pt>
    <dgm:pt modelId="{E63B6A7C-D6F5-4267-8D67-B5500C87D5AE}" type="pres">
      <dgm:prSet presAssocID="{01A24D0C-D94F-430C-B764-0F49B649EEA0}" presName="sibTrans" presStyleLbl="sibTrans2D1" presStyleIdx="0" presStyleCnt="2"/>
      <dgm:spPr/>
      <dgm:t>
        <a:bodyPr/>
        <a:lstStyle/>
        <a:p>
          <a:endParaRPr lang="ru-RU"/>
        </a:p>
      </dgm:t>
    </dgm:pt>
    <dgm:pt modelId="{11A9B092-CC18-4AA1-81E3-DA7940A15B0A}" type="pres">
      <dgm:prSet presAssocID="{01A24D0C-D94F-430C-B764-0F49B649EEA0}" presName="spacerB" presStyleCnt="0"/>
      <dgm:spPr/>
    </dgm:pt>
    <dgm:pt modelId="{206A23F5-6C1D-4BE3-BE6B-D8101980B9B4}" type="pres">
      <dgm:prSet presAssocID="{7DDFF84A-896B-416E-A1A4-3F94065F86C2}" presName="node" presStyleLbl="node1" presStyleIdx="1" presStyleCnt="3">
        <dgm:presLayoutVars>
          <dgm:bulletEnabled val="1"/>
        </dgm:presLayoutVars>
      </dgm:prSet>
      <dgm:spPr/>
      <dgm:t>
        <a:bodyPr/>
        <a:lstStyle/>
        <a:p>
          <a:endParaRPr lang="ru-RU"/>
        </a:p>
      </dgm:t>
    </dgm:pt>
    <dgm:pt modelId="{D77871C0-6577-4528-B846-3D1BFCB6D83C}" type="pres">
      <dgm:prSet presAssocID="{ED7F27E1-0256-418E-9557-78CEA3D1F21A}" presName="sibTransLast" presStyleLbl="sibTrans2D1" presStyleIdx="1" presStyleCnt="2"/>
      <dgm:spPr/>
      <dgm:t>
        <a:bodyPr/>
        <a:lstStyle/>
        <a:p>
          <a:endParaRPr lang="ru-RU"/>
        </a:p>
      </dgm:t>
    </dgm:pt>
    <dgm:pt modelId="{172BA50A-26C6-4F3C-97C7-0B4DBE08843B}" type="pres">
      <dgm:prSet presAssocID="{ED7F27E1-0256-418E-9557-78CEA3D1F21A}" presName="connectorText" presStyleLbl="sibTrans2D1" presStyleIdx="1" presStyleCnt="2"/>
      <dgm:spPr/>
      <dgm:t>
        <a:bodyPr/>
        <a:lstStyle/>
        <a:p>
          <a:endParaRPr lang="ru-RU"/>
        </a:p>
      </dgm:t>
    </dgm:pt>
    <dgm:pt modelId="{3456F42A-76C8-443B-9630-063B6BD6F72C}" type="pres">
      <dgm:prSet presAssocID="{ED7F27E1-0256-418E-9557-78CEA3D1F21A}" presName="lastNode" presStyleLbl="node1" presStyleIdx="2" presStyleCnt="3">
        <dgm:presLayoutVars>
          <dgm:bulletEnabled val="1"/>
        </dgm:presLayoutVars>
      </dgm:prSet>
      <dgm:spPr/>
      <dgm:t>
        <a:bodyPr/>
        <a:lstStyle/>
        <a:p>
          <a:endParaRPr lang="ru-RU"/>
        </a:p>
      </dgm:t>
    </dgm:pt>
  </dgm:ptLst>
  <dgm:cxnLst>
    <dgm:cxn modelId="{56B66A81-6AF1-4848-B21F-0CA18C35657D}" srcId="{ED7F27E1-0256-418E-9557-78CEA3D1F21A}" destId="{ECDB63AD-5CAF-4F37-B03A-BDC39AA57DE8}" srcOrd="2" destOrd="0" parTransId="{B1895F39-C26B-496B-8B38-FF2F59339008}" sibTransId="{58F0F2F3-E31F-4BC0-B03F-14853EC16F46}"/>
    <dgm:cxn modelId="{A2252D79-6150-4018-8370-178561B54CB9}" type="presOf" srcId="{7E29ED42-E10E-4A25-9628-A14EB5CB4018}" destId="{172BA50A-26C6-4F3C-97C7-0B4DBE08843B}" srcOrd="1" destOrd="0" presId="urn:microsoft.com/office/officeart/2005/8/layout/equation2"/>
    <dgm:cxn modelId="{F8C7A28B-444A-4382-A507-DA36B38D62FC}" type="presOf" srcId="{ECDB63AD-5CAF-4F37-B03A-BDC39AA57DE8}" destId="{3456F42A-76C8-443B-9630-063B6BD6F72C}" srcOrd="0" destOrd="0" presId="urn:microsoft.com/office/officeart/2005/8/layout/equation2"/>
    <dgm:cxn modelId="{E23E4F01-9694-48E5-A514-3981C504DC9D}" type="presOf" srcId="{7931F423-D8AA-41E7-AF5A-9F7BD7E82CB5}" destId="{88F9F782-B943-4C45-817D-B77E8CF35481}" srcOrd="0" destOrd="0" presId="urn:microsoft.com/office/officeart/2005/8/layout/equation2"/>
    <dgm:cxn modelId="{76E16856-D5EB-4AAE-A6B7-DF01C1121BCC}" type="presOf" srcId="{7E29ED42-E10E-4A25-9628-A14EB5CB4018}" destId="{D77871C0-6577-4528-B846-3D1BFCB6D83C}" srcOrd="0" destOrd="0" presId="urn:microsoft.com/office/officeart/2005/8/layout/equation2"/>
    <dgm:cxn modelId="{AE9DDA31-B425-4418-9134-98BC1327B646}" type="presOf" srcId="{7DDFF84A-896B-416E-A1A4-3F94065F86C2}" destId="{206A23F5-6C1D-4BE3-BE6B-D8101980B9B4}" srcOrd="0" destOrd="0" presId="urn:microsoft.com/office/officeart/2005/8/layout/equation2"/>
    <dgm:cxn modelId="{3A0738B8-C122-4BB9-A40F-31A29134ED66}" srcId="{ED7F27E1-0256-418E-9557-78CEA3D1F21A}" destId="{7DDFF84A-896B-416E-A1A4-3F94065F86C2}" srcOrd="1" destOrd="0" parTransId="{26FD3862-C080-4649-B021-CE300FEB3D1A}" sibTransId="{7E29ED42-E10E-4A25-9628-A14EB5CB4018}"/>
    <dgm:cxn modelId="{0A2261FA-6E6B-4EEE-B260-40C14FD2487D}" srcId="{ED7F27E1-0256-418E-9557-78CEA3D1F21A}" destId="{7931F423-D8AA-41E7-AF5A-9F7BD7E82CB5}" srcOrd="0" destOrd="0" parTransId="{9CD44F06-62A2-4541-95CD-6C92182F06E6}" sibTransId="{01A24D0C-D94F-430C-B764-0F49B649EEA0}"/>
    <dgm:cxn modelId="{9016EA10-0A03-4C19-BF35-BDF06F9FCF0B}" type="presOf" srcId="{ED7F27E1-0256-418E-9557-78CEA3D1F21A}" destId="{84618D1F-E2D9-41A3-9DD7-CF06424CCB44}" srcOrd="0" destOrd="0" presId="urn:microsoft.com/office/officeart/2005/8/layout/equation2"/>
    <dgm:cxn modelId="{3D3271A7-8D0C-485D-A731-00D4C4F89D4E}" type="presOf" srcId="{01A24D0C-D94F-430C-B764-0F49B649EEA0}" destId="{E63B6A7C-D6F5-4267-8D67-B5500C87D5AE}" srcOrd="0" destOrd="0" presId="urn:microsoft.com/office/officeart/2005/8/layout/equation2"/>
    <dgm:cxn modelId="{C4E07256-5340-42F5-B9C9-96D96FECA9F6}" type="presParOf" srcId="{84618D1F-E2D9-41A3-9DD7-CF06424CCB44}" destId="{0252477E-EBD6-47BD-83A9-BF8A23DEF4FE}" srcOrd="0" destOrd="0" presId="urn:microsoft.com/office/officeart/2005/8/layout/equation2"/>
    <dgm:cxn modelId="{7214112E-9E9C-4D0C-8733-C5D458CB06D2}" type="presParOf" srcId="{0252477E-EBD6-47BD-83A9-BF8A23DEF4FE}" destId="{88F9F782-B943-4C45-817D-B77E8CF35481}" srcOrd="0" destOrd="0" presId="urn:microsoft.com/office/officeart/2005/8/layout/equation2"/>
    <dgm:cxn modelId="{BEC72813-65FD-45F8-8EE1-647DC67C6DB1}" type="presParOf" srcId="{0252477E-EBD6-47BD-83A9-BF8A23DEF4FE}" destId="{CF69F547-7584-4882-8D92-BE8E5605B5D0}" srcOrd="1" destOrd="0" presId="urn:microsoft.com/office/officeart/2005/8/layout/equation2"/>
    <dgm:cxn modelId="{59706CF4-5507-4F04-90A9-6540C8CD979B}" type="presParOf" srcId="{0252477E-EBD6-47BD-83A9-BF8A23DEF4FE}" destId="{E63B6A7C-D6F5-4267-8D67-B5500C87D5AE}" srcOrd="2" destOrd="0" presId="urn:microsoft.com/office/officeart/2005/8/layout/equation2"/>
    <dgm:cxn modelId="{EB8A9F9F-0D27-4741-9769-D133ACE7BB80}" type="presParOf" srcId="{0252477E-EBD6-47BD-83A9-BF8A23DEF4FE}" destId="{11A9B092-CC18-4AA1-81E3-DA7940A15B0A}" srcOrd="3" destOrd="0" presId="urn:microsoft.com/office/officeart/2005/8/layout/equation2"/>
    <dgm:cxn modelId="{23855614-1CB9-42E7-BAF4-CCDF9E3BE3A0}" type="presParOf" srcId="{0252477E-EBD6-47BD-83A9-BF8A23DEF4FE}" destId="{206A23F5-6C1D-4BE3-BE6B-D8101980B9B4}" srcOrd="4" destOrd="0" presId="urn:microsoft.com/office/officeart/2005/8/layout/equation2"/>
    <dgm:cxn modelId="{D5436D94-B0D0-4A84-A346-5D1B068BDDD3}" type="presParOf" srcId="{84618D1F-E2D9-41A3-9DD7-CF06424CCB44}" destId="{D77871C0-6577-4528-B846-3D1BFCB6D83C}" srcOrd="1" destOrd="0" presId="urn:microsoft.com/office/officeart/2005/8/layout/equation2"/>
    <dgm:cxn modelId="{38D087DD-B0D9-400D-806B-B40234CC2CC4}" type="presParOf" srcId="{D77871C0-6577-4528-B846-3D1BFCB6D83C}" destId="{172BA50A-26C6-4F3C-97C7-0B4DBE08843B}" srcOrd="0" destOrd="0" presId="urn:microsoft.com/office/officeart/2005/8/layout/equation2"/>
    <dgm:cxn modelId="{94EE051F-7B6F-4252-B0D3-821751CF7E60}" type="presParOf" srcId="{84618D1F-E2D9-41A3-9DD7-CF06424CCB44}" destId="{3456F42A-76C8-443B-9630-063B6BD6F72C}"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9DB8AD6-1C1D-461D-AE19-E0F8E7DF007E}" type="doc">
      <dgm:prSet loTypeId="urn:microsoft.com/office/officeart/2005/8/layout/hierarchy4" loCatId="hierarchy" qsTypeId="urn:microsoft.com/office/officeart/2005/8/quickstyle/simple1" qsCatId="simple" csTypeId="urn:microsoft.com/office/officeart/2005/8/colors/accent0_3" csCatId="mainScheme" phldr="1"/>
      <dgm:spPr/>
      <dgm:t>
        <a:bodyPr/>
        <a:lstStyle/>
        <a:p>
          <a:endParaRPr lang="ru-RU"/>
        </a:p>
      </dgm:t>
    </dgm:pt>
    <dgm:pt modelId="{E4071DC3-B468-4F36-A89B-39F03131BBA9}">
      <dgm:prSet phldrT="[Текст]"/>
      <dgm:spPr>
        <a:solidFill>
          <a:srgbClr val="32597C"/>
        </a:solidFill>
      </dgm:spPr>
      <dgm:t>
        <a:bodyPr/>
        <a:lstStyle/>
        <a:p>
          <a:pPr algn="ctr"/>
          <a:r>
            <a:rPr lang="en-US" b="0" dirty="0" smtClean="0">
              <a:latin typeface="Roboto Condensed Regular"/>
              <a:cs typeface="Segoe UI" panose="020B0502040204020203" pitchFamily="34" charset="0"/>
            </a:rPr>
            <a:t>ViPNet IDS</a:t>
          </a:r>
          <a:endParaRPr lang="ru-RU" b="0" dirty="0">
            <a:latin typeface="Segoe UI" panose="020B0502040204020203" pitchFamily="34" charset="0"/>
            <a:cs typeface="Segoe UI" panose="020B0502040204020203" pitchFamily="34" charset="0"/>
          </a:endParaRPr>
        </a:p>
      </dgm:t>
    </dgm:pt>
    <dgm:pt modelId="{E9871FA3-AD3C-488A-BCFB-AB5919128D39}" type="parTrans" cxnId="{B9F36FEA-3BD5-487B-8247-A7F0DF30FB35}">
      <dgm:prSet/>
      <dgm:spPr/>
      <dgm:t>
        <a:bodyPr/>
        <a:lstStyle/>
        <a:p>
          <a:endParaRPr lang="ru-RU" b="0">
            <a:latin typeface="Segoe UI" panose="020B0502040204020203" pitchFamily="34" charset="0"/>
            <a:cs typeface="Segoe UI" panose="020B0502040204020203" pitchFamily="34" charset="0"/>
          </a:endParaRPr>
        </a:p>
      </dgm:t>
    </dgm:pt>
    <dgm:pt modelId="{E8FE0510-E54E-43EC-9F01-E56DBFDB14CC}" type="sibTrans" cxnId="{B9F36FEA-3BD5-487B-8247-A7F0DF30FB35}">
      <dgm:prSet/>
      <dgm:spPr/>
      <dgm:t>
        <a:bodyPr/>
        <a:lstStyle/>
        <a:p>
          <a:endParaRPr lang="ru-RU" b="0">
            <a:latin typeface="Segoe UI" panose="020B0502040204020203" pitchFamily="34" charset="0"/>
            <a:cs typeface="Segoe UI" panose="020B0502040204020203" pitchFamily="34" charset="0"/>
          </a:endParaRPr>
        </a:p>
      </dgm:t>
    </dgm:pt>
    <dgm:pt modelId="{B088798E-7B5A-4C8D-8E32-F7A74C0DC913}">
      <dgm:prSet phldrT="[Текст]" custT="1"/>
      <dgm:spPr>
        <a:solidFill>
          <a:schemeClr val="tx2">
            <a:lumMod val="60000"/>
            <a:lumOff val="40000"/>
          </a:schemeClr>
        </a:solidFill>
      </dgm:spPr>
      <dgm:t>
        <a:bodyPr/>
        <a:lstStyle/>
        <a:p>
          <a:pPr algn="l"/>
          <a:r>
            <a:rPr lang="en-US" sz="1600" b="0" dirty="0" smtClean="0">
              <a:latin typeface="Roboto Condensed Regular"/>
              <a:cs typeface="Segoe UI" panose="020B0502040204020203" pitchFamily="34" charset="0"/>
            </a:rPr>
            <a:t>IDS VA</a:t>
          </a:r>
          <a:endParaRPr lang="ru-RU" sz="1600" b="0" dirty="0">
            <a:latin typeface="Segoe UI" panose="020B0502040204020203" pitchFamily="34" charset="0"/>
            <a:cs typeface="Segoe UI" panose="020B0502040204020203" pitchFamily="34" charset="0"/>
          </a:endParaRPr>
        </a:p>
      </dgm:t>
    </dgm:pt>
    <dgm:pt modelId="{3D4696F5-E89F-422C-B85A-6A3832008887}" type="parTrans" cxnId="{0D1AEAE9-FC7B-48A4-9EB6-55F974B6CD7F}">
      <dgm:prSet/>
      <dgm:spPr/>
      <dgm:t>
        <a:bodyPr/>
        <a:lstStyle/>
        <a:p>
          <a:endParaRPr lang="ru-RU" b="0">
            <a:latin typeface="Segoe UI" panose="020B0502040204020203" pitchFamily="34" charset="0"/>
            <a:cs typeface="Segoe UI" panose="020B0502040204020203" pitchFamily="34" charset="0"/>
          </a:endParaRPr>
        </a:p>
      </dgm:t>
    </dgm:pt>
    <dgm:pt modelId="{99499A3B-6582-4958-A58E-C97AB0836D88}" type="sibTrans" cxnId="{0D1AEAE9-FC7B-48A4-9EB6-55F974B6CD7F}">
      <dgm:prSet/>
      <dgm:spPr/>
      <dgm:t>
        <a:bodyPr/>
        <a:lstStyle/>
        <a:p>
          <a:endParaRPr lang="ru-RU" b="0">
            <a:latin typeface="Segoe UI" panose="020B0502040204020203" pitchFamily="34" charset="0"/>
            <a:cs typeface="Segoe UI" panose="020B0502040204020203" pitchFamily="34" charset="0"/>
          </a:endParaRPr>
        </a:p>
      </dgm:t>
    </dgm:pt>
    <dgm:pt modelId="{89BCABCC-5FF9-4814-AACF-3FF534724948}">
      <dgm:prSet phldrT="[Текст]" custT="1"/>
      <dgm:spPr>
        <a:solidFill>
          <a:schemeClr val="tx2">
            <a:lumMod val="60000"/>
            <a:lumOff val="40000"/>
          </a:schemeClr>
        </a:solidFill>
      </dgm:spPr>
      <dgm:t>
        <a:bodyPr/>
        <a:lstStyle/>
        <a:p>
          <a:pPr algn="l"/>
          <a:r>
            <a:rPr lang="en-US" sz="1600" b="0" dirty="0" smtClean="0">
              <a:latin typeface="Roboto Condensed Regular"/>
              <a:cs typeface="Segoe UI" panose="020B0502040204020203" pitchFamily="34" charset="0"/>
            </a:rPr>
            <a:t>IDS 100</a:t>
          </a:r>
        </a:p>
        <a:p>
          <a:pPr algn="l"/>
          <a:r>
            <a:rPr lang="en-US" sz="1600" b="0" dirty="0" smtClean="0">
              <a:latin typeface="Roboto Condensed Regular"/>
              <a:cs typeface="Segoe UI" panose="020B0502040204020203" pitchFamily="34" charset="0"/>
            </a:rPr>
            <a:t>IDS 1000 </a:t>
          </a:r>
        </a:p>
        <a:p>
          <a:pPr algn="l"/>
          <a:r>
            <a:rPr lang="en-US" sz="1600" b="0" dirty="0" smtClean="0">
              <a:latin typeface="Roboto Condensed Regular"/>
              <a:cs typeface="Segoe UI" panose="020B0502040204020203" pitchFamily="34" charset="0"/>
            </a:rPr>
            <a:t>IDS 2000 </a:t>
          </a:r>
        </a:p>
      </dgm:t>
    </dgm:pt>
    <dgm:pt modelId="{D1DE8C7C-D8FC-4285-BFFB-6FA2626872AD}" type="parTrans" cxnId="{BF7E239D-13C8-4444-BBEC-B59C5B0A0614}">
      <dgm:prSet/>
      <dgm:spPr/>
      <dgm:t>
        <a:bodyPr/>
        <a:lstStyle/>
        <a:p>
          <a:endParaRPr lang="ru-RU" b="0">
            <a:latin typeface="Segoe UI" panose="020B0502040204020203" pitchFamily="34" charset="0"/>
            <a:cs typeface="Segoe UI" panose="020B0502040204020203" pitchFamily="34" charset="0"/>
          </a:endParaRPr>
        </a:p>
      </dgm:t>
    </dgm:pt>
    <dgm:pt modelId="{9D49F47B-A067-4A85-86EE-ED83239DD3F7}" type="sibTrans" cxnId="{BF7E239D-13C8-4444-BBEC-B59C5B0A0614}">
      <dgm:prSet/>
      <dgm:spPr/>
      <dgm:t>
        <a:bodyPr/>
        <a:lstStyle/>
        <a:p>
          <a:endParaRPr lang="ru-RU" b="0">
            <a:latin typeface="Segoe UI" panose="020B0502040204020203" pitchFamily="34" charset="0"/>
            <a:cs typeface="Segoe UI" panose="020B0502040204020203" pitchFamily="34" charset="0"/>
          </a:endParaRPr>
        </a:p>
      </dgm:t>
    </dgm:pt>
    <dgm:pt modelId="{F9F5D1DE-B7AF-466C-9A5B-2F2711059ADC}">
      <dgm:prSet phldrT="[Текст]"/>
      <dgm:spPr>
        <a:solidFill>
          <a:schemeClr val="tx2">
            <a:lumMod val="60000"/>
            <a:lumOff val="40000"/>
          </a:schemeClr>
        </a:solidFill>
      </dgm:spPr>
      <dgm:t>
        <a:bodyPr/>
        <a:lstStyle/>
        <a:p>
          <a:pPr algn="ctr"/>
          <a:r>
            <a:rPr lang="en-US" b="0" dirty="0" smtClean="0">
              <a:latin typeface="Roboto Condensed Regular"/>
              <a:cs typeface="Segoe UI" panose="020B0502040204020203" pitchFamily="34" charset="0"/>
            </a:rPr>
            <a:t>Appliance</a:t>
          </a:r>
          <a:endParaRPr lang="ru-RU" b="0" dirty="0">
            <a:latin typeface="Segoe UI" panose="020B0502040204020203" pitchFamily="34" charset="0"/>
            <a:cs typeface="Segoe UI" panose="020B0502040204020203" pitchFamily="34" charset="0"/>
          </a:endParaRPr>
        </a:p>
      </dgm:t>
    </dgm:pt>
    <dgm:pt modelId="{C89FD9FC-34F4-400C-AFDE-C0AE3036F8CD}" type="parTrans" cxnId="{D3FA7146-E79D-4A00-AECC-D358AB09CF8F}">
      <dgm:prSet/>
      <dgm:spPr/>
      <dgm:t>
        <a:bodyPr/>
        <a:lstStyle/>
        <a:p>
          <a:endParaRPr lang="ru-RU" b="0">
            <a:latin typeface="Segoe UI" panose="020B0502040204020203" pitchFamily="34" charset="0"/>
            <a:cs typeface="Segoe UI" panose="020B0502040204020203" pitchFamily="34" charset="0"/>
          </a:endParaRPr>
        </a:p>
      </dgm:t>
    </dgm:pt>
    <dgm:pt modelId="{263FF0EE-0079-4380-83ED-84684B22E093}" type="sibTrans" cxnId="{D3FA7146-E79D-4A00-AECC-D358AB09CF8F}">
      <dgm:prSet/>
      <dgm:spPr/>
      <dgm:t>
        <a:bodyPr/>
        <a:lstStyle/>
        <a:p>
          <a:endParaRPr lang="ru-RU" b="0">
            <a:latin typeface="Segoe UI" panose="020B0502040204020203" pitchFamily="34" charset="0"/>
            <a:cs typeface="Segoe UI" panose="020B0502040204020203" pitchFamily="34" charset="0"/>
          </a:endParaRPr>
        </a:p>
      </dgm:t>
    </dgm:pt>
    <dgm:pt modelId="{D7BF3696-5586-44D1-93A9-AA8057D8AD9B}">
      <dgm:prSet phldrT="[Текст]" custT="1"/>
      <dgm:spPr>
        <a:solidFill>
          <a:schemeClr val="tx2">
            <a:lumMod val="60000"/>
            <a:lumOff val="40000"/>
          </a:schemeClr>
        </a:solidFill>
      </dgm:spPr>
      <dgm:t>
        <a:bodyPr/>
        <a:lstStyle/>
        <a:p>
          <a:pPr algn="ctr"/>
          <a:r>
            <a:rPr lang="en-US" sz="1400" b="0" dirty="0" smtClean="0">
              <a:latin typeface="Roboto Condensed Regular"/>
              <a:cs typeface="Segoe UI" panose="020B0502040204020203" pitchFamily="34" charset="0"/>
            </a:rPr>
            <a:t>SIEM Integration</a:t>
          </a:r>
          <a:endParaRPr lang="ru-RU" sz="1100" b="0" dirty="0">
            <a:latin typeface="Segoe UI" panose="020B0502040204020203" pitchFamily="34" charset="0"/>
            <a:cs typeface="Segoe UI" panose="020B0502040204020203" pitchFamily="34" charset="0"/>
          </a:endParaRPr>
        </a:p>
      </dgm:t>
    </dgm:pt>
    <dgm:pt modelId="{97DD916D-9668-452E-ADC6-54D9411F6CB3}">
      <dgm:prSet phldrT="[Текст]"/>
      <dgm:spPr>
        <a:solidFill>
          <a:schemeClr val="tx2">
            <a:lumMod val="60000"/>
            <a:lumOff val="40000"/>
          </a:schemeClr>
        </a:solidFill>
      </dgm:spPr>
      <dgm:t>
        <a:bodyPr/>
        <a:lstStyle/>
        <a:p>
          <a:pPr algn="ctr"/>
          <a:r>
            <a:rPr lang="en-US" b="0" dirty="0" smtClean="0">
              <a:latin typeface="Roboto Condensed Regular"/>
              <a:cs typeface="Segoe UI" panose="020B0502040204020203" pitchFamily="34" charset="0"/>
            </a:rPr>
            <a:t>Signature and </a:t>
          </a:r>
          <a:r>
            <a:rPr lang="en-US" dirty="0" smtClean="0">
              <a:latin typeface="Roboto Condensed Regular"/>
              <a:cs typeface="Segoe UI" panose="020B0502040204020203" pitchFamily="34" charset="0"/>
            </a:rPr>
            <a:t>Heuristic</a:t>
          </a:r>
          <a:r>
            <a:rPr lang="en-US" b="0" dirty="0" smtClean="0">
              <a:latin typeface="Roboto Condensed Regular"/>
              <a:cs typeface="Segoe UI" panose="020B0502040204020203" pitchFamily="34" charset="0"/>
            </a:rPr>
            <a:t> analysis</a:t>
          </a:r>
          <a:endParaRPr lang="ru-RU" b="0" dirty="0">
            <a:latin typeface="Segoe UI" panose="020B0502040204020203" pitchFamily="34" charset="0"/>
            <a:cs typeface="Segoe UI" panose="020B0502040204020203" pitchFamily="34" charset="0"/>
          </a:endParaRPr>
        </a:p>
      </dgm:t>
    </dgm:pt>
    <dgm:pt modelId="{9A50DDFF-7BC8-4B49-9CAB-D4058AC4D8FD}">
      <dgm:prSet phldrT="[Текст]" custT="1"/>
      <dgm:spPr>
        <a:solidFill>
          <a:schemeClr val="tx2">
            <a:lumMod val="60000"/>
            <a:lumOff val="40000"/>
          </a:schemeClr>
        </a:solidFill>
      </dgm:spPr>
      <dgm:t>
        <a:bodyPr/>
        <a:lstStyle/>
        <a:p>
          <a:pPr algn="ctr"/>
          <a:r>
            <a:rPr lang="en-US" sz="2000" b="0" dirty="0" smtClean="0">
              <a:latin typeface="Roboto Condensed Regular"/>
              <a:cs typeface="Segoe UI" panose="020B0502040204020203" pitchFamily="34" charset="0"/>
            </a:rPr>
            <a:t>Intrusion detection system </a:t>
          </a:r>
          <a:endParaRPr lang="ru-RU" sz="2000" b="0" dirty="0">
            <a:latin typeface="Segoe UI" panose="020B0502040204020203" pitchFamily="34" charset="0"/>
            <a:cs typeface="Segoe UI" panose="020B0502040204020203" pitchFamily="34" charset="0"/>
          </a:endParaRPr>
        </a:p>
      </dgm:t>
    </dgm:pt>
    <dgm:pt modelId="{4F4F9383-2EB8-46B1-A8AE-F8EFE0505B55}" type="sibTrans" cxnId="{874B997C-C09C-4510-BE34-DAE9F2A45DC4}">
      <dgm:prSet/>
      <dgm:spPr/>
      <dgm:t>
        <a:bodyPr/>
        <a:lstStyle/>
        <a:p>
          <a:endParaRPr lang="ru-RU" b="0">
            <a:latin typeface="Segoe UI" panose="020B0502040204020203" pitchFamily="34" charset="0"/>
            <a:cs typeface="Segoe UI" panose="020B0502040204020203" pitchFamily="34" charset="0"/>
          </a:endParaRPr>
        </a:p>
      </dgm:t>
    </dgm:pt>
    <dgm:pt modelId="{0C54BD84-44AB-4D0C-813D-04AA44B9A1F7}" type="parTrans" cxnId="{874B997C-C09C-4510-BE34-DAE9F2A45DC4}">
      <dgm:prSet/>
      <dgm:spPr/>
      <dgm:t>
        <a:bodyPr/>
        <a:lstStyle/>
        <a:p>
          <a:endParaRPr lang="ru-RU" b="0">
            <a:latin typeface="Segoe UI" panose="020B0502040204020203" pitchFamily="34" charset="0"/>
            <a:cs typeface="Segoe UI" panose="020B0502040204020203" pitchFamily="34" charset="0"/>
          </a:endParaRPr>
        </a:p>
      </dgm:t>
    </dgm:pt>
    <dgm:pt modelId="{4158ED7C-F5D8-40F2-A0CA-10010C60D477}" type="sibTrans" cxnId="{EF156C02-E6E2-4E56-A4C9-4DE2172BABA4}">
      <dgm:prSet/>
      <dgm:spPr/>
      <dgm:t>
        <a:bodyPr/>
        <a:lstStyle/>
        <a:p>
          <a:endParaRPr lang="ru-RU" b="0">
            <a:latin typeface="Segoe UI" panose="020B0502040204020203" pitchFamily="34" charset="0"/>
            <a:cs typeface="Segoe UI" panose="020B0502040204020203" pitchFamily="34" charset="0"/>
          </a:endParaRPr>
        </a:p>
      </dgm:t>
    </dgm:pt>
    <dgm:pt modelId="{94CF8F2E-89E1-4ED1-AFB0-240DD9643DA1}" type="parTrans" cxnId="{EF156C02-E6E2-4E56-A4C9-4DE2172BABA4}">
      <dgm:prSet/>
      <dgm:spPr/>
      <dgm:t>
        <a:bodyPr/>
        <a:lstStyle/>
        <a:p>
          <a:endParaRPr lang="ru-RU" b="0">
            <a:latin typeface="Segoe UI" panose="020B0502040204020203" pitchFamily="34" charset="0"/>
            <a:cs typeface="Segoe UI" panose="020B0502040204020203" pitchFamily="34" charset="0"/>
          </a:endParaRPr>
        </a:p>
      </dgm:t>
    </dgm:pt>
    <dgm:pt modelId="{E2E757DB-B88A-407A-80C1-A6DCDE803CE5}" type="sibTrans" cxnId="{E9394E30-B7E0-4362-B602-AC6C9E346E6F}">
      <dgm:prSet/>
      <dgm:spPr/>
      <dgm:t>
        <a:bodyPr/>
        <a:lstStyle/>
        <a:p>
          <a:endParaRPr lang="ru-RU" b="0">
            <a:latin typeface="Segoe UI" panose="020B0502040204020203" pitchFamily="34" charset="0"/>
            <a:cs typeface="Segoe UI" panose="020B0502040204020203" pitchFamily="34" charset="0"/>
          </a:endParaRPr>
        </a:p>
      </dgm:t>
    </dgm:pt>
    <dgm:pt modelId="{A746B912-27C4-452C-8FCA-2249136D8828}" type="parTrans" cxnId="{E9394E30-B7E0-4362-B602-AC6C9E346E6F}">
      <dgm:prSet/>
      <dgm:spPr/>
      <dgm:t>
        <a:bodyPr/>
        <a:lstStyle/>
        <a:p>
          <a:endParaRPr lang="ru-RU" b="0">
            <a:latin typeface="Segoe UI" panose="020B0502040204020203" pitchFamily="34" charset="0"/>
            <a:cs typeface="Segoe UI" panose="020B0502040204020203" pitchFamily="34" charset="0"/>
          </a:endParaRPr>
        </a:p>
      </dgm:t>
    </dgm:pt>
    <dgm:pt modelId="{4798547C-AA0C-4DE5-BF21-760F9BE5C518}">
      <dgm:prSet phldrT="[Текст]"/>
      <dgm:spPr>
        <a:solidFill>
          <a:schemeClr val="tx2">
            <a:lumMod val="60000"/>
            <a:lumOff val="40000"/>
          </a:schemeClr>
        </a:solidFill>
      </dgm:spPr>
      <dgm:t>
        <a:bodyPr/>
        <a:lstStyle/>
        <a:p>
          <a:pPr algn="ctr"/>
          <a:r>
            <a:rPr lang="en-US" b="0" dirty="0" smtClean="0">
              <a:latin typeface="Roboto Condensed Regular"/>
              <a:cs typeface="Segoe UI" panose="020B0502040204020203" pitchFamily="34" charset="0"/>
            </a:rPr>
            <a:t>Events notification</a:t>
          </a:r>
          <a:endParaRPr lang="ru-RU" b="0" dirty="0">
            <a:latin typeface="Segoe UI" panose="020B0502040204020203" pitchFamily="34" charset="0"/>
            <a:cs typeface="Segoe UI" panose="020B0502040204020203" pitchFamily="34" charset="0"/>
          </a:endParaRPr>
        </a:p>
      </dgm:t>
    </dgm:pt>
    <dgm:pt modelId="{C74B47C2-0BFC-4461-8A6D-BF9B02B53FE5}" type="parTrans" cxnId="{2CB2187F-F9F9-444A-BA49-6B2665075547}">
      <dgm:prSet/>
      <dgm:spPr/>
      <dgm:t>
        <a:bodyPr/>
        <a:lstStyle/>
        <a:p>
          <a:endParaRPr lang="ru-RU">
            <a:latin typeface="Segoe UI" panose="020B0502040204020203" pitchFamily="34" charset="0"/>
            <a:cs typeface="Segoe UI" panose="020B0502040204020203" pitchFamily="34" charset="0"/>
          </a:endParaRPr>
        </a:p>
      </dgm:t>
    </dgm:pt>
    <dgm:pt modelId="{846C05CB-909F-41B2-983A-D3EE23CE14C2}" type="sibTrans" cxnId="{2CB2187F-F9F9-444A-BA49-6B2665075547}">
      <dgm:prSet/>
      <dgm:spPr/>
      <dgm:t>
        <a:bodyPr/>
        <a:lstStyle/>
        <a:p>
          <a:endParaRPr lang="ru-RU">
            <a:latin typeface="Segoe UI" panose="020B0502040204020203" pitchFamily="34" charset="0"/>
            <a:cs typeface="Segoe UI" panose="020B0502040204020203" pitchFamily="34" charset="0"/>
          </a:endParaRPr>
        </a:p>
      </dgm:t>
    </dgm:pt>
    <dgm:pt modelId="{5A6E043C-44CA-42AF-844A-5BB8B0770A2B}">
      <dgm:prSet phldrT="[Текст]" custT="1"/>
      <dgm:spPr>
        <a:solidFill>
          <a:schemeClr val="tx2">
            <a:lumMod val="60000"/>
            <a:lumOff val="40000"/>
          </a:schemeClr>
        </a:solidFill>
      </dgm:spPr>
      <dgm:t>
        <a:bodyPr/>
        <a:lstStyle/>
        <a:p>
          <a:pPr algn="ctr"/>
          <a:r>
            <a:rPr lang="en-US" sz="1300" b="0" dirty="0" smtClean="0">
              <a:latin typeface="Roboto Condensed Regular"/>
              <a:cs typeface="Segoe UI" panose="020B0502040204020203" pitchFamily="34" charset="0"/>
            </a:rPr>
            <a:t>Collection intrusion information</a:t>
          </a:r>
          <a:endParaRPr lang="ru-RU" sz="1300" b="0" dirty="0">
            <a:latin typeface="Segoe UI" panose="020B0502040204020203" pitchFamily="34" charset="0"/>
            <a:cs typeface="Segoe UI" panose="020B0502040204020203" pitchFamily="34" charset="0"/>
          </a:endParaRPr>
        </a:p>
      </dgm:t>
    </dgm:pt>
    <dgm:pt modelId="{11387794-C029-456B-A9ED-09826B174DF4}" type="parTrans" cxnId="{31E65DF2-1E6A-4B46-973F-96BBDF78D9D6}">
      <dgm:prSet/>
      <dgm:spPr/>
      <dgm:t>
        <a:bodyPr/>
        <a:lstStyle/>
        <a:p>
          <a:endParaRPr lang="ru-RU">
            <a:latin typeface="Segoe UI" panose="020B0502040204020203" pitchFamily="34" charset="0"/>
            <a:cs typeface="Segoe UI" panose="020B0502040204020203" pitchFamily="34" charset="0"/>
          </a:endParaRPr>
        </a:p>
      </dgm:t>
    </dgm:pt>
    <dgm:pt modelId="{15540E5E-30D7-4739-84F7-9F90ADEE3A44}" type="sibTrans" cxnId="{31E65DF2-1E6A-4B46-973F-96BBDF78D9D6}">
      <dgm:prSet/>
      <dgm:spPr/>
      <dgm:t>
        <a:bodyPr/>
        <a:lstStyle/>
        <a:p>
          <a:endParaRPr lang="ru-RU">
            <a:latin typeface="Segoe UI" panose="020B0502040204020203" pitchFamily="34" charset="0"/>
            <a:cs typeface="Segoe UI" panose="020B0502040204020203" pitchFamily="34" charset="0"/>
          </a:endParaRPr>
        </a:p>
      </dgm:t>
    </dgm:pt>
    <dgm:pt modelId="{BE9C9207-537F-49DE-988B-1F43C9EB5CA2}">
      <dgm:prSet phldrT="[Текст]"/>
      <dgm:spPr>
        <a:solidFill>
          <a:schemeClr val="tx2">
            <a:lumMod val="60000"/>
            <a:lumOff val="40000"/>
          </a:schemeClr>
        </a:solidFill>
      </dgm:spPr>
      <dgm:t>
        <a:bodyPr/>
        <a:lstStyle/>
        <a:p>
          <a:pPr algn="ctr"/>
          <a:r>
            <a:rPr lang="en-US" b="0" dirty="0" smtClean="0">
              <a:latin typeface="Roboto Condensed Regular"/>
              <a:cs typeface="Segoe UI" panose="020B0502040204020203" pitchFamily="34" charset="0"/>
            </a:rPr>
            <a:t>Virtual appliance</a:t>
          </a:r>
        </a:p>
      </dgm:t>
    </dgm:pt>
    <dgm:pt modelId="{ECA0F010-82CF-489E-9687-48A723E203BD}" type="parTrans" cxnId="{F0F2A9BA-F018-44EA-BC09-65F8B79DA948}">
      <dgm:prSet/>
      <dgm:spPr/>
      <dgm:t>
        <a:bodyPr/>
        <a:lstStyle/>
        <a:p>
          <a:endParaRPr lang="ru-RU">
            <a:latin typeface="Segoe UI" panose="020B0502040204020203" pitchFamily="34" charset="0"/>
            <a:cs typeface="Segoe UI" panose="020B0502040204020203" pitchFamily="34" charset="0"/>
          </a:endParaRPr>
        </a:p>
      </dgm:t>
    </dgm:pt>
    <dgm:pt modelId="{39EEBC76-1DEA-4C3E-AB5A-21787E6486EE}" type="sibTrans" cxnId="{F0F2A9BA-F018-44EA-BC09-65F8B79DA948}">
      <dgm:prSet/>
      <dgm:spPr/>
      <dgm:t>
        <a:bodyPr/>
        <a:lstStyle/>
        <a:p>
          <a:endParaRPr lang="ru-RU">
            <a:latin typeface="Segoe UI" panose="020B0502040204020203" pitchFamily="34" charset="0"/>
            <a:cs typeface="Segoe UI" panose="020B0502040204020203" pitchFamily="34" charset="0"/>
          </a:endParaRPr>
        </a:p>
      </dgm:t>
    </dgm:pt>
    <dgm:pt modelId="{0673BBB8-9F7B-4FF2-A972-0F8301A2263F}">
      <dgm:prSet phldrT="[Текст]" custT="1"/>
      <dgm:spPr>
        <a:solidFill>
          <a:schemeClr val="tx2">
            <a:lumMod val="60000"/>
            <a:lumOff val="40000"/>
          </a:schemeClr>
        </a:solidFill>
      </dgm:spPr>
      <dgm:t>
        <a:bodyPr/>
        <a:lstStyle/>
        <a:p>
          <a:pPr algn="ctr"/>
          <a:r>
            <a:rPr lang="en-US" sz="2400" b="0" dirty="0" smtClean="0">
              <a:latin typeface="Roboto Condensed Regular"/>
              <a:cs typeface="Segoe UI" panose="020B0502040204020203" pitchFamily="34" charset="0"/>
            </a:rPr>
            <a:t>Details</a:t>
          </a:r>
          <a:endParaRPr lang="ru-RU" sz="2400" b="0" dirty="0">
            <a:latin typeface="Segoe UI" panose="020B0502040204020203" pitchFamily="34" charset="0"/>
            <a:cs typeface="Segoe UI" panose="020B0502040204020203" pitchFamily="34" charset="0"/>
          </a:endParaRPr>
        </a:p>
      </dgm:t>
    </dgm:pt>
    <dgm:pt modelId="{65B5EDFE-886B-4F6B-AB25-973ABD7ECBD8}" type="sibTrans" cxnId="{EC63EFBC-54BD-404E-9751-CB9E64C48E0C}">
      <dgm:prSet/>
      <dgm:spPr/>
      <dgm:t>
        <a:bodyPr/>
        <a:lstStyle/>
        <a:p>
          <a:endParaRPr lang="ru-RU" b="0">
            <a:latin typeface="Segoe UI" panose="020B0502040204020203" pitchFamily="34" charset="0"/>
            <a:cs typeface="Segoe UI" panose="020B0502040204020203" pitchFamily="34" charset="0"/>
          </a:endParaRPr>
        </a:p>
      </dgm:t>
    </dgm:pt>
    <dgm:pt modelId="{F2ACF1C4-7F18-4306-BFA3-3B799A9D2C79}" type="parTrans" cxnId="{EC63EFBC-54BD-404E-9751-CB9E64C48E0C}">
      <dgm:prSet/>
      <dgm:spPr/>
      <dgm:t>
        <a:bodyPr/>
        <a:lstStyle/>
        <a:p>
          <a:endParaRPr lang="ru-RU" b="0">
            <a:latin typeface="Segoe UI" panose="020B0502040204020203" pitchFamily="34" charset="0"/>
            <a:cs typeface="Segoe UI" panose="020B0502040204020203" pitchFamily="34" charset="0"/>
          </a:endParaRPr>
        </a:p>
      </dgm:t>
    </dgm:pt>
    <dgm:pt modelId="{54E61425-B8FF-4F16-9F22-7FEC3E47B27D}" type="pres">
      <dgm:prSet presAssocID="{09DB8AD6-1C1D-461D-AE19-E0F8E7DF007E}" presName="Name0" presStyleCnt="0">
        <dgm:presLayoutVars>
          <dgm:chPref val="1"/>
          <dgm:dir/>
          <dgm:animOne val="branch"/>
          <dgm:animLvl val="lvl"/>
          <dgm:resizeHandles/>
        </dgm:presLayoutVars>
      </dgm:prSet>
      <dgm:spPr/>
      <dgm:t>
        <a:bodyPr/>
        <a:lstStyle/>
        <a:p>
          <a:endParaRPr lang="ru-RU"/>
        </a:p>
      </dgm:t>
    </dgm:pt>
    <dgm:pt modelId="{81E407F7-FE70-44D8-BC83-FDBC98FDA2E9}" type="pres">
      <dgm:prSet presAssocID="{E4071DC3-B468-4F36-A89B-39F03131BBA9}" presName="vertOne" presStyleCnt="0"/>
      <dgm:spPr/>
      <dgm:t>
        <a:bodyPr/>
        <a:lstStyle/>
        <a:p>
          <a:endParaRPr lang="ru-RU"/>
        </a:p>
      </dgm:t>
    </dgm:pt>
    <dgm:pt modelId="{32C5B17D-34F3-4C3D-B5E6-A7B95D2D9944}" type="pres">
      <dgm:prSet presAssocID="{E4071DC3-B468-4F36-A89B-39F03131BBA9}" presName="txOne" presStyleLbl="node0" presStyleIdx="0" presStyleCnt="1" custLinFactNeighborX="-27" custLinFactNeighborY="-1327">
        <dgm:presLayoutVars>
          <dgm:chPref val="3"/>
        </dgm:presLayoutVars>
      </dgm:prSet>
      <dgm:spPr/>
      <dgm:t>
        <a:bodyPr/>
        <a:lstStyle/>
        <a:p>
          <a:endParaRPr lang="ru-RU"/>
        </a:p>
      </dgm:t>
    </dgm:pt>
    <dgm:pt modelId="{8C0FEE61-9492-46A8-95CB-34A9FD4D68B3}" type="pres">
      <dgm:prSet presAssocID="{E4071DC3-B468-4F36-A89B-39F03131BBA9}" presName="parTransOne" presStyleCnt="0"/>
      <dgm:spPr/>
      <dgm:t>
        <a:bodyPr/>
        <a:lstStyle/>
        <a:p>
          <a:endParaRPr lang="ru-RU"/>
        </a:p>
      </dgm:t>
    </dgm:pt>
    <dgm:pt modelId="{9D75B40E-8864-45F7-B9E9-4D6DA2C88D12}" type="pres">
      <dgm:prSet presAssocID="{E4071DC3-B468-4F36-A89B-39F03131BBA9}" presName="horzOne" presStyleCnt="0"/>
      <dgm:spPr/>
      <dgm:t>
        <a:bodyPr/>
        <a:lstStyle/>
        <a:p>
          <a:endParaRPr lang="ru-RU"/>
        </a:p>
      </dgm:t>
    </dgm:pt>
    <dgm:pt modelId="{1A4A1309-1EA0-4E90-9DEA-40E97D4DD5DB}" type="pres">
      <dgm:prSet presAssocID="{0673BBB8-9F7B-4FF2-A972-0F8301A2263F}" presName="vertTwo" presStyleCnt="0"/>
      <dgm:spPr/>
      <dgm:t>
        <a:bodyPr/>
        <a:lstStyle/>
        <a:p>
          <a:endParaRPr lang="ru-RU"/>
        </a:p>
      </dgm:t>
    </dgm:pt>
    <dgm:pt modelId="{CEBACED9-0566-443A-9CAF-3930F5F155B2}" type="pres">
      <dgm:prSet presAssocID="{0673BBB8-9F7B-4FF2-A972-0F8301A2263F}" presName="txTwo" presStyleLbl="node2" presStyleIdx="0" presStyleCnt="3" custLinFactNeighborX="-42" custLinFactNeighborY="-1327">
        <dgm:presLayoutVars>
          <dgm:chPref val="3"/>
        </dgm:presLayoutVars>
      </dgm:prSet>
      <dgm:spPr/>
      <dgm:t>
        <a:bodyPr/>
        <a:lstStyle/>
        <a:p>
          <a:endParaRPr lang="ru-RU"/>
        </a:p>
      </dgm:t>
    </dgm:pt>
    <dgm:pt modelId="{AB250B47-E946-4309-9145-E2F33CFE7C67}" type="pres">
      <dgm:prSet presAssocID="{0673BBB8-9F7B-4FF2-A972-0F8301A2263F}" presName="parTransTwo" presStyleCnt="0"/>
      <dgm:spPr/>
      <dgm:t>
        <a:bodyPr/>
        <a:lstStyle/>
        <a:p>
          <a:endParaRPr lang="ru-RU"/>
        </a:p>
      </dgm:t>
    </dgm:pt>
    <dgm:pt modelId="{31B0D395-D2F3-4D95-8F45-EC7661904869}" type="pres">
      <dgm:prSet presAssocID="{0673BBB8-9F7B-4FF2-A972-0F8301A2263F}" presName="horzTwo" presStyleCnt="0"/>
      <dgm:spPr/>
      <dgm:t>
        <a:bodyPr/>
        <a:lstStyle/>
        <a:p>
          <a:endParaRPr lang="ru-RU"/>
        </a:p>
      </dgm:t>
    </dgm:pt>
    <dgm:pt modelId="{0EACCC15-FC1F-40E2-8157-C3F020A16BF8}" type="pres">
      <dgm:prSet presAssocID="{9A50DDFF-7BC8-4B49-9CAB-D4058AC4D8FD}" presName="vertThree" presStyleCnt="0"/>
      <dgm:spPr/>
      <dgm:t>
        <a:bodyPr/>
        <a:lstStyle/>
        <a:p>
          <a:endParaRPr lang="ru-RU"/>
        </a:p>
      </dgm:t>
    </dgm:pt>
    <dgm:pt modelId="{679F6C80-6164-45F1-A1AA-E7CD19F9FAD4}" type="pres">
      <dgm:prSet presAssocID="{9A50DDFF-7BC8-4B49-9CAB-D4058AC4D8FD}" presName="txThree" presStyleLbl="node3" presStyleIdx="0" presStyleCnt="3" custLinFactNeighborX="-42" custLinFactNeighborY="-1327">
        <dgm:presLayoutVars>
          <dgm:chPref val="3"/>
        </dgm:presLayoutVars>
      </dgm:prSet>
      <dgm:spPr/>
      <dgm:t>
        <a:bodyPr/>
        <a:lstStyle/>
        <a:p>
          <a:endParaRPr lang="ru-RU"/>
        </a:p>
      </dgm:t>
    </dgm:pt>
    <dgm:pt modelId="{A363D249-29F2-48D3-996D-BFB2B4F34C4D}" type="pres">
      <dgm:prSet presAssocID="{9A50DDFF-7BC8-4B49-9CAB-D4058AC4D8FD}" presName="parTransThree" presStyleCnt="0"/>
      <dgm:spPr/>
      <dgm:t>
        <a:bodyPr/>
        <a:lstStyle/>
        <a:p>
          <a:endParaRPr lang="ru-RU"/>
        </a:p>
      </dgm:t>
    </dgm:pt>
    <dgm:pt modelId="{C51591AA-0C9F-4D12-92F8-C2C08FA9E165}" type="pres">
      <dgm:prSet presAssocID="{9A50DDFF-7BC8-4B49-9CAB-D4058AC4D8FD}" presName="horzThree" presStyleCnt="0"/>
      <dgm:spPr/>
      <dgm:t>
        <a:bodyPr/>
        <a:lstStyle/>
        <a:p>
          <a:endParaRPr lang="ru-RU"/>
        </a:p>
      </dgm:t>
    </dgm:pt>
    <dgm:pt modelId="{F4EADB68-E804-4342-B9BA-19056A8A61B3}" type="pres">
      <dgm:prSet presAssocID="{97DD916D-9668-452E-ADC6-54D9411F6CB3}" presName="vertFour" presStyleCnt="0">
        <dgm:presLayoutVars>
          <dgm:chPref val="3"/>
        </dgm:presLayoutVars>
      </dgm:prSet>
      <dgm:spPr/>
      <dgm:t>
        <a:bodyPr/>
        <a:lstStyle/>
        <a:p>
          <a:endParaRPr lang="ru-RU"/>
        </a:p>
      </dgm:t>
    </dgm:pt>
    <dgm:pt modelId="{A13C23CA-82C6-4DC5-AB1E-24E51F6A88C0}" type="pres">
      <dgm:prSet presAssocID="{97DD916D-9668-452E-ADC6-54D9411F6CB3}" presName="txFour" presStyleLbl="node4" presStyleIdx="0" presStyleCnt="4" custLinFactNeighborX="-170" custLinFactNeighborY="-171">
        <dgm:presLayoutVars>
          <dgm:chPref val="3"/>
        </dgm:presLayoutVars>
      </dgm:prSet>
      <dgm:spPr/>
      <dgm:t>
        <a:bodyPr/>
        <a:lstStyle/>
        <a:p>
          <a:endParaRPr lang="ru-RU"/>
        </a:p>
      </dgm:t>
    </dgm:pt>
    <dgm:pt modelId="{51EA2C9A-6BE2-439A-9D7E-8F558CEEC88C}" type="pres">
      <dgm:prSet presAssocID="{97DD916D-9668-452E-ADC6-54D9411F6CB3}" presName="horzFour" presStyleCnt="0"/>
      <dgm:spPr/>
      <dgm:t>
        <a:bodyPr/>
        <a:lstStyle/>
        <a:p>
          <a:endParaRPr lang="ru-RU"/>
        </a:p>
      </dgm:t>
    </dgm:pt>
    <dgm:pt modelId="{59073B21-7303-499B-B288-C92C802A227F}" type="pres">
      <dgm:prSet presAssocID="{4F4F9383-2EB8-46B1-A8AE-F8EFE0505B55}" presName="sibSpaceFour" presStyleCnt="0"/>
      <dgm:spPr/>
      <dgm:t>
        <a:bodyPr/>
        <a:lstStyle/>
        <a:p>
          <a:endParaRPr lang="ru-RU"/>
        </a:p>
      </dgm:t>
    </dgm:pt>
    <dgm:pt modelId="{C2AE17CD-9E3E-404F-9226-5561AC7CE175}" type="pres">
      <dgm:prSet presAssocID="{4798547C-AA0C-4DE5-BF21-760F9BE5C518}" presName="vertFour" presStyleCnt="0">
        <dgm:presLayoutVars>
          <dgm:chPref val="3"/>
        </dgm:presLayoutVars>
      </dgm:prSet>
      <dgm:spPr/>
      <dgm:t>
        <a:bodyPr/>
        <a:lstStyle/>
        <a:p>
          <a:endParaRPr lang="ru-RU"/>
        </a:p>
      </dgm:t>
    </dgm:pt>
    <dgm:pt modelId="{8FBFA0AF-A18D-4634-BD7B-9521897D546A}" type="pres">
      <dgm:prSet presAssocID="{4798547C-AA0C-4DE5-BF21-760F9BE5C518}" presName="txFour" presStyleLbl="node4" presStyleIdx="1" presStyleCnt="4" custLinFactNeighborX="-170" custLinFactNeighborY="-171">
        <dgm:presLayoutVars>
          <dgm:chPref val="3"/>
        </dgm:presLayoutVars>
      </dgm:prSet>
      <dgm:spPr/>
      <dgm:t>
        <a:bodyPr/>
        <a:lstStyle/>
        <a:p>
          <a:endParaRPr lang="ru-RU"/>
        </a:p>
      </dgm:t>
    </dgm:pt>
    <dgm:pt modelId="{31C2013B-971D-4ECD-A67F-80E06F66BAD9}" type="pres">
      <dgm:prSet presAssocID="{4798547C-AA0C-4DE5-BF21-760F9BE5C518}" presName="horzFour" presStyleCnt="0"/>
      <dgm:spPr/>
      <dgm:t>
        <a:bodyPr/>
        <a:lstStyle/>
        <a:p>
          <a:endParaRPr lang="ru-RU"/>
        </a:p>
      </dgm:t>
    </dgm:pt>
    <dgm:pt modelId="{266A0CBB-0B02-4FCA-9908-B7AA41CB0C92}" type="pres">
      <dgm:prSet presAssocID="{846C05CB-909F-41B2-983A-D3EE23CE14C2}" presName="sibSpaceFour" presStyleCnt="0"/>
      <dgm:spPr/>
      <dgm:t>
        <a:bodyPr/>
        <a:lstStyle/>
        <a:p>
          <a:endParaRPr lang="ru-RU"/>
        </a:p>
      </dgm:t>
    </dgm:pt>
    <dgm:pt modelId="{2A9A144B-B220-45ED-9368-73ECCB0ABCBE}" type="pres">
      <dgm:prSet presAssocID="{5A6E043C-44CA-42AF-844A-5BB8B0770A2B}" presName="vertFour" presStyleCnt="0">
        <dgm:presLayoutVars>
          <dgm:chPref val="3"/>
        </dgm:presLayoutVars>
      </dgm:prSet>
      <dgm:spPr/>
      <dgm:t>
        <a:bodyPr/>
        <a:lstStyle/>
        <a:p>
          <a:endParaRPr lang="ru-RU"/>
        </a:p>
      </dgm:t>
    </dgm:pt>
    <dgm:pt modelId="{F74934F8-B6FA-4E95-AD38-25A810B77D3C}" type="pres">
      <dgm:prSet presAssocID="{5A6E043C-44CA-42AF-844A-5BB8B0770A2B}" presName="txFour" presStyleLbl="node4" presStyleIdx="2" presStyleCnt="4" custLinFactNeighborX="-170" custLinFactNeighborY="-171">
        <dgm:presLayoutVars>
          <dgm:chPref val="3"/>
        </dgm:presLayoutVars>
      </dgm:prSet>
      <dgm:spPr/>
      <dgm:t>
        <a:bodyPr/>
        <a:lstStyle/>
        <a:p>
          <a:endParaRPr lang="ru-RU"/>
        </a:p>
      </dgm:t>
    </dgm:pt>
    <dgm:pt modelId="{9B0AA8C6-9CAE-4CD8-861F-EA5F6898EC7A}" type="pres">
      <dgm:prSet presAssocID="{5A6E043C-44CA-42AF-844A-5BB8B0770A2B}" presName="horzFour" presStyleCnt="0"/>
      <dgm:spPr/>
      <dgm:t>
        <a:bodyPr/>
        <a:lstStyle/>
        <a:p>
          <a:endParaRPr lang="ru-RU"/>
        </a:p>
      </dgm:t>
    </dgm:pt>
    <dgm:pt modelId="{5786E778-9EA6-42BF-B1D6-7222AE177952}" type="pres">
      <dgm:prSet presAssocID="{15540E5E-30D7-4739-84F7-9F90ADEE3A44}" presName="sibSpaceFour" presStyleCnt="0"/>
      <dgm:spPr/>
      <dgm:t>
        <a:bodyPr/>
        <a:lstStyle/>
        <a:p>
          <a:endParaRPr lang="ru-RU"/>
        </a:p>
      </dgm:t>
    </dgm:pt>
    <dgm:pt modelId="{21148A45-118A-47D8-8CF9-2041A8130564}" type="pres">
      <dgm:prSet presAssocID="{D7BF3696-5586-44D1-93A9-AA8057D8AD9B}" presName="vertFour" presStyleCnt="0">
        <dgm:presLayoutVars>
          <dgm:chPref val="3"/>
        </dgm:presLayoutVars>
      </dgm:prSet>
      <dgm:spPr/>
      <dgm:t>
        <a:bodyPr/>
        <a:lstStyle/>
        <a:p>
          <a:endParaRPr lang="ru-RU"/>
        </a:p>
      </dgm:t>
    </dgm:pt>
    <dgm:pt modelId="{E16FB2F8-466D-4E56-A364-283861F215E1}" type="pres">
      <dgm:prSet presAssocID="{D7BF3696-5586-44D1-93A9-AA8057D8AD9B}" presName="txFour" presStyleLbl="node4" presStyleIdx="3" presStyleCnt="4" custLinFactNeighborX="-170" custLinFactNeighborY="-171">
        <dgm:presLayoutVars>
          <dgm:chPref val="3"/>
        </dgm:presLayoutVars>
      </dgm:prSet>
      <dgm:spPr/>
      <dgm:t>
        <a:bodyPr/>
        <a:lstStyle/>
        <a:p>
          <a:endParaRPr lang="ru-RU"/>
        </a:p>
      </dgm:t>
    </dgm:pt>
    <dgm:pt modelId="{20F2918A-5331-485B-A3D3-9C4D673920A4}" type="pres">
      <dgm:prSet presAssocID="{D7BF3696-5586-44D1-93A9-AA8057D8AD9B}" presName="horzFour" presStyleCnt="0"/>
      <dgm:spPr/>
      <dgm:t>
        <a:bodyPr/>
        <a:lstStyle/>
        <a:p>
          <a:endParaRPr lang="ru-RU"/>
        </a:p>
      </dgm:t>
    </dgm:pt>
    <dgm:pt modelId="{FE503A69-B3C6-4700-A99C-71338EDA1E04}" type="pres">
      <dgm:prSet presAssocID="{65B5EDFE-886B-4F6B-AB25-973ABD7ECBD8}" presName="sibSpaceTwo" presStyleCnt="0"/>
      <dgm:spPr/>
      <dgm:t>
        <a:bodyPr/>
        <a:lstStyle/>
        <a:p>
          <a:endParaRPr lang="ru-RU"/>
        </a:p>
      </dgm:t>
    </dgm:pt>
    <dgm:pt modelId="{F5B31C45-D4D5-4883-9A87-F90F2B67108C}" type="pres">
      <dgm:prSet presAssocID="{F9F5D1DE-B7AF-466C-9A5B-2F2711059ADC}" presName="vertTwo" presStyleCnt="0"/>
      <dgm:spPr/>
      <dgm:t>
        <a:bodyPr/>
        <a:lstStyle/>
        <a:p>
          <a:endParaRPr lang="ru-RU"/>
        </a:p>
      </dgm:t>
    </dgm:pt>
    <dgm:pt modelId="{D4CBD1C8-95B0-44A9-A10A-372B73214956}" type="pres">
      <dgm:prSet presAssocID="{F9F5D1DE-B7AF-466C-9A5B-2F2711059ADC}" presName="txTwo" presStyleLbl="node2" presStyleIdx="1" presStyleCnt="3">
        <dgm:presLayoutVars>
          <dgm:chPref val="3"/>
        </dgm:presLayoutVars>
      </dgm:prSet>
      <dgm:spPr/>
      <dgm:t>
        <a:bodyPr/>
        <a:lstStyle/>
        <a:p>
          <a:endParaRPr lang="ru-RU"/>
        </a:p>
      </dgm:t>
    </dgm:pt>
    <dgm:pt modelId="{C7329E5A-BC6E-48D9-8993-ED9C9FED144A}" type="pres">
      <dgm:prSet presAssocID="{F9F5D1DE-B7AF-466C-9A5B-2F2711059ADC}" presName="parTransTwo" presStyleCnt="0"/>
      <dgm:spPr/>
      <dgm:t>
        <a:bodyPr/>
        <a:lstStyle/>
        <a:p>
          <a:endParaRPr lang="ru-RU"/>
        </a:p>
      </dgm:t>
    </dgm:pt>
    <dgm:pt modelId="{67CF7DC0-1931-442E-9B16-33A06E4AE478}" type="pres">
      <dgm:prSet presAssocID="{F9F5D1DE-B7AF-466C-9A5B-2F2711059ADC}" presName="horzTwo" presStyleCnt="0"/>
      <dgm:spPr/>
      <dgm:t>
        <a:bodyPr/>
        <a:lstStyle/>
        <a:p>
          <a:endParaRPr lang="ru-RU"/>
        </a:p>
      </dgm:t>
    </dgm:pt>
    <dgm:pt modelId="{528EB926-9CBC-4AE1-B60D-FB559A69D69B}" type="pres">
      <dgm:prSet presAssocID="{89BCABCC-5FF9-4814-AACF-3FF534724948}" presName="vertThree" presStyleCnt="0"/>
      <dgm:spPr/>
      <dgm:t>
        <a:bodyPr/>
        <a:lstStyle/>
        <a:p>
          <a:endParaRPr lang="ru-RU"/>
        </a:p>
      </dgm:t>
    </dgm:pt>
    <dgm:pt modelId="{22C75995-AD8A-48A3-BF99-129811423C49}" type="pres">
      <dgm:prSet presAssocID="{89BCABCC-5FF9-4814-AACF-3FF534724948}" presName="txThree" presStyleLbl="node3" presStyleIdx="1" presStyleCnt="3" custScaleY="202407">
        <dgm:presLayoutVars>
          <dgm:chPref val="3"/>
        </dgm:presLayoutVars>
      </dgm:prSet>
      <dgm:spPr/>
      <dgm:t>
        <a:bodyPr/>
        <a:lstStyle/>
        <a:p>
          <a:endParaRPr lang="ru-RU"/>
        </a:p>
      </dgm:t>
    </dgm:pt>
    <dgm:pt modelId="{55BC6B67-AAD8-4D05-857D-E891B1E03469}" type="pres">
      <dgm:prSet presAssocID="{89BCABCC-5FF9-4814-AACF-3FF534724948}" presName="horzThree" presStyleCnt="0"/>
      <dgm:spPr/>
      <dgm:t>
        <a:bodyPr/>
        <a:lstStyle/>
        <a:p>
          <a:endParaRPr lang="ru-RU"/>
        </a:p>
      </dgm:t>
    </dgm:pt>
    <dgm:pt modelId="{AD9E3075-0A4A-42FB-9537-E17A022AFBA6}" type="pres">
      <dgm:prSet presAssocID="{263FF0EE-0079-4380-83ED-84684B22E093}" presName="sibSpaceTwo" presStyleCnt="0"/>
      <dgm:spPr/>
      <dgm:t>
        <a:bodyPr/>
        <a:lstStyle/>
        <a:p>
          <a:endParaRPr lang="ru-RU"/>
        </a:p>
      </dgm:t>
    </dgm:pt>
    <dgm:pt modelId="{6F1A090F-807D-430E-A171-462038C1CC97}" type="pres">
      <dgm:prSet presAssocID="{BE9C9207-537F-49DE-988B-1F43C9EB5CA2}" presName="vertTwo" presStyleCnt="0"/>
      <dgm:spPr/>
      <dgm:t>
        <a:bodyPr/>
        <a:lstStyle/>
        <a:p>
          <a:endParaRPr lang="ru-RU"/>
        </a:p>
      </dgm:t>
    </dgm:pt>
    <dgm:pt modelId="{A5DAB826-DE36-4E8F-BFCF-EFFC0471CA25}" type="pres">
      <dgm:prSet presAssocID="{BE9C9207-537F-49DE-988B-1F43C9EB5CA2}" presName="txTwo" presStyleLbl="node2" presStyleIdx="2" presStyleCnt="3">
        <dgm:presLayoutVars>
          <dgm:chPref val="3"/>
        </dgm:presLayoutVars>
      </dgm:prSet>
      <dgm:spPr/>
      <dgm:t>
        <a:bodyPr/>
        <a:lstStyle/>
        <a:p>
          <a:endParaRPr lang="ru-RU"/>
        </a:p>
      </dgm:t>
    </dgm:pt>
    <dgm:pt modelId="{B7298A3C-81B6-4BCE-9695-E1CB1A33DE22}" type="pres">
      <dgm:prSet presAssocID="{BE9C9207-537F-49DE-988B-1F43C9EB5CA2}" presName="parTransTwo" presStyleCnt="0"/>
      <dgm:spPr/>
      <dgm:t>
        <a:bodyPr/>
        <a:lstStyle/>
        <a:p>
          <a:endParaRPr lang="ru-RU"/>
        </a:p>
      </dgm:t>
    </dgm:pt>
    <dgm:pt modelId="{D0F8D0E9-A8E4-4BED-AC51-DD974DB34F7A}" type="pres">
      <dgm:prSet presAssocID="{BE9C9207-537F-49DE-988B-1F43C9EB5CA2}" presName="horzTwo" presStyleCnt="0"/>
      <dgm:spPr/>
      <dgm:t>
        <a:bodyPr/>
        <a:lstStyle/>
        <a:p>
          <a:endParaRPr lang="ru-RU"/>
        </a:p>
      </dgm:t>
    </dgm:pt>
    <dgm:pt modelId="{319E5A3E-B1C2-4D52-AE4A-4E72048AFD0F}" type="pres">
      <dgm:prSet presAssocID="{B088798E-7B5A-4C8D-8E32-F7A74C0DC913}" presName="vertThree" presStyleCnt="0"/>
      <dgm:spPr/>
      <dgm:t>
        <a:bodyPr/>
        <a:lstStyle/>
        <a:p>
          <a:endParaRPr lang="ru-RU"/>
        </a:p>
      </dgm:t>
    </dgm:pt>
    <dgm:pt modelId="{5C2CEA7F-3F2C-4311-90D9-9DBD873D4E5E}" type="pres">
      <dgm:prSet presAssocID="{B088798E-7B5A-4C8D-8E32-F7A74C0DC913}" presName="txThree" presStyleLbl="node3" presStyleIdx="2" presStyleCnt="3" custScaleY="206423">
        <dgm:presLayoutVars>
          <dgm:chPref val="3"/>
        </dgm:presLayoutVars>
      </dgm:prSet>
      <dgm:spPr/>
      <dgm:t>
        <a:bodyPr/>
        <a:lstStyle/>
        <a:p>
          <a:endParaRPr lang="ru-RU"/>
        </a:p>
      </dgm:t>
    </dgm:pt>
    <dgm:pt modelId="{50F6069F-0FFF-41ED-A29E-504CC1A0DDD0}" type="pres">
      <dgm:prSet presAssocID="{B088798E-7B5A-4C8D-8E32-F7A74C0DC913}" presName="horzThree" presStyleCnt="0"/>
      <dgm:spPr/>
      <dgm:t>
        <a:bodyPr/>
        <a:lstStyle/>
        <a:p>
          <a:endParaRPr lang="ru-RU"/>
        </a:p>
      </dgm:t>
    </dgm:pt>
  </dgm:ptLst>
  <dgm:cxnLst>
    <dgm:cxn modelId="{15D8AE92-31E9-4EE4-9A25-70EEAFDB3204}" type="presOf" srcId="{89BCABCC-5FF9-4814-AACF-3FF534724948}" destId="{22C75995-AD8A-48A3-BF99-129811423C49}" srcOrd="0" destOrd="0" presId="urn:microsoft.com/office/officeart/2005/8/layout/hierarchy4"/>
    <dgm:cxn modelId="{05A94956-18E0-4DED-A729-64DC99E399DA}" type="presOf" srcId="{BE9C9207-537F-49DE-988B-1F43C9EB5CA2}" destId="{A5DAB826-DE36-4E8F-BFCF-EFFC0471CA25}" srcOrd="0" destOrd="0" presId="urn:microsoft.com/office/officeart/2005/8/layout/hierarchy4"/>
    <dgm:cxn modelId="{5CF08044-8F3B-4600-9FE1-CB5C5EC3D936}" type="presOf" srcId="{F9F5D1DE-B7AF-466C-9A5B-2F2711059ADC}" destId="{D4CBD1C8-95B0-44A9-A10A-372B73214956}" srcOrd="0" destOrd="0" presId="urn:microsoft.com/office/officeart/2005/8/layout/hierarchy4"/>
    <dgm:cxn modelId="{D3FA7146-E79D-4A00-AECC-D358AB09CF8F}" srcId="{E4071DC3-B468-4F36-A89B-39F03131BBA9}" destId="{F9F5D1DE-B7AF-466C-9A5B-2F2711059ADC}" srcOrd="1" destOrd="0" parTransId="{C89FD9FC-34F4-400C-AFDE-C0AE3036F8CD}" sibTransId="{263FF0EE-0079-4380-83ED-84684B22E093}"/>
    <dgm:cxn modelId="{874B997C-C09C-4510-BE34-DAE9F2A45DC4}" srcId="{9A50DDFF-7BC8-4B49-9CAB-D4058AC4D8FD}" destId="{97DD916D-9668-452E-ADC6-54D9411F6CB3}" srcOrd="0" destOrd="0" parTransId="{0C54BD84-44AB-4D0C-813D-04AA44B9A1F7}" sibTransId="{4F4F9383-2EB8-46B1-A8AE-F8EFE0505B55}"/>
    <dgm:cxn modelId="{B9F36FEA-3BD5-487B-8247-A7F0DF30FB35}" srcId="{09DB8AD6-1C1D-461D-AE19-E0F8E7DF007E}" destId="{E4071DC3-B468-4F36-A89B-39F03131BBA9}" srcOrd="0" destOrd="0" parTransId="{E9871FA3-AD3C-488A-BCFB-AB5919128D39}" sibTransId="{E8FE0510-E54E-43EC-9F01-E56DBFDB14CC}"/>
    <dgm:cxn modelId="{2CA12AB5-711A-442B-98CD-93852DCA0CFA}" type="presOf" srcId="{4798547C-AA0C-4DE5-BF21-760F9BE5C518}" destId="{8FBFA0AF-A18D-4634-BD7B-9521897D546A}" srcOrd="0" destOrd="0" presId="urn:microsoft.com/office/officeart/2005/8/layout/hierarchy4"/>
    <dgm:cxn modelId="{F0F2A9BA-F018-44EA-BC09-65F8B79DA948}" srcId="{E4071DC3-B468-4F36-A89B-39F03131BBA9}" destId="{BE9C9207-537F-49DE-988B-1F43C9EB5CA2}" srcOrd="2" destOrd="0" parTransId="{ECA0F010-82CF-489E-9687-48A723E203BD}" sibTransId="{39EEBC76-1DEA-4C3E-AB5A-21787E6486EE}"/>
    <dgm:cxn modelId="{BF7E239D-13C8-4444-BBEC-B59C5B0A0614}" srcId="{F9F5D1DE-B7AF-466C-9A5B-2F2711059ADC}" destId="{89BCABCC-5FF9-4814-AACF-3FF534724948}" srcOrd="0" destOrd="0" parTransId="{D1DE8C7C-D8FC-4285-BFFB-6FA2626872AD}" sibTransId="{9D49F47B-A067-4A85-86EE-ED83239DD3F7}"/>
    <dgm:cxn modelId="{780C3D59-3F69-4ABD-9E7F-9CE39DC6BC52}" type="presOf" srcId="{5A6E043C-44CA-42AF-844A-5BB8B0770A2B}" destId="{F74934F8-B6FA-4E95-AD38-25A810B77D3C}" srcOrd="0" destOrd="0" presId="urn:microsoft.com/office/officeart/2005/8/layout/hierarchy4"/>
    <dgm:cxn modelId="{A8AE2695-1E37-4C6F-943A-1D9926D6CD0B}" type="presOf" srcId="{E4071DC3-B468-4F36-A89B-39F03131BBA9}" destId="{32C5B17D-34F3-4C3D-B5E6-A7B95D2D9944}" srcOrd="0" destOrd="0" presId="urn:microsoft.com/office/officeart/2005/8/layout/hierarchy4"/>
    <dgm:cxn modelId="{EC63EFBC-54BD-404E-9751-CB9E64C48E0C}" srcId="{E4071DC3-B468-4F36-A89B-39F03131BBA9}" destId="{0673BBB8-9F7B-4FF2-A972-0F8301A2263F}" srcOrd="0" destOrd="0" parTransId="{F2ACF1C4-7F18-4306-BFA3-3B799A9D2C79}" sibTransId="{65B5EDFE-886B-4F6B-AB25-973ABD7ECBD8}"/>
    <dgm:cxn modelId="{C18E5792-A628-4B1A-911E-DB97B61445A1}" type="presOf" srcId="{D7BF3696-5586-44D1-93A9-AA8057D8AD9B}" destId="{E16FB2F8-466D-4E56-A364-283861F215E1}" srcOrd="0" destOrd="0" presId="urn:microsoft.com/office/officeart/2005/8/layout/hierarchy4"/>
    <dgm:cxn modelId="{F9037765-5295-44E5-B557-4592D70297A2}" type="presOf" srcId="{97DD916D-9668-452E-ADC6-54D9411F6CB3}" destId="{A13C23CA-82C6-4DC5-AB1E-24E51F6A88C0}" srcOrd="0" destOrd="0" presId="urn:microsoft.com/office/officeart/2005/8/layout/hierarchy4"/>
    <dgm:cxn modelId="{E9394E30-B7E0-4362-B602-AC6C9E346E6F}" srcId="{0673BBB8-9F7B-4FF2-A972-0F8301A2263F}" destId="{9A50DDFF-7BC8-4B49-9CAB-D4058AC4D8FD}" srcOrd="0" destOrd="0" parTransId="{A746B912-27C4-452C-8FCA-2249136D8828}" sibTransId="{E2E757DB-B88A-407A-80C1-A6DCDE803CE5}"/>
    <dgm:cxn modelId="{CFD8CE36-CDCA-4466-A72F-E68A89C7153B}" type="presOf" srcId="{B088798E-7B5A-4C8D-8E32-F7A74C0DC913}" destId="{5C2CEA7F-3F2C-4311-90D9-9DBD873D4E5E}" srcOrd="0" destOrd="0" presId="urn:microsoft.com/office/officeart/2005/8/layout/hierarchy4"/>
    <dgm:cxn modelId="{EF156C02-E6E2-4E56-A4C9-4DE2172BABA4}" srcId="{9A50DDFF-7BC8-4B49-9CAB-D4058AC4D8FD}" destId="{D7BF3696-5586-44D1-93A9-AA8057D8AD9B}" srcOrd="3" destOrd="0" parTransId="{94CF8F2E-89E1-4ED1-AFB0-240DD9643DA1}" sibTransId="{4158ED7C-F5D8-40F2-A0CA-10010C60D477}"/>
    <dgm:cxn modelId="{0D1AEAE9-FC7B-48A4-9EB6-55F974B6CD7F}" srcId="{BE9C9207-537F-49DE-988B-1F43C9EB5CA2}" destId="{B088798E-7B5A-4C8D-8E32-F7A74C0DC913}" srcOrd="0" destOrd="0" parTransId="{3D4696F5-E89F-422C-B85A-6A3832008887}" sibTransId="{99499A3B-6582-4958-A58E-C97AB0836D88}"/>
    <dgm:cxn modelId="{31E65DF2-1E6A-4B46-973F-96BBDF78D9D6}" srcId="{9A50DDFF-7BC8-4B49-9CAB-D4058AC4D8FD}" destId="{5A6E043C-44CA-42AF-844A-5BB8B0770A2B}" srcOrd="2" destOrd="0" parTransId="{11387794-C029-456B-A9ED-09826B174DF4}" sibTransId="{15540E5E-30D7-4739-84F7-9F90ADEE3A44}"/>
    <dgm:cxn modelId="{AEE97E82-55CE-4DEE-B419-EA86DD19B0AB}" type="presOf" srcId="{9A50DDFF-7BC8-4B49-9CAB-D4058AC4D8FD}" destId="{679F6C80-6164-45F1-A1AA-E7CD19F9FAD4}" srcOrd="0" destOrd="0" presId="urn:microsoft.com/office/officeart/2005/8/layout/hierarchy4"/>
    <dgm:cxn modelId="{CF5343F7-2B36-4C5A-ADAD-CEF590FF7A63}" type="presOf" srcId="{09DB8AD6-1C1D-461D-AE19-E0F8E7DF007E}" destId="{54E61425-B8FF-4F16-9F22-7FEC3E47B27D}" srcOrd="0" destOrd="0" presId="urn:microsoft.com/office/officeart/2005/8/layout/hierarchy4"/>
    <dgm:cxn modelId="{373295B4-5069-4E99-8CF2-E8ADA39352FF}" type="presOf" srcId="{0673BBB8-9F7B-4FF2-A972-0F8301A2263F}" destId="{CEBACED9-0566-443A-9CAF-3930F5F155B2}" srcOrd="0" destOrd="0" presId="urn:microsoft.com/office/officeart/2005/8/layout/hierarchy4"/>
    <dgm:cxn modelId="{2CB2187F-F9F9-444A-BA49-6B2665075547}" srcId="{9A50DDFF-7BC8-4B49-9CAB-D4058AC4D8FD}" destId="{4798547C-AA0C-4DE5-BF21-760F9BE5C518}" srcOrd="1" destOrd="0" parTransId="{C74B47C2-0BFC-4461-8A6D-BF9B02B53FE5}" sibTransId="{846C05CB-909F-41B2-983A-D3EE23CE14C2}"/>
    <dgm:cxn modelId="{040DF536-B912-4504-A8B4-226EB2A2CA65}" type="presParOf" srcId="{54E61425-B8FF-4F16-9F22-7FEC3E47B27D}" destId="{81E407F7-FE70-44D8-BC83-FDBC98FDA2E9}" srcOrd="0" destOrd="0" presId="urn:microsoft.com/office/officeart/2005/8/layout/hierarchy4"/>
    <dgm:cxn modelId="{017062B3-AD3B-48F9-8427-D996EB6C36EA}" type="presParOf" srcId="{81E407F7-FE70-44D8-BC83-FDBC98FDA2E9}" destId="{32C5B17D-34F3-4C3D-B5E6-A7B95D2D9944}" srcOrd="0" destOrd="0" presId="urn:microsoft.com/office/officeart/2005/8/layout/hierarchy4"/>
    <dgm:cxn modelId="{CF5B9E73-C74A-42B8-BB75-C6FFE6ED761A}" type="presParOf" srcId="{81E407F7-FE70-44D8-BC83-FDBC98FDA2E9}" destId="{8C0FEE61-9492-46A8-95CB-34A9FD4D68B3}" srcOrd="1" destOrd="0" presId="urn:microsoft.com/office/officeart/2005/8/layout/hierarchy4"/>
    <dgm:cxn modelId="{DC8799ED-8356-4CAE-8469-839645D4E90D}" type="presParOf" srcId="{81E407F7-FE70-44D8-BC83-FDBC98FDA2E9}" destId="{9D75B40E-8864-45F7-B9E9-4D6DA2C88D12}" srcOrd="2" destOrd="0" presId="urn:microsoft.com/office/officeart/2005/8/layout/hierarchy4"/>
    <dgm:cxn modelId="{4B49C156-3816-4934-8980-B52195FCA08E}" type="presParOf" srcId="{9D75B40E-8864-45F7-B9E9-4D6DA2C88D12}" destId="{1A4A1309-1EA0-4E90-9DEA-40E97D4DD5DB}" srcOrd="0" destOrd="0" presId="urn:microsoft.com/office/officeart/2005/8/layout/hierarchy4"/>
    <dgm:cxn modelId="{0BAECF48-FE21-43FC-AC4D-A5EAE7BF2C65}" type="presParOf" srcId="{1A4A1309-1EA0-4E90-9DEA-40E97D4DD5DB}" destId="{CEBACED9-0566-443A-9CAF-3930F5F155B2}" srcOrd="0" destOrd="0" presId="urn:microsoft.com/office/officeart/2005/8/layout/hierarchy4"/>
    <dgm:cxn modelId="{684440EE-7D90-46A5-BF33-A20D07A69368}" type="presParOf" srcId="{1A4A1309-1EA0-4E90-9DEA-40E97D4DD5DB}" destId="{AB250B47-E946-4309-9145-E2F33CFE7C67}" srcOrd="1" destOrd="0" presId="urn:microsoft.com/office/officeart/2005/8/layout/hierarchy4"/>
    <dgm:cxn modelId="{85DDE8E9-0A27-42AB-9841-42C9615D1DAF}" type="presParOf" srcId="{1A4A1309-1EA0-4E90-9DEA-40E97D4DD5DB}" destId="{31B0D395-D2F3-4D95-8F45-EC7661904869}" srcOrd="2" destOrd="0" presId="urn:microsoft.com/office/officeart/2005/8/layout/hierarchy4"/>
    <dgm:cxn modelId="{2726BAC7-301C-4C00-A170-8326B9963AB4}" type="presParOf" srcId="{31B0D395-D2F3-4D95-8F45-EC7661904869}" destId="{0EACCC15-FC1F-40E2-8157-C3F020A16BF8}" srcOrd="0" destOrd="0" presId="urn:microsoft.com/office/officeart/2005/8/layout/hierarchy4"/>
    <dgm:cxn modelId="{E63300FA-7B97-483A-857F-46CA3063F57E}" type="presParOf" srcId="{0EACCC15-FC1F-40E2-8157-C3F020A16BF8}" destId="{679F6C80-6164-45F1-A1AA-E7CD19F9FAD4}" srcOrd="0" destOrd="0" presId="urn:microsoft.com/office/officeart/2005/8/layout/hierarchy4"/>
    <dgm:cxn modelId="{D32333B2-7706-4035-8F8E-6C029B7BD458}" type="presParOf" srcId="{0EACCC15-FC1F-40E2-8157-C3F020A16BF8}" destId="{A363D249-29F2-48D3-996D-BFB2B4F34C4D}" srcOrd="1" destOrd="0" presId="urn:microsoft.com/office/officeart/2005/8/layout/hierarchy4"/>
    <dgm:cxn modelId="{62DAF004-AEE3-48A2-8FA3-7729B10D88D6}" type="presParOf" srcId="{0EACCC15-FC1F-40E2-8157-C3F020A16BF8}" destId="{C51591AA-0C9F-4D12-92F8-C2C08FA9E165}" srcOrd="2" destOrd="0" presId="urn:microsoft.com/office/officeart/2005/8/layout/hierarchy4"/>
    <dgm:cxn modelId="{778BA63B-5772-47EA-A53A-A492793F700D}" type="presParOf" srcId="{C51591AA-0C9F-4D12-92F8-C2C08FA9E165}" destId="{F4EADB68-E804-4342-B9BA-19056A8A61B3}" srcOrd="0" destOrd="0" presId="urn:microsoft.com/office/officeart/2005/8/layout/hierarchy4"/>
    <dgm:cxn modelId="{E85DD854-5B1E-4FC9-A2D3-0E738704B5CF}" type="presParOf" srcId="{F4EADB68-E804-4342-B9BA-19056A8A61B3}" destId="{A13C23CA-82C6-4DC5-AB1E-24E51F6A88C0}" srcOrd="0" destOrd="0" presId="urn:microsoft.com/office/officeart/2005/8/layout/hierarchy4"/>
    <dgm:cxn modelId="{E5C1929B-9BF3-4D20-8E79-5FB7B068F2CA}" type="presParOf" srcId="{F4EADB68-E804-4342-B9BA-19056A8A61B3}" destId="{51EA2C9A-6BE2-439A-9D7E-8F558CEEC88C}" srcOrd="1" destOrd="0" presId="urn:microsoft.com/office/officeart/2005/8/layout/hierarchy4"/>
    <dgm:cxn modelId="{AF2D8680-70DC-4FB9-A640-4E480B6F5E06}" type="presParOf" srcId="{C51591AA-0C9F-4D12-92F8-C2C08FA9E165}" destId="{59073B21-7303-499B-B288-C92C802A227F}" srcOrd="1" destOrd="0" presId="urn:microsoft.com/office/officeart/2005/8/layout/hierarchy4"/>
    <dgm:cxn modelId="{92C8C0A8-07CA-4D18-978F-1FF51CEF8B71}" type="presParOf" srcId="{C51591AA-0C9F-4D12-92F8-C2C08FA9E165}" destId="{C2AE17CD-9E3E-404F-9226-5561AC7CE175}" srcOrd="2" destOrd="0" presId="urn:microsoft.com/office/officeart/2005/8/layout/hierarchy4"/>
    <dgm:cxn modelId="{20FBCD28-F6BF-4F38-BAEE-1066AE659DE0}" type="presParOf" srcId="{C2AE17CD-9E3E-404F-9226-5561AC7CE175}" destId="{8FBFA0AF-A18D-4634-BD7B-9521897D546A}" srcOrd="0" destOrd="0" presId="urn:microsoft.com/office/officeart/2005/8/layout/hierarchy4"/>
    <dgm:cxn modelId="{189C4F73-C5CE-47DA-9DE2-1AD5F8344A56}" type="presParOf" srcId="{C2AE17CD-9E3E-404F-9226-5561AC7CE175}" destId="{31C2013B-971D-4ECD-A67F-80E06F66BAD9}" srcOrd="1" destOrd="0" presId="urn:microsoft.com/office/officeart/2005/8/layout/hierarchy4"/>
    <dgm:cxn modelId="{872B9BA2-25E1-410C-92C9-EBC5D684CF9D}" type="presParOf" srcId="{C51591AA-0C9F-4D12-92F8-C2C08FA9E165}" destId="{266A0CBB-0B02-4FCA-9908-B7AA41CB0C92}" srcOrd="3" destOrd="0" presId="urn:microsoft.com/office/officeart/2005/8/layout/hierarchy4"/>
    <dgm:cxn modelId="{18583991-E676-4160-8B2B-C3DD7DB46F08}" type="presParOf" srcId="{C51591AA-0C9F-4D12-92F8-C2C08FA9E165}" destId="{2A9A144B-B220-45ED-9368-73ECCB0ABCBE}" srcOrd="4" destOrd="0" presId="urn:microsoft.com/office/officeart/2005/8/layout/hierarchy4"/>
    <dgm:cxn modelId="{327D5B1A-CE86-4D13-A475-D9177E72059C}" type="presParOf" srcId="{2A9A144B-B220-45ED-9368-73ECCB0ABCBE}" destId="{F74934F8-B6FA-4E95-AD38-25A810B77D3C}" srcOrd="0" destOrd="0" presId="urn:microsoft.com/office/officeart/2005/8/layout/hierarchy4"/>
    <dgm:cxn modelId="{91EF108D-BAC4-445B-9103-3D24068CF469}" type="presParOf" srcId="{2A9A144B-B220-45ED-9368-73ECCB0ABCBE}" destId="{9B0AA8C6-9CAE-4CD8-861F-EA5F6898EC7A}" srcOrd="1" destOrd="0" presId="urn:microsoft.com/office/officeart/2005/8/layout/hierarchy4"/>
    <dgm:cxn modelId="{C7F3C867-15ED-4DC4-8DDF-4B0198D9B0E2}" type="presParOf" srcId="{C51591AA-0C9F-4D12-92F8-C2C08FA9E165}" destId="{5786E778-9EA6-42BF-B1D6-7222AE177952}" srcOrd="5" destOrd="0" presId="urn:microsoft.com/office/officeart/2005/8/layout/hierarchy4"/>
    <dgm:cxn modelId="{B800CDA8-44C4-40DE-BF3E-94CA8262FE4B}" type="presParOf" srcId="{C51591AA-0C9F-4D12-92F8-C2C08FA9E165}" destId="{21148A45-118A-47D8-8CF9-2041A8130564}" srcOrd="6" destOrd="0" presId="urn:microsoft.com/office/officeart/2005/8/layout/hierarchy4"/>
    <dgm:cxn modelId="{34B6CA20-EF74-4599-A2B9-99A7AFE5DEA8}" type="presParOf" srcId="{21148A45-118A-47D8-8CF9-2041A8130564}" destId="{E16FB2F8-466D-4E56-A364-283861F215E1}" srcOrd="0" destOrd="0" presId="urn:microsoft.com/office/officeart/2005/8/layout/hierarchy4"/>
    <dgm:cxn modelId="{70FEAF1E-8D63-4530-8940-C723B2F66DEB}" type="presParOf" srcId="{21148A45-118A-47D8-8CF9-2041A8130564}" destId="{20F2918A-5331-485B-A3D3-9C4D673920A4}" srcOrd="1" destOrd="0" presId="urn:microsoft.com/office/officeart/2005/8/layout/hierarchy4"/>
    <dgm:cxn modelId="{07BE6A37-69BF-4BA5-B1A3-E113F86E9D16}" type="presParOf" srcId="{9D75B40E-8864-45F7-B9E9-4D6DA2C88D12}" destId="{FE503A69-B3C6-4700-A99C-71338EDA1E04}" srcOrd="1" destOrd="0" presId="urn:microsoft.com/office/officeart/2005/8/layout/hierarchy4"/>
    <dgm:cxn modelId="{CE399CC2-F41B-4425-A6C4-79F5DFA90BC4}" type="presParOf" srcId="{9D75B40E-8864-45F7-B9E9-4D6DA2C88D12}" destId="{F5B31C45-D4D5-4883-9A87-F90F2B67108C}" srcOrd="2" destOrd="0" presId="urn:microsoft.com/office/officeart/2005/8/layout/hierarchy4"/>
    <dgm:cxn modelId="{AE509162-076A-462C-AD75-AABC620F647B}" type="presParOf" srcId="{F5B31C45-D4D5-4883-9A87-F90F2B67108C}" destId="{D4CBD1C8-95B0-44A9-A10A-372B73214956}" srcOrd="0" destOrd="0" presId="urn:microsoft.com/office/officeart/2005/8/layout/hierarchy4"/>
    <dgm:cxn modelId="{8D3A674F-00C0-466B-8E0F-5FDF740BF8FA}" type="presParOf" srcId="{F5B31C45-D4D5-4883-9A87-F90F2B67108C}" destId="{C7329E5A-BC6E-48D9-8993-ED9C9FED144A}" srcOrd="1" destOrd="0" presId="urn:microsoft.com/office/officeart/2005/8/layout/hierarchy4"/>
    <dgm:cxn modelId="{E26A4518-2909-4677-A407-0B3E94555060}" type="presParOf" srcId="{F5B31C45-D4D5-4883-9A87-F90F2B67108C}" destId="{67CF7DC0-1931-442E-9B16-33A06E4AE478}" srcOrd="2" destOrd="0" presId="urn:microsoft.com/office/officeart/2005/8/layout/hierarchy4"/>
    <dgm:cxn modelId="{0901A32A-AF74-4DD7-88E7-6675EDE35ADF}" type="presParOf" srcId="{67CF7DC0-1931-442E-9B16-33A06E4AE478}" destId="{528EB926-9CBC-4AE1-B60D-FB559A69D69B}" srcOrd="0" destOrd="0" presId="urn:microsoft.com/office/officeart/2005/8/layout/hierarchy4"/>
    <dgm:cxn modelId="{1BAB0C8C-F799-402A-9194-F959A2DA60E5}" type="presParOf" srcId="{528EB926-9CBC-4AE1-B60D-FB559A69D69B}" destId="{22C75995-AD8A-48A3-BF99-129811423C49}" srcOrd="0" destOrd="0" presId="urn:microsoft.com/office/officeart/2005/8/layout/hierarchy4"/>
    <dgm:cxn modelId="{CFC2196B-C0CD-4E43-89B5-5D6B5BFC8E68}" type="presParOf" srcId="{528EB926-9CBC-4AE1-B60D-FB559A69D69B}" destId="{55BC6B67-AAD8-4D05-857D-E891B1E03469}" srcOrd="1" destOrd="0" presId="urn:microsoft.com/office/officeart/2005/8/layout/hierarchy4"/>
    <dgm:cxn modelId="{96623A79-DD07-4E8D-BB1A-A529D3C89249}" type="presParOf" srcId="{9D75B40E-8864-45F7-B9E9-4D6DA2C88D12}" destId="{AD9E3075-0A4A-42FB-9537-E17A022AFBA6}" srcOrd="3" destOrd="0" presId="urn:microsoft.com/office/officeart/2005/8/layout/hierarchy4"/>
    <dgm:cxn modelId="{3179A0D9-096B-4D85-9A1F-CC9F5FB82F94}" type="presParOf" srcId="{9D75B40E-8864-45F7-B9E9-4D6DA2C88D12}" destId="{6F1A090F-807D-430E-A171-462038C1CC97}" srcOrd="4" destOrd="0" presId="urn:microsoft.com/office/officeart/2005/8/layout/hierarchy4"/>
    <dgm:cxn modelId="{BA77D604-6AB4-4404-8634-50FDA47D44AD}" type="presParOf" srcId="{6F1A090F-807D-430E-A171-462038C1CC97}" destId="{A5DAB826-DE36-4E8F-BFCF-EFFC0471CA25}" srcOrd="0" destOrd="0" presId="urn:microsoft.com/office/officeart/2005/8/layout/hierarchy4"/>
    <dgm:cxn modelId="{0B5D8811-8235-4242-BE3A-30628F54329B}" type="presParOf" srcId="{6F1A090F-807D-430E-A171-462038C1CC97}" destId="{B7298A3C-81B6-4BCE-9695-E1CB1A33DE22}" srcOrd="1" destOrd="0" presId="urn:microsoft.com/office/officeart/2005/8/layout/hierarchy4"/>
    <dgm:cxn modelId="{DA23914C-B8D3-4B69-944A-53B38ACA8F8E}" type="presParOf" srcId="{6F1A090F-807D-430E-A171-462038C1CC97}" destId="{D0F8D0E9-A8E4-4BED-AC51-DD974DB34F7A}" srcOrd="2" destOrd="0" presId="urn:microsoft.com/office/officeart/2005/8/layout/hierarchy4"/>
    <dgm:cxn modelId="{C1A6834E-15DB-4F36-A184-0E71D94EC49D}" type="presParOf" srcId="{D0F8D0E9-A8E4-4BED-AC51-DD974DB34F7A}" destId="{319E5A3E-B1C2-4D52-AE4A-4E72048AFD0F}" srcOrd="0" destOrd="0" presId="urn:microsoft.com/office/officeart/2005/8/layout/hierarchy4"/>
    <dgm:cxn modelId="{6B0CC6CB-1DB0-411C-8D29-C9AFDDE72530}" type="presParOf" srcId="{319E5A3E-B1C2-4D52-AE4A-4E72048AFD0F}" destId="{5C2CEA7F-3F2C-4311-90D9-9DBD873D4E5E}" srcOrd="0" destOrd="0" presId="urn:microsoft.com/office/officeart/2005/8/layout/hierarchy4"/>
    <dgm:cxn modelId="{76B0711A-0F0E-4633-A5F8-1F69386DE28A}" type="presParOf" srcId="{319E5A3E-B1C2-4D52-AE4A-4E72048AFD0F}" destId="{50F6069F-0FFF-41ED-A29E-504CC1A0DDD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ADC71AF-ADCC-4E9D-9B56-72B49FCD23B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65309BC7-A32E-48F8-886B-842135D82D5D}">
      <dgm:prSet/>
      <dgm:spPr>
        <a:solidFill>
          <a:srgbClr val="32597C"/>
        </a:solidFill>
      </dgm:spPr>
      <dgm:t>
        <a:bodyPr/>
        <a:lstStyle/>
        <a:p>
          <a:pPr rtl="0"/>
          <a:r>
            <a:rPr lang="ru-RU" dirty="0" smtClean="0"/>
            <a:t>Актуальность</a:t>
          </a:r>
          <a:endParaRPr lang="ru-RU" dirty="0"/>
        </a:p>
      </dgm:t>
    </dgm:pt>
    <dgm:pt modelId="{C0B47270-1676-4E4E-B197-AEC4E1D275EB}" type="parTrans" cxnId="{21B46EC9-B2E1-4AD5-BEA9-B251229D375F}">
      <dgm:prSet/>
      <dgm:spPr/>
      <dgm:t>
        <a:bodyPr/>
        <a:lstStyle/>
        <a:p>
          <a:endParaRPr lang="ru-RU"/>
        </a:p>
      </dgm:t>
    </dgm:pt>
    <dgm:pt modelId="{F5DDD666-2B7F-433D-8099-363350A97D02}" type="sibTrans" cxnId="{21B46EC9-B2E1-4AD5-BEA9-B251229D375F}">
      <dgm:prSet/>
      <dgm:spPr/>
      <dgm:t>
        <a:bodyPr/>
        <a:lstStyle/>
        <a:p>
          <a:endParaRPr lang="ru-RU"/>
        </a:p>
      </dgm:t>
    </dgm:pt>
    <dgm:pt modelId="{A81019B1-4959-4C48-8FBE-33DAD678C10F}">
      <dgm:prSet/>
      <dgm:spPr>
        <a:solidFill>
          <a:srgbClr val="32597C"/>
        </a:solidFill>
      </dgm:spPr>
      <dgm:t>
        <a:bodyPr/>
        <a:lstStyle/>
        <a:p>
          <a:pPr rtl="0"/>
          <a:r>
            <a:rPr lang="ru-RU" dirty="0" smtClean="0"/>
            <a:t>Доверенность</a:t>
          </a:r>
          <a:endParaRPr lang="ru-RU" dirty="0"/>
        </a:p>
      </dgm:t>
    </dgm:pt>
    <dgm:pt modelId="{C747D2F6-5FBE-4B75-975C-CBE0655D195B}" type="parTrans" cxnId="{A54A701F-CA81-4380-9596-2A5FB89E94E4}">
      <dgm:prSet/>
      <dgm:spPr/>
      <dgm:t>
        <a:bodyPr/>
        <a:lstStyle/>
        <a:p>
          <a:endParaRPr lang="ru-RU"/>
        </a:p>
      </dgm:t>
    </dgm:pt>
    <dgm:pt modelId="{09E09BCE-7B17-48AC-A72F-50F6DAB17769}" type="sibTrans" cxnId="{A54A701F-CA81-4380-9596-2A5FB89E94E4}">
      <dgm:prSet/>
      <dgm:spPr/>
      <dgm:t>
        <a:bodyPr/>
        <a:lstStyle/>
        <a:p>
          <a:endParaRPr lang="ru-RU"/>
        </a:p>
      </dgm:t>
    </dgm:pt>
    <dgm:pt modelId="{1B6A7E5A-6346-4119-9608-90DE86D6CFF5}">
      <dgm:prSet/>
      <dgm:spPr>
        <a:solidFill>
          <a:srgbClr val="32597C"/>
        </a:solidFill>
      </dgm:spPr>
      <dgm:t>
        <a:bodyPr/>
        <a:lstStyle/>
        <a:p>
          <a:pPr rtl="0"/>
          <a:r>
            <a:rPr lang="ru-RU" dirty="0" smtClean="0"/>
            <a:t>Возможность адаптации под систему заказчика</a:t>
          </a:r>
          <a:endParaRPr lang="ru-RU" dirty="0"/>
        </a:p>
      </dgm:t>
    </dgm:pt>
    <dgm:pt modelId="{459C9C78-E076-45BC-818C-9E747A7197FC}" type="parTrans" cxnId="{648BD859-484F-4F2A-8C3E-A17D69DAC27B}">
      <dgm:prSet/>
      <dgm:spPr/>
      <dgm:t>
        <a:bodyPr/>
        <a:lstStyle/>
        <a:p>
          <a:endParaRPr lang="ru-RU"/>
        </a:p>
      </dgm:t>
    </dgm:pt>
    <dgm:pt modelId="{66CADB78-100A-42B8-A302-996BE5C3421A}" type="sibTrans" cxnId="{648BD859-484F-4F2A-8C3E-A17D69DAC27B}">
      <dgm:prSet/>
      <dgm:spPr/>
      <dgm:t>
        <a:bodyPr/>
        <a:lstStyle/>
        <a:p>
          <a:endParaRPr lang="ru-RU"/>
        </a:p>
      </dgm:t>
    </dgm:pt>
    <dgm:pt modelId="{7E58FDDD-73F5-4230-AD66-2D53B7A7B346}">
      <dgm:prSet/>
      <dgm:spPr>
        <a:solidFill>
          <a:srgbClr val="32597C"/>
        </a:solidFill>
      </dgm:spPr>
      <dgm:t>
        <a:bodyPr/>
        <a:lstStyle/>
        <a:p>
          <a:pPr rtl="0"/>
          <a:r>
            <a:rPr lang="ru-RU" dirty="0" smtClean="0"/>
            <a:t>Отсутствие ложных срабатываний</a:t>
          </a:r>
          <a:endParaRPr lang="ru-RU" dirty="0"/>
        </a:p>
      </dgm:t>
    </dgm:pt>
    <dgm:pt modelId="{5ADFBC6B-AF1D-499F-8A91-23335281F2B2}" type="parTrans" cxnId="{BFB59ED2-6045-4575-BAFF-3604C6A0E9F8}">
      <dgm:prSet/>
      <dgm:spPr/>
      <dgm:t>
        <a:bodyPr/>
        <a:lstStyle/>
        <a:p>
          <a:endParaRPr lang="ru-RU"/>
        </a:p>
      </dgm:t>
    </dgm:pt>
    <dgm:pt modelId="{0E886EF6-90F2-41B2-8AE2-D911DD75C040}" type="sibTrans" cxnId="{BFB59ED2-6045-4575-BAFF-3604C6A0E9F8}">
      <dgm:prSet/>
      <dgm:spPr/>
      <dgm:t>
        <a:bodyPr/>
        <a:lstStyle/>
        <a:p>
          <a:endParaRPr lang="ru-RU"/>
        </a:p>
      </dgm:t>
    </dgm:pt>
    <dgm:pt modelId="{2677FB68-796F-433B-B9D1-A808EF9874CC}" type="pres">
      <dgm:prSet presAssocID="{DADC71AF-ADCC-4E9D-9B56-72B49FCD23BB}" presName="linear" presStyleCnt="0">
        <dgm:presLayoutVars>
          <dgm:animLvl val="lvl"/>
          <dgm:resizeHandles val="exact"/>
        </dgm:presLayoutVars>
      </dgm:prSet>
      <dgm:spPr/>
      <dgm:t>
        <a:bodyPr/>
        <a:lstStyle/>
        <a:p>
          <a:endParaRPr lang="ru-RU"/>
        </a:p>
      </dgm:t>
    </dgm:pt>
    <dgm:pt modelId="{CCF5E02E-06C4-42B6-B1EA-2F7106370645}" type="pres">
      <dgm:prSet presAssocID="{65309BC7-A32E-48F8-886B-842135D82D5D}" presName="parentText" presStyleLbl="node1" presStyleIdx="0" presStyleCnt="4">
        <dgm:presLayoutVars>
          <dgm:chMax val="0"/>
          <dgm:bulletEnabled val="1"/>
        </dgm:presLayoutVars>
      </dgm:prSet>
      <dgm:spPr/>
      <dgm:t>
        <a:bodyPr/>
        <a:lstStyle/>
        <a:p>
          <a:endParaRPr lang="ru-RU"/>
        </a:p>
      </dgm:t>
    </dgm:pt>
    <dgm:pt modelId="{F23D4355-FE82-441C-9017-20E07908A35D}" type="pres">
      <dgm:prSet presAssocID="{F5DDD666-2B7F-433D-8099-363350A97D02}" presName="spacer" presStyleCnt="0"/>
      <dgm:spPr/>
      <dgm:t>
        <a:bodyPr/>
        <a:lstStyle/>
        <a:p>
          <a:endParaRPr lang="ru-RU"/>
        </a:p>
      </dgm:t>
    </dgm:pt>
    <dgm:pt modelId="{544946F7-BB63-4654-97A0-65D311288EFB}" type="pres">
      <dgm:prSet presAssocID="{7E58FDDD-73F5-4230-AD66-2D53B7A7B346}" presName="parentText" presStyleLbl="node1" presStyleIdx="1" presStyleCnt="4">
        <dgm:presLayoutVars>
          <dgm:chMax val="0"/>
          <dgm:bulletEnabled val="1"/>
        </dgm:presLayoutVars>
      </dgm:prSet>
      <dgm:spPr/>
      <dgm:t>
        <a:bodyPr/>
        <a:lstStyle/>
        <a:p>
          <a:endParaRPr lang="ru-RU"/>
        </a:p>
      </dgm:t>
    </dgm:pt>
    <dgm:pt modelId="{EB4E2562-EE10-4460-BFD9-A96423F9D4C3}" type="pres">
      <dgm:prSet presAssocID="{0E886EF6-90F2-41B2-8AE2-D911DD75C040}" presName="spacer" presStyleCnt="0"/>
      <dgm:spPr/>
    </dgm:pt>
    <dgm:pt modelId="{CEE05CCE-88C9-45A9-8EFD-F64B63EA0F8E}" type="pres">
      <dgm:prSet presAssocID="{A81019B1-4959-4C48-8FBE-33DAD678C10F}" presName="parentText" presStyleLbl="node1" presStyleIdx="2" presStyleCnt="4">
        <dgm:presLayoutVars>
          <dgm:chMax val="0"/>
          <dgm:bulletEnabled val="1"/>
        </dgm:presLayoutVars>
      </dgm:prSet>
      <dgm:spPr/>
      <dgm:t>
        <a:bodyPr/>
        <a:lstStyle/>
        <a:p>
          <a:endParaRPr lang="ru-RU"/>
        </a:p>
      </dgm:t>
    </dgm:pt>
    <dgm:pt modelId="{9DCE74EE-74D7-4099-A7E3-DF94CE0EC183}" type="pres">
      <dgm:prSet presAssocID="{09E09BCE-7B17-48AC-A72F-50F6DAB17769}" presName="spacer" presStyleCnt="0"/>
      <dgm:spPr/>
      <dgm:t>
        <a:bodyPr/>
        <a:lstStyle/>
        <a:p>
          <a:endParaRPr lang="ru-RU"/>
        </a:p>
      </dgm:t>
    </dgm:pt>
    <dgm:pt modelId="{D335D918-DB2D-4429-B5C5-7EF40D80DF45}" type="pres">
      <dgm:prSet presAssocID="{1B6A7E5A-6346-4119-9608-90DE86D6CFF5}" presName="parentText" presStyleLbl="node1" presStyleIdx="3" presStyleCnt="4">
        <dgm:presLayoutVars>
          <dgm:chMax val="0"/>
          <dgm:bulletEnabled val="1"/>
        </dgm:presLayoutVars>
      </dgm:prSet>
      <dgm:spPr/>
      <dgm:t>
        <a:bodyPr/>
        <a:lstStyle/>
        <a:p>
          <a:endParaRPr lang="ru-RU"/>
        </a:p>
      </dgm:t>
    </dgm:pt>
  </dgm:ptLst>
  <dgm:cxnLst>
    <dgm:cxn modelId="{5DC02299-64EC-4DDE-8D6D-8A18F5FFDE9D}" type="presOf" srcId="{DADC71AF-ADCC-4E9D-9B56-72B49FCD23BB}" destId="{2677FB68-796F-433B-B9D1-A808EF9874CC}" srcOrd="0" destOrd="0" presId="urn:microsoft.com/office/officeart/2005/8/layout/vList2"/>
    <dgm:cxn modelId="{09AAF399-22A6-479C-9963-36D97086E705}" type="presOf" srcId="{1B6A7E5A-6346-4119-9608-90DE86D6CFF5}" destId="{D335D918-DB2D-4429-B5C5-7EF40D80DF45}" srcOrd="0" destOrd="0" presId="urn:microsoft.com/office/officeart/2005/8/layout/vList2"/>
    <dgm:cxn modelId="{A54A701F-CA81-4380-9596-2A5FB89E94E4}" srcId="{DADC71AF-ADCC-4E9D-9B56-72B49FCD23BB}" destId="{A81019B1-4959-4C48-8FBE-33DAD678C10F}" srcOrd="2" destOrd="0" parTransId="{C747D2F6-5FBE-4B75-975C-CBE0655D195B}" sibTransId="{09E09BCE-7B17-48AC-A72F-50F6DAB17769}"/>
    <dgm:cxn modelId="{F1DA0CB7-3B4C-42AB-8E50-1473C7D50BF8}" type="presOf" srcId="{65309BC7-A32E-48F8-886B-842135D82D5D}" destId="{CCF5E02E-06C4-42B6-B1EA-2F7106370645}" srcOrd="0" destOrd="0" presId="urn:microsoft.com/office/officeart/2005/8/layout/vList2"/>
    <dgm:cxn modelId="{ECDFFA86-C8D1-4DA2-BA16-326F67EC8C5F}" type="presOf" srcId="{A81019B1-4959-4C48-8FBE-33DAD678C10F}" destId="{CEE05CCE-88C9-45A9-8EFD-F64B63EA0F8E}" srcOrd="0" destOrd="0" presId="urn:microsoft.com/office/officeart/2005/8/layout/vList2"/>
    <dgm:cxn modelId="{648BD859-484F-4F2A-8C3E-A17D69DAC27B}" srcId="{DADC71AF-ADCC-4E9D-9B56-72B49FCD23BB}" destId="{1B6A7E5A-6346-4119-9608-90DE86D6CFF5}" srcOrd="3" destOrd="0" parTransId="{459C9C78-E076-45BC-818C-9E747A7197FC}" sibTransId="{66CADB78-100A-42B8-A302-996BE5C3421A}"/>
    <dgm:cxn modelId="{BFB59ED2-6045-4575-BAFF-3604C6A0E9F8}" srcId="{DADC71AF-ADCC-4E9D-9B56-72B49FCD23BB}" destId="{7E58FDDD-73F5-4230-AD66-2D53B7A7B346}" srcOrd="1" destOrd="0" parTransId="{5ADFBC6B-AF1D-499F-8A91-23335281F2B2}" sibTransId="{0E886EF6-90F2-41B2-8AE2-D911DD75C040}"/>
    <dgm:cxn modelId="{445033C4-21DA-4EB5-9E0E-278B2699F833}" type="presOf" srcId="{7E58FDDD-73F5-4230-AD66-2D53B7A7B346}" destId="{544946F7-BB63-4654-97A0-65D311288EFB}" srcOrd="0" destOrd="0" presId="urn:microsoft.com/office/officeart/2005/8/layout/vList2"/>
    <dgm:cxn modelId="{21B46EC9-B2E1-4AD5-BEA9-B251229D375F}" srcId="{DADC71AF-ADCC-4E9D-9B56-72B49FCD23BB}" destId="{65309BC7-A32E-48F8-886B-842135D82D5D}" srcOrd="0" destOrd="0" parTransId="{C0B47270-1676-4E4E-B197-AEC4E1D275EB}" sibTransId="{F5DDD666-2B7F-433D-8099-363350A97D02}"/>
    <dgm:cxn modelId="{92CDC9B3-0B81-4330-B448-F88B948B1035}" type="presParOf" srcId="{2677FB68-796F-433B-B9D1-A808EF9874CC}" destId="{CCF5E02E-06C4-42B6-B1EA-2F7106370645}" srcOrd="0" destOrd="0" presId="urn:microsoft.com/office/officeart/2005/8/layout/vList2"/>
    <dgm:cxn modelId="{22AAA663-3575-43DF-97AC-A56D1D13BAFE}" type="presParOf" srcId="{2677FB68-796F-433B-B9D1-A808EF9874CC}" destId="{F23D4355-FE82-441C-9017-20E07908A35D}" srcOrd="1" destOrd="0" presId="urn:microsoft.com/office/officeart/2005/8/layout/vList2"/>
    <dgm:cxn modelId="{CC057BCD-E0DC-402D-89E2-C90F3D38F211}" type="presParOf" srcId="{2677FB68-796F-433B-B9D1-A808EF9874CC}" destId="{544946F7-BB63-4654-97A0-65D311288EFB}" srcOrd="2" destOrd="0" presId="urn:microsoft.com/office/officeart/2005/8/layout/vList2"/>
    <dgm:cxn modelId="{4125BA89-F35D-40CC-991D-33FC291EE59F}" type="presParOf" srcId="{2677FB68-796F-433B-B9D1-A808EF9874CC}" destId="{EB4E2562-EE10-4460-BFD9-A96423F9D4C3}" srcOrd="3" destOrd="0" presId="urn:microsoft.com/office/officeart/2005/8/layout/vList2"/>
    <dgm:cxn modelId="{D62FF5F0-717A-41AF-83B2-52A3CEF9698A}" type="presParOf" srcId="{2677FB68-796F-433B-B9D1-A808EF9874CC}" destId="{CEE05CCE-88C9-45A9-8EFD-F64B63EA0F8E}" srcOrd="4" destOrd="0" presId="urn:microsoft.com/office/officeart/2005/8/layout/vList2"/>
    <dgm:cxn modelId="{012FC075-6996-407F-8EB6-52511EBCABB7}" type="presParOf" srcId="{2677FB68-796F-433B-B9D1-A808EF9874CC}" destId="{9DCE74EE-74D7-4099-A7E3-DF94CE0EC183}" srcOrd="5" destOrd="0" presId="urn:microsoft.com/office/officeart/2005/8/layout/vList2"/>
    <dgm:cxn modelId="{DD02E83D-F422-45C8-AA65-C2269AC9F9A2}" type="presParOf" srcId="{2677FB68-796F-433B-B9D1-A808EF9874CC}" destId="{D335D918-DB2D-4429-B5C5-7EF40D80DF45}"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A55ADEB-1120-4905-820B-F0CD1FB2D56D}"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GB"/>
        </a:p>
      </dgm:t>
    </dgm:pt>
    <dgm:pt modelId="{72E8B696-CECA-40EF-9573-76F95F1C54D6}">
      <dgm:prSet phldrT="[Text]"/>
      <dgm:spPr>
        <a:solidFill>
          <a:srgbClr val="32597C"/>
        </a:solidFill>
      </dgm:spPr>
      <dgm:t>
        <a:bodyPr/>
        <a:lstStyle/>
        <a:p>
          <a:r>
            <a:rPr lang="en-US" dirty="0" smtClean="0">
              <a:latin typeface="Segoe UI" panose="020B0502040204020203" pitchFamily="34" charset="0"/>
              <a:cs typeface="Segoe UI" panose="020B0502040204020203" pitchFamily="34" charset="0"/>
            </a:rPr>
            <a:t>Cisco</a:t>
          </a:r>
          <a:endParaRPr lang="en-GB" dirty="0">
            <a:latin typeface="Segoe UI" panose="020B0502040204020203" pitchFamily="34" charset="0"/>
            <a:cs typeface="Segoe UI" panose="020B0502040204020203" pitchFamily="34" charset="0"/>
          </a:endParaRPr>
        </a:p>
      </dgm:t>
    </dgm:pt>
    <dgm:pt modelId="{A332F180-06D0-49F2-ADBE-7BC79AD2FCB4}" type="parTrans" cxnId="{A77CAD49-1C13-4526-9A61-CFF964D55A11}">
      <dgm:prSet/>
      <dgm:spPr/>
      <dgm:t>
        <a:bodyPr/>
        <a:lstStyle/>
        <a:p>
          <a:endParaRPr lang="en-GB">
            <a:latin typeface="Segoe UI" panose="020B0502040204020203" pitchFamily="34" charset="0"/>
            <a:cs typeface="Segoe UI" panose="020B0502040204020203" pitchFamily="34" charset="0"/>
          </a:endParaRPr>
        </a:p>
      </dgm:t>
    </dgm:pt>
    <dgm:pt modelId="{613E3BBA-9C99-46CA-A7DF-E70306837EA6}" type="sibTrans" cxnId="{A77CAD49-1C13-4526-9A61-CFF964D55A11}">
      <dgm:prSet/>
      <dgm:spPr/>
      <dgm:t>
        <a:bodyPr/>
        <a:lstStyle/>
        <a:p>
          <a:endParaRPr lang="en-GB">
            <a:latin typeface="Segoe UI" panose="020B0502040204020203" pitchFamily="34" charset="0"/>
            <a:cs typeface="Segoe UI" panose="020B0502040204020203" pitchFamily="34" charset="0"/>
          </a:endParaRPr>
        </a:p>
      </dgm:t>
    </dgm:pt>
    <dgm:pt modelId="{083E7CF3-F830-43A4-8046-B4A4922466C6}">
      <dgm:prSet phldrT="[Text]"/>
      <dgm:spPr>
        <a:solidFill>
          <a:srgbClr val="32597C"/>
        </a:solidFill>
      </dgm:spPr>
      <dgm:t>
        <a:bodyPr/>
        <a:lstStyle/>
        <a:p>
          <a:r>
            <a:rPr lang="en-US" dirty="0" smtClean="0">
              <a:latin typeface="Segoe UI" panose="020B0502040204020203" pitchFamily="34" charset="0"/>
              <a:cs typeface="Segoe UI" panose="020B0502040204020203" pitchFamily="34" charset="0"/>
            </a:rPr>
            <a:t>Emerging Threats </a:t>
          </a:r>
          <a:endParaRPr lang="ru-RU" dirty="0" smtClean="0">
            <a:latin typeface="Segoe UI" panose="020B0502040204020203" pitchFamily="34" charset="0"/>
            <a:cs typeface="Segoe UI" panose="020B0502040204020203" pitchFamily="34" charset="0"/>
          </a:endParaRPr>
        </a:p>
      </dgm:t>
    </dgm:pt>
    <dgm:pt modelId="{9BD15387-5212-415F-8AE8-185CA2140057}" type="sibTrans" cxnId="{8A8CA4E0-DE63-4537-AA21-0B2BC3539288}">
      <dgm:prSet/>
      <dgm:spPr/>
      <dgm:t>
        <a:bodyPr/>
        <a:lstStyle/>
        <a:p>
          <a:endParaRPr lang="ru-RU">
            <a:latin typeface="Segoe UI" panose="020B0502040204020203" pitchFamily="34" charset="0"/>
            <a:cs typeface="Segoe UI" panose="020B0502040204020203" pitchFamily="34" charset="0"/>
          </a:endParaRPr>
        </a:p>
      </dgm:t>
    </dgm:pt>
    <dgm:pt modelId="{CC85DFF2-072B-4B34-85B1-777BCE21A07D}" type="parTrans" cxnId="{8A8CA4E0-DE63-4537-AA21-0B2BC3539288}">
      <dgm:prSet/>
      <dgm:spPr/>
      <dgm:t>
        <a:bodyPr/>
        <a:lstStyle/>
        <a:p>
          <a:endParaRPr lang="ru-RU">
            <a:latin typeface="Segoe UI" panose="020B0502040204020203" pitchFamily="34" charset="0"/>
            <a:cs typeface="Segoe UI" panose="020B0502040204020203" pitchFamily="34" charset="0"/>
          </a:endParaRPr>
        </a:p>
      </dgm:t>
    </dgm:pt>
    <dgm:pt modelId="{39DF9D41-E6DA-40CB-B62B-AE1E0E5C583D}">
      <dgm:prSet phldrT="[Text]"/>
      <dgm:spPr>
        <a:solidFill>
          <a:srgbClr val="32597C"/>
        </a:solidFill>
      </dgm:spPr>
      <dgm:t>
        <a:bodyPr/>
        <a:lstStyle/>
        <a:p>
          <a:r>
            <a:rPr lang="en-US" dirty="0" err="1" smtClean="0">
              <a:latin typeface="Segoe UI" panose="020B0502040204020203" pitchFamily="34" charset="0"/>
              <a:cs typeface="Segoe UI" panose="020B0502040204020203" pitchFamily="34" charset="0"/>
            </a:rPr>
            <a:t>StoneSoft</a:t>
          </a:r>
          <a:endParaRPr lang="en-GB" dirty="0">
            <a:latin typeface="Segoe UI" panose="020B0502040204020203" pitchFamily="34" charset="0"/>
            <a:cs typeface="Segoe UI" panose="020B0502040204020203" pitchFamily="34" charset="0"/>
          </a:endParaRPr>
        </a:p>
      </dgm:t>
    </dgm:pt>
    <dgm:pt modelId="{4ED15B08-509F-44BF-B9BA-B7CFAC9D83FE}" type="parTrans" cxnId="{FA91E61C-2D3B-460A-B8C1-4B7613382BC9}">
      <dgm:prSet/>
      <dgm:spPr/>
      <dgm:t>
        <a:bodyPr/>
        <a:lstStyle/>
        <a:p>
          <a:endParaRPr lang="ru-RU">
            <a:latin typeface="Segoe UI" panose="020B0502040204020203" pitchFamily="34" charset="0"/>
            <a:cs typeface="Segoe UI" panose="020B0502040204020203" pitchFamily="34" charset="0"/>
          </a:endParaRPr>
        </a:p>
      </dgm:t>
    </dgm:pt>
    <dgm:pt modelId="{253E62B7-593D-454B-864A-AC11BAA04435}" type="sibTrans" cxnId="{FA91E61C-2D3B-460A-B8C1-4B7613382BC9}">
      <dgm:prSet/>
      <dgm:spPr/>
      <dgm:t>
        <a:bodyPr/>
        <a:lstStyle/>
        <a:p>
          <a:endParaRPr lang="ru-RU">
            <a:latin typeface="Segoe UI" panose="020B0502040204020203" pitchFamily="34" charset="0"/>
            <a:cs typeface="Segoe UI" panose="020B0502040204020203" pitchFamily="34" charset="0"/>
          </a:endParaRPr>
        </a:p>
      </dgm:t>
    </dgm:pt>
    <dgm:pt modelId="{8AA7058E-336C-40BE-9FA8-28D9C73764AA}">
      <dgm:prSet phldrT="[Text]"/>
      <dgm:spPr>
        <a:solidFill>
          <a:srgbClr val="32597C"/>
        </a:solidFill>
      </dgm:spPr>
      <dgm:t>
        <a:bodyPr/>
        <a:lstStyle/>
        <a:p>
          <a:r>
            <a:rPr lang="en-US" dirty="0" smtClean="0">
              <a:latin typeface="Segoe UI" panose="020B0502040204020203" pitchFamily="34" charset="0"/>
              <a:cs typeface="Segoe UI" panose="020B0502040204020203" pitchFamily="34" charset="0"/>
            </a:rPr>
            <a:t>Advanced Monitoring</a:t>
          </a:r>
          <a:endParaRPr lang="en-GB" dirty="0">
            <a:latin typeface="Segoe UI" panose="020B0502040204020203" pitchFamily="34" charset="0"/>
            <a:cs typeface="Segoe UI" panose="020B0502040204020203" pitchFamily="34" charset="0"/>
          </a:endParaRPr>
        </a:p>
      </dgm:t>
    </dgm:pt>
    <dgm:pt modelId="{2AB99188-79E7-42F5-B45A-F1D16EECF6BA}" type="parTrans" cxnId="{2E82E2BF-50A6-49FB-A97A-542D9EBE0D2C}">
      <dgm:prSet/>
      <dgm:spPr/>
      <dgm:t>
        <a:bodyPr/>
        <a:lstStyle/>
        <a:p>
          <a:endParaRPr lang="ru-RU">
            <a:latin typeface="Segoe UI" panose="020B0502040204020203" pitchFamily="34" charset="0"/>
            <a:cs typeface="Segoe UI" panose="020B0502040204020203" pitchFamily="34" charset="0"/>
          </a:endParaRPr>
        </a:p>
      </dgm:t>
    </dgm:pt>
    <dgm:pt modelId="{2F0FF551-E75A-49D7-ADF4-9432F44D3CD3}" type="sibTrans" cxnId="{2E82E2BF-50A6-49FB-A97A-542D9EBE0D2C}">
      <dgm:prSet/>
      <dgm:spPr/>
      <dgm:t>
        <a:bodyPr/>
        <a:lstStyle/>
        <a:p>
          <a:endParaRPr lang="ru-RU">
            <a:latin typeface="Segoe UI" panose="020B0502040204020203" pitchFamily="34" charset="0"/>
            <a:cs typeface="Segoe UI" panose="020B0502040204020203" pitchFamily="34" charset="0"/>
          </a:endParaRPr>
        </a:p>
      </dgm:t>
    </dgm:pt>
    <dgm:pt modelId="{06775DA6-83DE-40F5-B0E6-C884C0D52165}">
      <dgm:prSet phldrT="[Text]"/>
      <dgm:spPr>
        <a:solidFill>
          <a:schemeClr val="tx2">
            <a:lumMod val="60000"/>
            <a:lumOff val="40000"/>
            <a:alpha val="90000"/>
          </a:schemeClr>
        </a:solidFill>
      </dgm:spPr>
      <dgm:t>
        <a:bodyPr/>
        <a:lstStyle/>
        <a:p>
          <a:r>
            <a:rPr lang="en-US" dirty="0" smtClean="0"/>
            <a:t>VRT, </a:t>
          </a:r>
          <a:r>
            <a:rPr lang="en-US" dirty="0" err="1" smtClean="0"/>
            <a:t>Talos</a:t>
          </a:r>
          <a:endParaRPr lang="en-GB" dirty="0">
            <a:latin typeface="Segoe UI" panose="020B0502040204020203" pitchFamily="34" charset="0"/>
            <a:cs typeface="Segoe UI" panose="020B0502040204020203" pitchFamily="34" charset="0"/>
          </a:endParaRPr>
        </a:p>
      </dgm:t>
    </dgm:pt>
    <dgm:pt modelId="{5810A38A-AC15-416A-9417-3015A20D81FE}" type="parTrans" cxnId="{2125AF7A-29FA-4517-8E10-2BBA32C556B3}">
      <dgm:prSet/>
      <dgm:spPr/>
      <dgm:t>
        <a:bodyPr/>
        <a:lstStyle/>
        <a:p>
          <a:endParaRPr lang="ru-RU">
            <a:latin typeface="Segoe UI" panose="020B0502040204020203" pitchFamily="34" charset="0"/>
            <a:cs typeface="Segoe UI" panose="020B0502040204020203" pitchFamily="34" charset="0"/>
          </a:endParaRPr>
        </a:p>
      </dgm:t>
    </dgm:pt>
    <dgm:pt modelId="{9D0582F5-8792-4FE5-811F-85D3D0405B8D}" type="sibTrans" cxnId="{2125AF7A-29FA-4517-8E10-2BBA32C556B3}">
      <dgm:prSet/>
      <dgm:spPr/>
      <dgm:t>
        <a:bodyPr/>
        <a:lstStyle/>
        <a:p>
          <a:endParaRPr lang="ru-RU">
            <a:latin typeface="Segoe UI" panose="020B0502040204020203" pitchFamily="34" charset="0"/>
            <a:cs typeface="Segoe UI" panose="020B0502040204020203" pitchFamily="34" charset="0"/>
          </a:endParaRPr>
        </a:p>
      </dgm:t>
    </dgm:pt>
    <dgm:pt modelId="{D728B4BD-17D0-480A-9819-A810315FDFA6}">
      <dgm:prSet phldrT="[Text]"/>
      <dgm:spPr>
        <a:solidFill>
          <a:schemeClr val="tx2">
            <a:lumMod val="60000"/>
            <a:lumOff val="40000"/>
            <a:alpha val="90000"/>
          </a:schemeClr>
        </a:solidFill>
      </dgm:spPr>
      <dgm:t>
        <a:bodyPr/>
        <a:lstStyle/>
        <a:p>
          <a:r>
            <a:rPr lang="en-GB" dirty="0" smtClean="0">
              <a:latin typeface="Segoe UI" panose="020B0502040204020203" pitchFamily="34" charset="0"/>
              <a:cs typeface="Segoe UI" panose="020B0502040204020203" pitchFamily="34" charset="0"/>
            </a:rPr>
            <a:t>Emerging Threats Pro</a:t>
          </a:r>
          <a:endParaRPr lang="en-GB" dirty="0">
            <a:latin typeface="Segoe UI" panose="020B0502040204020203" pitchFamily="34" charset="0"/>
            <a:cs typeface="Segoe UI" panose="020B0502040204020203" pitchFamily="34" charset="0"/>
          </a:endParaRPr>
        </a:p>
      </dgm:t>
    </dgm:pt>
    <dgm:pt modelId="{8C53A78F-9213-4945-A645-39CEB2A1C69E}" type="parTrans" cxnId="{3F420BE3-596E-4D62-A935-1A0C1375706B}">
      <dgm:prSet/>
      <dgm:spPr/>
      <dgm:t>
        <a:bodyPr/>
        <a:lstStyle/>
        <a:p>
          <a:endParaRPr lang="ru-RU"/>
        </a:p>
      </dgm:t>
    </dgm:pt>
    <dgm:pt modelId="{01B76CAB-6F92-41BA-86C8-B43ED7A62B0B}" type="sibTrans" cxnId="{3F420BE3-596E-4D62-A935-1A0C1375706B}">
      <dgm:prSet/>
      <dgm:spPr/>
      <dgm:t>
        <a:bodyPr/>
        <a:lstStyle/>
        <a:p>
          <a:endParaRPr lang="ru-RU"/>
        </a:p>
      </dgm:t>
    </dgm:pt>
    <dgm:pt modelId="{3A74534D-F526-4662-94FE-88E64FAED978}">
      <dgm:prSet phldrT="[Text]"/>
      <dgm:spPr>
        <a:solidFill>
          <a:schemeClr val="tx2">
            <a:lumMod val="60000"/>
            <a:lumOff val="40000"/>
            <a:alpha val="90000"/>
          </a:schemeClr>
        </a:solidFill>
      </dgm:spPr>
      <dgm:t>
        <a:bodyPr/>
        <a:lstStyle/>
        <a:p>
          <a:r>
            <a:rPr lang="en-GB" strike="sngStrike" baseline="0" smtClean="0">
              <a:latin typeface="Segoe UI" panose="020B0502040204020203" pitchFamily="34" charset="0"/>
              <a:cs typeface="Segoe UI" panose="020B0502040204020203" pitchFamily="34" charset="0"/>
            </a:rPr>
            <a:t>StoneSoft</a:t>
          </a:r>
          <a:endParaRPr lang="en-GB" dirty="0">
            <a:latin typeface="Segoe UI" panose="020B0502040204020203" pitchFamily="34" charset="0"/>
            <a:cs typeface="Segoe UI" panose="020B0502040204020203" pitchFamily="34" charset="0"/>
          </a:endParaRPr>
        </a:p>
      </dgm:t>
    </dgm:pt>
    <dgm:pt modelId="{2E6C1D25-A217-4939-ACF3-B6A92B370FA7}" type="parTrans" cxnId="{1AFA1B2F-9F32-4744-8F2B-CB1039435E6B}">
      <dgm:prSet/>
      <dgm:spPr/>
      <dgm:t>
        <a:bodyPr/>
        <a:lstStyle/>
        <a:p>
          <a:endParaRPr lang="ru-RU"/>
        </a:p>
      </dgm:t>
    </dgm:pt>
    <dgm:pt modelId="{33DE0C77-AF39-4B49-AA4B-9719F5C5A78C}" type="sibTrans" cxnId="{1AFA1B2F-9F32-4744-8F2B-CB1039435E6B}">
      <dgm:prSet/>
      <dgm:spPr/>
      <dgm:t>
        <a:bodyPr/>
        <a:lstStyle/>
        <a:p>
          <a:endParaRPr lang="ru-RU"/>
        </a:p>
      </dgm:t>
    </dgm:pt>
    <dgm:pt modelId="{9E298DDB-A67F-431D-A6AF-35D7C20420C3}">
      <dgm:prSet phldrT="[Text]"/>
      <dgm:spPr>
        <a:solidFill>
          <a:schemeClr val="tx2">
            <a:lumMod val="60000"/>
            <a:lumOff val="40000"/>
            <a:alpha val="90000"/>
          </a:schemeClr>
        </a:solidFill>
      </dgm:spPr>
      <dgm:t>
        <a:bodyPr/>
        <a:lstStyle/>
        <a:p>
          <a:r>
            <a:rPr lang="en-GB" smtClean="0">
              <a:latin typeface="Segoe UI" panose="020B0502040204020203" pitchFamily="34" charset="0"/>
              <a:cs typeface="Segoe UI" panose="020B0502040204020203" pitchFamily="34" charset="0"/>
            </a:rPr>
            <a:t>AM Rules</a:t>
          </a:r>
          <a:endParaRPr lang="en-GB" dirty="0">
            <a:latin typeface="Segoe UI" panose="020B0502040204020203" pitchFamily="34" charset="0"/>
            <a:cs typeface="Segoe UI" panose="020B0502040204020203" pitchFamily="34" charset="0"/>
          </a:endParaRPr>
        </a:p>
      </dgm:t>
    </dgm:pt>
    <dgm:pt modelId="{2B4F9704-0417-4D9B-B032-776E7B87406D}" type="parTrans" cxnId="{E22E2BA1-4AEB-4806-A4DE-E5006702C87F}">
      <dgm:prSet/>
      <dgm:spPr/>
      <dgm:t>
        <a:bodyPr/>
        <a:lstStyle/>
        <a:p>
          <a:endParaRPr lang="ru-RU"/>
        </a:p>
      </dgm:t>
    </dgm:pt>
    <dgm:pt modelId="{D556ACF9-255C-4F94-9674-1B7CDD7E34A8}" type="sibTrans" cxnId="{E22E2BA1-4AEB-4806-A4DE-E5006702C87F}">
      <dgm:prSet/>
      <dgm:spPr/>
      <dgm:t>
        <a:bodyPr/>
        <a:lstStyle/>
        <a:p>
          <a:endParaRPr lang="ru-RU"/>
        </a:p>
      </dgm:t>
    </dgm:pt>
    <dgm:pt modelId="{F4ECCBED-62A1-4EDE-9652-5B43C1BE33A7}" type="pres">
      <dgm:prSet presAssocID="{6A55ADEB-1120-4905-820B-F0CD1FB2D56D}" presName="Name0" presStyleCnt="0">
        <dgm:presLayoutVars>
          <dgm:dir/>
          <dgm:animLvl val="lvl"/>
          <dgm:resizeHandles val="exact"/>
        </dgm:presLayoutVars>
      </dgm:prSet>
      <dgm:spPr/>
      <dgm:t>
        <a:bodyPr/>
        <a:lstStyle/>
        <a:p>
          <a:endParaRPr lang="ru-RU"/>
        </a:p>
      </dgm:t>
    </dgm:pt>
    <dgm:pt modelId="{FC300196-2D2B-45C0-BA0A-670FBFE8D96E}" type="pres">
      <dgm:prSet presAssocID="{72E8B696-CECA-40EF-9573-76F95F1C54D6}" presName="linNode" presStyleCnt="0"/>
      <dgm:spPr/>
      <dgm:t>
        <a:bodyPr/>
        <a:lstStyle/>
        <a:p>
          <a:endParaRPr lang="ru-RU"/>
        </a:p>
      </dgm:t>
    </dgm:pt>
    <dgm:pt modelId="{65FE47A3-FCE3-45E2-922E-C67C0541D4CB}" type="pres">
      <dgm:prSet presAssocID="{72E8B696-CECA-40EF-9573-76F95F1C54D6}" presName="parentText" presStyleLbl="node1" presStyleIdx="0" presStyleCnt="4">
        <dgm:presLayoutVars>
          <dgm:chMax val="1"/>
          <dgm:bulletEnabled val="1"/>
        </dgm:presLayoutVars>
      </dgm:prSet>
      <dgm:spPr/>
      <dgm:t>
        <a:bodyPr/>
        <a:lstStyle/>
        <a:p>
          <a:endParaRPr lang="ru-RU"/>
        </a:p>
      </dgm:t>
    </dgm:pt>
    <dgm:pt modelId="{CC4DA983-455F-4869-94A5-952115E40F43}" type="pres">
      <dgm:prSet presAssocID="{72E8B696-CECA-40EF-9573-76F95F1C54D6}" presName="descendantText" presStyleLbl="alignAccFollowNode1" presStyleIdx="0" presStyleCnt="4">
        <dgm:presLayoutVars>
          <dgm:bulletEnabled val="1"/>
        </dgm:presLayoutVars>
      </dgm:prSet>
      <dgm:spPr/>
      <dgm:t>
        <a:bodyPr/>
        <a:lstStyle/>
        <a:p>
          <a:endParaRPr lang="ru-RU"/>
        </a:p>
      </dgm:t>
    </dgm:pt>
    <dgm:pt modelId="{A8E3BF9A-F6DD-4668-B8C2-045C8452D6F0}" type="pres">
      <dgm:prSet presAssocID="{613E3BBA-9C99-46CA-A7DF-E70306837EA6}" presName="sp" presStyleCnt="0"/>
      <dgm:spPr/>
      <dgm:t>
        <a:bodyPr/>
        <a:lstStyle/>
        <a:p>
          <a:endParaRPr lang="ru-RU"/>
        </a:p>
      </dgm:t>
    </dgm:pt>
    <dgm:pt modelId="{F5F70955-F85D-4566-A7F7-E78744720090}" type="pres">
      <dgm:prSet presAssocID="{083E7CF3-F830-43A4-8046-B4A4922466C6}" presName="linNode" presStyleCnt="0"/>
      <dgm:spPr/>
      <dgm:t>
        <a:bodyPr/>
        <a:lstStyle/>
        <a:p>
          <a:endParaRPr lang="ru-RU"/>
        </a:p>
      </dgm:t>
    </dgm:pt>
    <dgm:pt modelId="{0C4EEB40-4A6E-4AFB-BC91-9390818A1F59}" type="pres">
      <dgm:prSet presAssocID="{083E7CF3-F830-43A4-8046-B4A4922466C6}" presName="parentText" presStyleLbl="node1" presStyleIdx="1" presStyleCnt="4">
        <dgm:presLayoutVars>
          <dgm:chMax val="1"/>
          <dgm:bulletEnabled val="1"/>
        </dgm:presLayoutVars>
      </dgm:prSet>
      <dgm:spPr/>
      <dgm:t>
        <a:bodyPr/>
        <a:lstStyle/>
        <a:p>
          <a:endParaRPr lang="ru-RU"/>
        </a:p>
      </dgm:t>
    </dgm:pt>
    <dgm:pt modelId="{E08D5EAF-1BFD-4469-981D-C4D3FD5CEEAB}" type="pres">
      <dgm:prSet presAssocID="{083E7CF3-F830-43A4-8046-B4A4922466C6}" presName="descendantText" presStyleLbl="alignAccFollowNode1" presStyleIdx="1" presStyleCnt="4">
        <dgm:presLayoutVars>
          <dgm:bulletEnabled val="1"/>
        </dgm:presLayoutVars>
      </dgm:prSet>
      <dgm:spPr/>
      <dgm:t>
        <a:bodyPr/>
        <a:lstStyle/>
        <a:p>
          <a:endParaRPr lang="ru-RU"/>
        </a:p>
      </dgm:t>
    </dgm:pt>
    <dgm:pt modelId="{AE44FCF0-78A8-4CBA-B506-3B5BCEB7FF40}" type="pres">
      <dgm:prSet presAssocID="{9BD15387-5212-415F-8AE8-185CA2140057}" presName="sp" presStyleCnt="0"/>
      <dgm:spPr/>
      <dgm:t>
        <a:bodyPr/>
        <a:lstStyle/>
        <a:p>
          <a:endParaRPr lang="ru-RU"/>
        </a:p>
      </dgm:t>
    </dgm:pt>
    <dgm:pt modelId="{E4DD7EBF-B64C-4F0E-9DEE-1E87CF1CFA8E}" type="pres">
      <dgm:prSet presAssocID="{39DF9D41-E6DA-40CB-B62B-AE1E0E5C583D}" presName="linNode" presStyleCnt="0"/>
      <dgm:spPr/>
      <dgm:t>
        <a:bodyPr/>
        <a:lstStyle/>
        <a:p>
          <a:endParaRPr lang="ru-RU"/>
        </a:p>
      </dgm:t>
    </dgm:pt>
    <dgm:pt modelId="{CFC7AA5A-6FAD-4732-AAFE-4E99E28814DF}" type="pres">
      <dgm:prSet presAssocID="{39DF9D41-E6DA-40CB-B62B-AE1E0E5C583D}" presName="parentText" presStyleLbl="node1" presStyleIdx="2" presStyleCnt="4">
        <dgm:presLayoutVars>
          <dgm:chMax val="1"/>
          <dgm:bulletEnabled val="1"/>
        </dgm:presLayoutVars>
      </dgm:prSet>
      <dgm:spPr/>
      <dgm:t>
        <a:bodyPr/>
        <a:lstStyle/>
        <a:p>
          <a:endParaRPr lang="ru-RU"/>
        </a:p>
      </dgm:t>
    </dgm:pt>
    <dgm:pt modelId="{FBB8E224-1299-4AA4-9DC0-1DB94396A03A}" type="pres">
      <dgm:prSet presAssocID="{39DF9D41-E6DA-40CB-B62B-AE1E0E5C583D}" presName="descendantText" presStyleLbl="alignAccFollowNode1" presStyleIdx="2" presStyleCnt="4">
        <dgm:presLayoutVars>
          <dgm:bulletEnabled val="1"/>
        </dgm:presLayoutVars>
      </dgm:prSet>
      <dgm:spPr/>
      <dgm:t>
        <a:bodyPr/>
        <a:lstStyle/>
        <a:p>
          <a:endParaRPr lang="ru-RU"/>
        </a:p>
      </dgm:t>
    </dgm:pt>
    <dgm:pt modelId="{C0D4A3EB-50F5-4181-98AD-7787553ED224}" type="pres">
      <dgm:prSet presAssocID="{253E62B7-593D-454B-864A-AC11BAA04435}" presName="sp" presStyleCnt="0"/>
      <dgm:spPr/>
      <dgm:t>
        <a:bodyPr/>
        <a:lstStyle/>
        <a:p>
          <a:endParaRPr lang="ru-RU"/>
        </a:p>
      </dgm:t>
    </dgm:pt>
    <dgm:pt modelId="{0B75C4AA-FB8A-44C6-88C5-2C2A4DF50716}" type="pres">
      <dgm:prSet presAssocID="{8AA7058E-336C-40BE-9FA8-28D9C73764AA}" presName="linNode" presStyleCnt="0"/>
      <dgm:spPr/>
      <dgm:t>
        <a:bodyPr/>
        <a:lstStyle/>
        <a:p>
          <a:endParaRPr lang="ru-RU"/>
        </a:p>
      </dgm:t>
    </dgm:pt>
    <dgm:pt modelId="{D8384260-6FA6-4239-AD17-0E2DEE112393}" type="pres">
      <dgm:prSet presAssocID="{8AA7058E-336C-40BE-9FA8-28D9C73764AA}" presName="parentText" presStyleLbl="node1" presStyleIdx="3" presStyleCnt="4">
        <dgm:presLayoutVars>
          <dgm:chMax val="1"/>
          <dgm:bulletEnabled val="1"/>
        </dgm:presLayoutVars>
      </dgm:prSet>
      <dgm:spPr/>
      <dgm:t>
        <a:bodyPr/>
        <a:lstStyle/>
        <a:p>
          <a:endParaRPr lang="ru-RU"/>
        </a:p>
      </dgm:t>
    </dgm:pt>
    <dgm:pt modelId="{31D7F306-710F-4EFA-9214-123FAB6ABC00}" type="pres">
      <dgm:prSet presAssocID="{8AA7058E-336C-40BE-9FA8-28D9C73764AA}" presName="descendantText" presStyleLbl="alignAccFollowNode1" presStyleIdx="3" presStyleCnt="4">
        <dgm:presLayoutVars>
          <dgm:bulletEnabled val="1"/>
        </dgm:presLayoutVars>
      </dgm:prSet>
      <dgm:spPr/>
      <dgm:t>
        <a:bodyPr/>
        <a:lstStyle/>
        <a:p>
          <a:endParaRPr lang="ru-RU"/>
        </a:p>
      </dgm:t>
    </dgm:pt>
  </dgm:ptLst>
  <dgm:cxnLst>
    <dgm:cxn modelId="{B61ED527-A12E-45AF-AE69-1E1AE1CB8FD9}" type="presOf" srcId="{D728B4BD-17D0-480A-9819-A810315FDFA6}" destId="{E08D5EAF-1BFD-4469-981D-C4D3FD5CEEAB}" srcOrd="0" destOrd="0" presId="urn:microsoft.com/office/officeart/2005/8/layout/vList5"/>
    <dgm:cxn modelId="{B4D16272-DF74-4CD7-AB1B-C42FB38AA9AA}" type="presOf" srcId="{6A55ADEB-1120-4905-820B-F0CD1FB2D56D}" destId="{F4ECCBED-62A1-4EDE-9652-5B43C1BE33A7}" srcOrd="0" destOrd="0" presId="urn:microsoft.com/office/officeart/2005/8/layout/vList5"/>
    <dgm:cxn modelId="{8A8CA4E0-DE63-4537-AA21-0B2BC3539288}" srcId="{6A55ADEB-1120-4905-820B-F0CD1FB2D56D}" destId="{083E7CF3-F830-43A4-8046-B4A4922466C6}" srcOrd="1" destOrd="0" parTransId="{CC85DFF2-072B-4B34-85B1-777BCE21A07D}" sibTransId="{9BD15387-5212-415F-8AE8-185CA2140057}"/>
    <dgm:cxn modelId="{2E82E2BF-50A6-49FB-A97A-542D9EBE0D2C}" srcId="{6A55ADEB-1120-4905-820B-F0CD1FB2D56D}" destId="{8AA7058E-336C-40BE-9FA8-28D9C73764AA}" srcOrd="3" destOrd="0" parTransId="{2AB99188-79E7-42F5-B45A-F1D16EECF6BA}" sibTransId="{2F0FF551-E75A-49D7-ADF4-9432F44D3CD3}"/>
    <dgm:cxn modelId="{4E8065BF-E694-4C8D-81E1-F0076E2434D9}" type="presOf" srcId="{72E8B696-CECA-40EF-9573-76F95F1C54D6}" destId="{65FE47A3-FCE3-45E2-922E-C67C0541D4CB}" srcOrd="0" destOrd="0" presId="urn:microsoft.com/office/officeart/2005/8/layout/vList5"/>
    <dgm:cxn modelId="{6D0ED1BD-1382-4A6C-B7E1-DA7597E728D1}" type="presOf" srcId="{8AA7058E-336C-40BE-9FA8-28D9C73764AA}" destId="{D8384260-6FA6-4239-AD17-0E2DEE112393}" srcOrd="0" destOrd="0" presId="urn:microsoft.com/office/officeart/2005/8/layout/vList5"/>
    <dgm:cxn modelId="{2125AF7A-29FA-4517-8E10-2BBA32C556B3}" srcId="{72E8B696-CECA-40EF-9573-76F95F1C54D6}" destId="{06775DA6-83DE-40F5-B0E6-C884C0D52165}" srcOrd="0" destOrd="0" parTransId="{5810A38A-AC15-416A-9417-3015A20D81FE}" sibTransId="{9D0582F5-8792-4FE5-811F-85D3D0405B8D}"/>
    <dgm:cxn modelId="{FA91E61C-2D3B-460A-B8C1-4B7613382BC9}" srcId="{6A55ADEB-1120-4905-820B-F0CD1FB2D56D}" destId="{39DF9D41-E6DA-40CB-B62B-AE1E0E5C583D}" srcOrd="2" destOrd="0" parTransId="{4ED15B08-509F-44BF-B9BA-B7CFAC9D83FE}" sibTransId="{253E62B7-593D-454B-864A-AC11BAA04435}"/>
    <dgm:cxn modelId="{B8EDDC19-28BE-4A01-9920-C043D06C1406}" type="presOf" srcId="{39DF9D41-E6DA-40CB-B62B-AE1E0E5C583D}" destId="{CFC7AA5A-6FAD-4732-AAFE-4E99E28814DF}" srcOrd="0" destOrd="0" presId="urn:microsoft.com/office/officeart/2005/8/layout/vList5"/>
    <dgm:cxn modelId="{E22E2BA1-4AEB-4806-A4DE-E5006702C87F}" srcId="{8AA7058E-336C-40BE-9FA8-28D9C73764AA}" destId="{9E298DDB-A67F-431D-A6AF-35D7C20420C3}" srcOrd="0" destOrd="0" parTransId="{2B4F9704-0417-4D9B-B032-776E7B87406D}" sibTransId="{D556ACF9-255C-4F94-9674-1B7CDD7E34A8}"/>
    <dgm:cxn modelId="{A77CAD49-1C13-4526-9A61-CFF964D55A11}" srcId="{6A55ADEB-1120-4905-820B-F0CD1FB2D56D}" destId="{72E8B696-CECA-40EF-9573-76F95F1C54D6}" srcOrd="0" destOrd="0" parTransId="{A332F180-06D0-49F2-ADBE-7BC79AD2FCB4}" sibTransId="{613E3BBA-9C99-46CA-A7DF-E70306837EA6}"/>
    <dgm:cxn modelId="{3EB00257-1535-4991-B9DF-914F9D09CB1F}" type="presOf" srcId="{083E7CF3-F830-43A4-8046-B4A4922466C6}" destId="{0C4EEB40-4A6E-4AFB-BC91-9390818A1F59}" srcOrd="0" destOrd="0" presId="urn:microsoft.com/office/officeart/2005/8/layout/vList5"/>
    <dgm:cxn modelId="{5ADD900F-318A-4D87-8F1C-713316F97961}" type="presOf" srcId="{06775DA6-83DE-40F5-B0E6-C884C0D52165}" destId="{CC4DA983-455F-4869-94A5-952115E40F43}" srcOrd="0" destOrd="0" presId="urn:microsoft.com/office/officeart/2005/8/layout/vList5"/>
    <dgm:cxn modelId="{B4554726-0987-4743-9A52-684E2D53F378}" type="presOf" srcId="{3A74534D-F526-4662-94FE-88E64FAED978}" destId="{FBB8E224-1299-4AA4-9DC0-1DB94396A03A}" srcOrd="0" destOrd="0" presId="urn:microsoft.com/office/officeart/2005/8/layout/vList5"/>
    <dgm:cxn modelId="{3F420BE3-596E-4D62-A935-1A0C1375706B}" srcId="{083E7CF3-F830-43A4-8046-B4A4922466C6}" destId="{D728B4BD-17D0-480A-9819-A810315FDFA6}" srcOrd="0" destOrd="0" parTransId="{8C53A78F-9213-4945-A645-39CEB2A1C69E}" sibTransId="{01B76CAB-6F92-41BA-86C8-B43ED7A62B0B}"/>
    <dgm:cxn modelId="{1AFA1B2F-9F32-4744-8F2B-CB1039435E6B}" srcId="{39DF9D41-E6DA-40CB-B62B-AE1E0E5C583D}" destId="{3A74534D-F526-4662-94FE-88E64FAED978}" srcOrd="0" destOrd="0" parTransId="{2E6C1D25-A217-4939-ACF3-B6A92B370FA7}" sibTransId="{33DE0C77-AF39-4B49-AA4B-9719F5C5A78C}"/>
    <dgm:cxn modelId="{F29FDD38-39F6-4082-B329-E9EE2A22BE53}" type="presOf" srcId="{9E298DDB-A67F-431D-A6AF-35D7C20420C3}" destId="{31D7F306-710F-4EFA-9214-123FAB6ABC00}" srcOrd="0" destOrd="0" presId="urn:microsoft.com/office/officeart/2005/8/layout/vList5"/>
    <dgm:cxn modelId="{C53FDB20-2313-409A-AB1C-52D9ACE1FE64}" type="presParOf" srcId="{F4ECCBED-62A1-4EDE-9652-5B43C1BE33A7}" destId="{FC300196-2D2B-45C0-BA0A-670FBFE8D96E}" srcOrd="0" destOrd="0" presId="urn:microsoft.com/office/officeart/2005/8/layout/vList5"/>
    <dgm:cxn modelId="{51AFEA5E-36E3-4D64-BF67-FA1FF0A089D0}" type="presParOf" srcId="{FC300196-2D2B-45C0-BA0A-670FBFE8D96E}" destId="{65FE47A3-FCE3-45E2-922E-C67C0541D4CB}" srcOrd="0" destOrd="0" presId="urn:microsoft.com/office/officeart/2005/8/layout/vList5"/>
    <dgm:cxn modelId="{858D8870-DF75-4CC9-AF78-B7FDFD4FCE68}" type="presParOf" srcId="{FC300196-2D2B-45C0-BA0A-670FBFE8D96E}" destId="{CC4DA983-455F-4869-94A5-952115E40F43}" srcOrd="1" destOrd="0" presId="urn:microsoft.com/office/officeart/2005/8/layout/vList5"/>
    <dgm:cxn modelId="{A4570461-20DE-41B0-9F87-CF440331C42C}" type="presParOf" srcId="{F4ECCBED-62A1-4EDE-9652-5B43C1BE33A7}" destId="{A8E3BF9A-F6DD-4668-B8C2-045C8452D6F0}" srcOrd="1" destOrd="0" presId="urn:microsoft.com/office/officeart/2005/8/layout/vList5"/>
    <dgm:cxn modelId="{6C1103FB-E838-4DE9-9AE4-7DA4156BBEC2}" type="presParOf" srcId="{F4ECCBED-62A1-4EDE-9652-5B43C1BE33A7}" destId="{F5F70955-F85D-4566-A7F7-E78744720090}" srcOrd="2" destOrd="0" presId="urn:microsoft.com/office/officeart/2005/8/layout/vList5"/>
    <dgm:cxn modelId="{4AEF5937-8748-4F05-B46B-8064C1DB3459}" type="presParOf" srcId="{F5F70955-F85D-4566-A7F7-E78744720090}" destId="{0C4EEB40-4A6E-4AFB-BC91-9390818A1F59}" srcOrd="0" destOrd="0" presId="urn:microsoft.com/office/officeart/2005/8/layout/vList5"/>
    <dgm:cxn modelId="{7383FB8B-F686-465C-996D-823F5FE8A1F8}" type="presParOf" srcId="{F5F70955-F85D-4566-A7F7-E78744720090}" destId="{E08D5EAF-1BFD-4469-981D-C4D3FD5CEEAB}" srcOrd="1" destOrd="0" presId="urn:microsoft.com/office/officeart/2005/8/layout/vList5"/>
    <dgm:cxn modelId="{551CA698-BA5B-48DE-89C4-3D6BDE292252}" type="presParOf" srcId="{F4ECCBED-62A1-4EDE-9652-5B43C1BE33A7}" destId="{AE44FCF0-78A8-4CBA-B506-3B5BCEB7FF40}" srcOrd="3" destOrd="0" presId="urn:microsoft.com/office/officeart/2005/8/layout/vList5"/>
    <dgm:cxn modelId="{54DB1F16-F07F-494A-B833-69DDD869CC3B}" type="presParOf" srcId="{F4ECCBED-62A1-4EDE-9652-5B43C1BE33A7}" destId="{E4DD7EBF-B64C-4F0E-9DEE-1E87CF1CFA8E}" srcOrd="4" destOrd="0" presId="urn:microsoft.com/office/officeart/2005/8/layout/vList5"/>
    <dgm:cxn modelId="{8DC0AB2C-65D3-4334-925A-A67FD5D6E69C}" type="presParOf" srcId="{E4DD7EBF-B64C-4F0E-9DEE-1E87CF1CFA8E}" destId="{CFC7AA5A-6FAD-4732-AAFE-4E99E28814DF}" srcOrd="0" destOrd="0" presId="urn:microsoft.com/office/officeart/2005/8/layout/vList5"/>
    <dgm:cxn modelId="{FCF4AD48-CEEC-44A5-B5D3-F071B14A11C3}" type="presParOf" srcId="{E4DD7EBF-B64C-4F0E-9DEE-1E87CF1CFA8E}" destId="{FBB8E224-1299-4AA4-9DC0-1DB94396A03A}" srcOrd="1" destOrd="0" presId="urn:microsoft.com/office/officeart/2005/8/layout/vList5"/>
    <dgm:cxn modelId="{2DCF94A2-32D3-45C1-8F06-FFDAB75B4F63}" type="presParOf" srcId="{F4ECCBED-62A1-4EDE-9652-5B43C1BE33A7}" destId="{C0D4A3EB-50F5-4181-98AD-7787553ED224}" srcOrd="5" destOrd="0" presId="urn:microsoft.com/office/officeart/2005/8/layout/vList5"/>
    <dgm:cxn modelId="{971FC1E3-E8A3-4DFF-B14D-FE68E6B3AD91}" type="presParOf" srcId="{F4ECCBED-62A1-4EDE-9652-5B43C1BE33A7}" destId="{0B75C4AA-FB8A-44C6-88C5-2C2A4DF50716}" srcOrd="6" destOrd="0" presId="urn:microsoft.com/office/officeart/2005/8/layout/vList5"/>
    <dgm:cxn modelId="{1C9DB61E-5184-4B67-9934-DC5BA2FC88F2}" type="presParOf" srcId="{0B75C4AA-FB8A-44C6-88C5-2C2A4DF50716}" destId="{D8384260-6FA6-4239-AD17-0E2DEE112393}" srcOrd="0" destOrd="0" presId="urn:microsoft.com/office/officeart/2005/8/layout/vList5"/>
    <dgm:cxn modelId="{59019793-8F22-4195-99FC-4B2B792A80D0}" type="presParOf" srcId="{0B75C4AA-FB8A-44C6-88C5-2C2A4DF50716}" destId="{31D7F306-710F-4EFA-9214-123FAB6ABC0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DDCBAF4-D2B6-4582-93A2-4BA722950398}" type="doc">
      <dgm:prSet loTypeId="urn:microsoft.com/office/officeart/2005/8/layout/lProcess2" loCatId="list" qsTypeId="urn:microsoft.com/office/officeart/2005/8/quickstyle/simple1" qsCatId="simple" csTypeId="urn:microsoft.com/office/officeart/2005/8/colors/accent0_2" csCatId="mainScheme" phldr="1"/>
      <dgm:spPr/>
      <dgm:t>
        <a:bodyPr/>
        <a:lstStyle/>
        <a:p>
          <a:endParaRPr lang="ru-RU"/>
        </a:p>
      </dgm:t>
    </dgm:pt>
    <dgm:pt modelId="{99B8C57C-2CC7-4C78-8B12-0E89A4EEEBBC}">
      <dgm:prSet custT="1"/>
      <dgm:spPr>
        <a:solidFill>
          <a:srgbClr val="32597C"/>
        </a:solidFill>
      </dgm:spPr>
      <dgm:t>
        <a:bodyPr/>
        <a:lstStyle/>
        <a:p>
          <a:pPr rtl="0"/>
          <a:r>
            <a:rPr lang="en-US" sz="2400" b="0" baseline="0" dirty="0" smtClean="0">
              <a:solidFill>
                <a:schemeClr val="bg1">
                  <a:lumMod val="95000"/>
                </a:schemeClr>
              </a:solidFill>
              <a:latin typeface="Segoe UI" panose="020B0502040204020203" pitchFamily="34" charset="0"/>
              <a:ea typeface="Segoe UI" panose="020B0502040204020203" pitchFamily="34" charset="0"/>
              <a:cs typeface="Segoe UI" panose="020B0502040204020203" pitchFamily="34" charset="0"/>
            </a:rPr>
            <a:t>Cisco</a:t>
          </a:r>
          <a:endParaRPr lang="ru-RU" sz="2400" dirty="0">
            <a:solidFill>
              <a:schemeClr val="bg1">
                <a:lumMod val="9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441A6724-66AD-4FD4-91DA-3E5CAE76CF0F}" type="parTrans" cxnId="{8B521D20-15B5-4889-9C38-94C8F36655F2}">
      <dgm:prSet/>
      <dgm:spPr/>
      <dgm:t>
        <a:bodyPr/>
        <a:lstStyle/>
        <a:p>
          <a:endParaRPr lang="ru-RU"/>
        </a:p>
      </dgm:t>
    </dgm:pt>
    <dgm:pt modelId="{5182B925-7F4D-4073-9BB8-79AC5136FA9F}" type="sibTrans" cxnId="{8B521D20-15B5-4889-9C38-94C8F36655F2}">
      <dgm:prSet/>
      <dgm:spPr/>
      <dgm:t>
        <a:bodyPr/>
        <a:lstStyle/>
        <a:p>
          <a:endParaRPr lang="ru-RU"/>
        </a:p>
      </dgm:t>
    </dgm:pt>
    <dgm:pt modelId="{5EC8F9BE-4B13-465F-86E3-009A4EA1CE12}">
      <dgm:prSet custT="1"/>
      <dgm:spPr/>
      <dgm:t>
        <a:bodyPr/>
        <a:lstStyle/>
        <a:p>
          <a:pPr rtl="0"/>
          <a:r>
            <a:rPr lang="ru-RU" sz="1400" baseline="0" smtClean="0">
              <a:latin typeface="Segoe UI" panose="020B0502040204020203" pitchFamily="34" charset="0"/>
              <a:ea typeface="Segoe UI" panose="020B0502040204020203" pitchFamily="34" charset="0"/>
              <a:cs typeface="Segoe UI" panose="020B0502040204020203" pitchFamily="34" charset="0"/>
            </a:rPr>
            <a:t>32665</a:t>
          </a:r>
          <a:endParaRPr lang="ru-RU" sz="1400" baseline="0" dirty="0">
            <a:latin typeface="Segoe UI" panose="020B0502040204020203" pitchFamily="34" charset="0"/>
            <a:ea typeface="Segoe UI" panose="020B0502040204020203" pitchFamily="34" charset="0"/>
            <a:cs typeface="Segoe UI" panose="020B0502040204020203" pitchFamily="34" charset="0"/>
          </a:endParaRPr>
        </a:p>
      </dgm:t>
    </dgm:pt>
    <dgm:pt modelId="{86BC9482-403A-4B0F-807C-C527ABE0F1C8}" type="parTrans" cxnId="{75C64744-CED3-4E05-8294-B263FC3C5BA7}">
      <dgm:prSet/>
      <dgm:spPr/>
      <dgm:t>
        <a:bodyPr/>
        <a:lstStyle/>
        <a:p>
          <a:endParaRPr lang="ru-RU"/>
        </a:p>
      </dgm:t>
    </dgm:pt>
    <dgm:pt modelId="{744850BC-B097-4A20-85F7-EEC7609934AE}" type="sibTrans" cxnId="{75C64744-CED3-4E05-8294-B263FC3C5BA7}">
      <dgm:prSet/>
      <dgm:spPr/>
      <dgm:t>
        <a:bodyPr/>
        <a:lstStyle/>
        <a:p>
          <a:endParaRPr lang="ru-RU"/>
        </a:p>
      </dgm:t>
    </dgm:pt>
    <dgm:pt modelId="{F06D82DC-C864-4166-9E92-2962D901BF3F}">
      <dgm:prSet custT="1"/>
      <dgm:spPr/>
      <dgm:t>
        <a:bodyPr/>
        <a:lstStyle/>
        <a:p>
          <a:pPr rtl="0"/>
          <a:r>
            <a:rPr lang="ru-RU" sz="1400" baseline="0" smtClean="0">
              <a:latin typeface="Segoe UI" panose="020B0502040204020203" pitchFamily="34" charset="0"/>
              <a:ea typeface="Segoe UI" panose="020B0502040204020203" pitchFamily="34" charset="0"/>
              <a:cs typeface="Segoe UI" panose="020B0502040204020203" pitchFamily="34" charset="0"/>
            </a:rPr>
            <a:t>250-300 новых сигнатур</a:t>
          </a:r>
          <a:endParaRPr lang="ru-RU" sz="1400" baseline="0" dirty="0">
            <a:latin typeface="Segoe UI" panose="020B0502040204020203" pitchFamily="34" charset="0"/>
            <a:ea typeface="Segoe UI" panose="020B0502040204020203" pitchFamily="34" charset="0"/>
            <a:cs typeface="Segoe UI" panose="020B0502040204020203" pitchFamily="34" charset="0"/>
          </a:endParaRPr>
        </a:p>
      </dgm:t>
    </dgm:pt>
    <dgm:pt modelId="{296443A5-4060-4AAB-917F-CEBFAA61750E}" type="parTrans" cxnId="{1550F256-961E-421E-9B6E-A6A2D7C8A341}">
      <dgm:prSet/>
      <dgm:spPr/>
      <dgm:t>
        <a:bodyPr/>
        <a:lstStyle/>
        <a:p>
          <a:endParaRPr lang="ru-RU"/>
        </a:p>
      </dgm:t>
    </dgm:pt>
    <dgm:pt modelId="{E8857A71-A62C-4782-A164-44DE99E466F5}" type="sibTrans" cxnId="{1550F256-961E-421E-9B6E-A6A2D7C8A341}">
      <dgm:prSet/>
      <dgm:spPr/>
      <dgm:t>
        <a:bodyPr/>
        <a:lstStyle/>
        <a:p>
          <a:endParaRPr lang="ru-RU"/>
        </a:p>
      </dgm:t>
    </dgm:pt>
    <dgm:pt modelId="{B22EF43A-A97F-46AF-AF6D-A5BAD0752C2C}">
      <dgm:prSet custT="1"/>
      <dgm:spPr/>
      <dgm:t>
        <a:bodyPr/>
        <a:lstStyle/>
        <a:p>
          <a:pPr rtl="0"/>
          <a:r>
            <a:rPr lang="en-US" sz="1400" baseline="0" smtClean="0">
              <a:latin typeface="Segoe UI" panose="020B0502040204020203" pitchFamily="34" charset="0"/>
              <a:ea typeface="Segoe UI" panose="020B0502040204020203" pitchFamily="34" charset="0"/>
              <a:cs typeface="Segoe UI" panose="020B0502040204020203" pitchFamily="34" charset="0"/>
            </a:rPr>
            <a:t>ZeroDay </a:t>
          </a:r>
          <a:r>
            <a:rPr lang="ru-RU" sz="1400" baseline="0" smtClean="0">
              <a:latin typeface="Segoe UI" panose="020B0502040204020203" pitchFamily="34" charset="0"/>
              <a:ea typeface="Segoe UI" panose="020B0502040204020203" pitchFamily="34" charset="0"/>
              <a:cs typeface="Segoe UI" panose="020B0502040204020203" pitchFamily="34" charset="0"/>
            </a:rPr>
            <a:t>сигнатуры</a:t>
          </a:r>
          <a:endParaRPr lang="ru-RU" sz="1400" baseline="0">
            <a:latin typeface="Segoe UI" panose="020B0502040204020203" pitchFamily="34" charset="0"/>
            <a:ea typeface="Segoe UI" panose="020B0502040204020203" pitchFamily="34" charset="0"/>
            <a:cs typeface="Segoe UI" panose="020B0502040204020203" pitchFamily="34" charset="0"/>
          </a:endParaRPr>
        </a:p>
      </dgm:t>
    </dgm:pt>
    <dgm:pt modelId="{C9499317-9DBA-4B9C-8E6E-CFDD9E777D02}" type="parTrans" cxnId="{844FCDF8-FC9D-49D9-99CD-8CFE344889D7}">
      <dgm:prSet/>
      <dgm:spPr/>
      <dgm:t>
        <a:bodyPr/>
        <a:lstStyle/>
        <a:p>
          <a:endParaRPr lang="ru-RU"/>
        </a:p>
      </dgm:t>
    </dgm:pt>
    <dgm:pt modelId="{26046D1E-3B55-4933-BFB5-221CA585235C}" type="sibTrans" cxnId="{844FCDF8-FC9D-49D9-99CD-8CFE344889D7}">
      <dgm:prSet/>
      <dgm:spPr/>
      <dgm:t>
        <a:bodyPr/>
        <a:lstStyle/>
        <a:p>
          <a:endParaRPr lang="ru-RU"/>
        </a:p>
      </dgm:t>
    </dgm:pt>
    <dgm:pt modelId="{15758E9D-AC46-487B-8AC9-15F8927E9484}">
      <dgm:prSet custT="1"/>
      <dgm:spPr/>
      <dgm:t>
        <a:bodyPr/>
        <a:lstStyle/>
        <a:p>
          <a:pPr rtl="0"/>
          <a:r>
            <a:rPr lang="ru-RU" sz="1100" baseline="0" dirty="0" smtClean="0">
              <a:latin typeface="Segoe UI" panose="020B0502040204020203" pitchFamily="34" charset="0"/>
              <a:ea typeface="Segoe UI" panose="020B0502040204020203" pitchFamily="34" charset="0"/>
              <a:cs typeface="Segoe UI" panose="020B0502040204020203" pitchFamily="34" charset="0"/>
            </a:rPr>
            <a:t>Страна происхождения - США</a:t>
          </a:r>
          <a:endParaRPr lang="ru-RU" sz="1100" baseline="0" dirty="0">
            <a:latin typeface="Segoe UI" panose="020B0502040204020203" pitchFamily="34" charset="0"/>
            <a:ea typeface="Segoe UI" panose="020B0502040204020203" pitchFamily="34" charset="0"/>
            <a:cs typeface="Segoe UI" panose="020B0502040204020203" pitchFamily="34" charset="0"/>
          </a:endParaRPr>
        </a:p>
      </dgm:t>
    </dgm:pt>
    <dgm:pt modelId="{AC6C3EDA-772C-4676-8757-941CCCD0EC0A}" type="parTrans" cxnId="{A038FB8E-6ED6-4D6F-871A-72ABAF8D581C}">
      <dgm:prSet/>
      <dgm:spPr/>
      <dgm:t>
        <a:bodyPr/>
        <a:lstStyle/>
        <a:p>
          <a:endParaRPr lang="ru-RU"/>
        </a:p>
      </dgm:t>
    </dgm:pt>
    <dgm:pt modelId="{9A297159-B748-4AEF-956F-74059852AE54}" type="sibTrans" cxnId="{A038FB8E-6ED6-4D6F-871A-72ABAF8D581C}">
      <dgm:prSet/>
      <dgm:spPr/>
      <dgm:t>
        <a:bodyPr/>
        <a:lstStyle/>
        <a:p>
          <a:endParaRPr lang="ru-RU"/>
        </a:p>
      </dgm:t>
    </dgm:pt>
    <dgm:pt modelId="{4EA07311-80BF-4B6B-948B-81084DB0797E}">
      <dgm:prSet custT="1"/>
      <dgm:spPr>
        <a:solidFill>
          <a:srgbClr val="32597C"/>
        </a:solidFill>
      </dgm:spPr>
      <dgm:t>
        <a:bodyPr/>
        <a:lstStyle/>
        <a:p>
          <a:pPr rtl="0"/>
          <a:r>
            <a:rPr lang="en-US" sz="2400" b="0" baseline="0" dirty="0" smtClean="0">
              <a:solidFill>
                <a:schemeClr val="bg1">
                  <a:lumMod val="95000"/>
                </a:schemeClr>
              </a:solidFill>
              <a:latin typeface="Segoe UI" panose="020B0502040204020203" pitchFamily="34" charset="0"/>
              <a:ea typeface="Segoe UI" panose="020B0502040204020203" pitchFamily="34" charset="0"/>
              <a:cs typeface="Segoe UI" panose="020B0502040204020203" pitchFamily="34" charset="0"/>
            </a:rPr>
            <a:t>ET</a:t>
          </a:r>
          <a:endParaRPr lang="ru-RU" sz="2400" dirty="0">
            <a:solidFill>
              <a:schemeClr val="bg1">
                <a:lumMod val="9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6FAFAF32-CAA8-4083-A822-93E2C68F9E52}" type="parTrans" cxnId="{1A8C4148-8514-488C-8629-86D589807E61}">
      <dgm:prSet/>
      <dgm:spPr/>
      <dgm:t>
        <a:bodyPr/>
        <a:lstStyle/>
        <a:p>
          <a:endParaRPr lang="ru-RU"/>
        </a:p>
      </dgm:t>
    </dgm:pt>
    <dgm:pt modelId="{7E2F79D8-8835-4279-B8ED-575E1EA49D84}" type="sibTrans" cxnId="{1A8C4148-8514-488C-8629-86D589807E61}">
      <dgm:prSet/>
      <dgm:spPr/>
      <dgm:t>
        <a:bodyPr/>
        <a:lstStyle/>
        <a:p>
          <a:endParaRPr lang="ru-RU"/>
        </a:p>
      </dgm:t>
    </dgm:pt>
    <dgm:pt modelId="{8FB0AE18-68E3-4426-9BE8-E2CEB978B509}">
      <dgm:prSet custT="1"/>
      <dgm:spPr/>
      <dgm:t>
        <a:bodyPr/>
        <a:lstStyle/>
        <a:p>
          <a:pPr rtl="0"/>
          <a:r>
            <a:rPr lang="ru-RU" sz="1400" baseline="0" smtClean="0">
              <a:latin typeface="Segoe UI" panose="020B0502040204020203" pitchFamily="34" charset="0"/>
              <a:ea typeface="Segoe UI" panose="020B0502040204020203" pitchFamily="34" charset="0"/>
              <a:cs typeface="Segoe UI" panose="020B0502040204020203" pitchFamily="34" charset="0"/>
            </a:rPr>
            <a:t>30034</a:t>
          </a:r>
          <a:endParaRPr lang="ru-RU" sz="1400" baseline="0" dirty="0">
            <a:latin typeface="Segoe UI" panose="020B0502040204020203" pitchFamily="34" charset="0"/>
            <a:ea typeface="Segoe UI" panose="020B0502040204020203" pitchFamily="34" charset="0"/>
            <a:cs typeface="Segoe UI" panose="020B0502040204020203" pitchFamily="34" charset="0"/>
          </a:endParaRPr>
        </a:p>
      </dgm:t>
    </dgm:pt>
    <dgm:pt modelId="{86B548C3-2AA8-44CD-9809-45BB667057BE}" type="parTrans" cxnId="{369E1D6F-DE93-4BAE-B2E6-210CBB1E324B}">
      <dgm:prSet/>
      <dgm:spPr/>
      <dgm:t>
        <a:bodyPr/>
        <a:lstStyle/>
        <a:p>
          <a:endParaRPr lang="ru-RU"/>
        </a:p>
      </dgm:t>
    </dgm:pt>
    <dgm:pt modelId="{31A3B6E5-C2E9-451D-A291-4C6B483C760E}" type="sibTrans" cxnId="{369E1D6F-DE93-4BAE-B2E6-210CBB1E324B}">
      <dgm:prSet/>
      <dgm:spPr/>
      <dgm:t>
        <a:bodyPr/>
        <a:lstStyle/>
        <a:p>
          <a:endParaRPr lang="ru-RU"/>
        </a:p>
      </dgm:t>
    </dgm:pt>
    <dgm:pt modelId="{4CD69D9D-36C0-4877-B814-CC3F347B6FEF}">
      <dgm:prSet custT="1"/>
      <dgm:spPr/>
      <dgm:t>
        <a:bodyPr/>
        <a:lstStyle/>
        <a:p>
          <a:pPr rtl="0"/>
          <a:r>
            <a:rPr lang="ru-RU" sz="1400" baseline="0" smtClean="0">
              <a:latin typeface="Segoe UI" panose="020B0502040204020203" pitchFamily="34" charset="0"/>
              <a:ea typeface="Segoe UI" panose="020B0502040204020203" pitchFamily="34" charset="0"/>
              <a:cs typeface="Segoe UI" panose="020B0502040204020203" pitchFamily="34" charset="0"/>
            </a:rPr>
            <a:t>300-400 новых сигнатур</a:t>
          </a:r>
          <a:endParaRPr lang="ru-RU" sz="1400" baseline="0" dirty="0">
            <a:latin typeface="Segoe UI" panose="020B0502040204020203" pitchFamily="34" charset="0"/>
            <a:ea typeface="Segoe UI" panose="020B0502040204020203" pitchFamily="34" charset="0"/>
            <a:cs typeface="Segoe UI" panose="020B0502040204020203" pitchFamily="34" charset="0"/>
          </a:endParaRPr>
        </a:p>
      </dgm:t>
    </dgm:pt>
    <dgm:pt modelId="{199D8168-CFF9-4FAC-B726-2F3951AE4192}" type="parTrans" cxnId="{F6214549-ED9B-4647-9156-671FA21438B8}">
      <dgm:prSet/>
      <dgm:spPr/>
      <dgm:t>
        <a:bodyPr/>
        <a:lstStyle/>
        <a:p>
          <a:endParaRPr lang="ru-RU"/>
        </a:p>
      </dgm:t>
    </dgm:pt>
    <dgm:pt modelId="{C5035C56-5317-4E92-8C6F-E4A24D770056}" type="sibTrans" cxnId="{F6214549-ED9B-4647-9156-671FA21438B8}">
      <dgm:prSet/>
      <dgm:spPr/>
      <dgm:t>
        <a:bodyPr/>
        <a:lstStyle/>
        <a:p>
          <a:endParaRPr lang="ru-RU"/>
        </a:p>
      </dgm:t>
    </dgm:pt>
    <dgm:pt modelId="{2D321F25-008B-4C56-9BB9-AABC179368FC}">
      <dgm:prSet custT="1"/>
      <dgm:spPr/>
      <dgm:t>
        <a:bodyPr/>
        <a:lstStyle/>
        <a:p>
          <a:pPr rtl="0"/>
          <a:r>
            <a:rPr lang="en-US" sz="1400" baseline="0" smtClean="0">
              <a:latin typeface="Segoe UI" panose="020B0502040204020203" pitchFamily="34" charset="0"/>
              <a:ea typeface="Segoe UI" panose="020B0502040204020203" pitchFamily="34" charset="0"/>
              <a:cs typeface="Segoe UI" panose="020B0502040204020203" pitchFamily="34" charset="0"/>
            </a:rPr>
            <a:t>ZeroDay </a:t>
          </a:r>
          <a:r>
            <a:rPr lang="ru-RU" sz="1400" baseline="0" smtClean="0">
              <a:latin typeface="Segoe UI" panose="020B0502040204020203" pitchFamily="34" charset="0"/>
              <a:ea typeface="Segoe UI" panose="020B0502040204020203" pitchFamily="34" charset="0"/>
              <a:cs typeface="Segoe UI" panose="020B0502040204020203" pitchFamily="34" charset="0"/>
            </a:rPr>
            <a:t>сигнатуры</a:t>
          </a:r>
          <a:endParaRPr lang="ru-RU" sz="1400" baseline="0" dirty="0">
            <a:latin typeface="Segoe UI" panose="020B0502040204020203" pitchFamily="34" charset="0"/>
            <a:ea typeface="Segoe UI" panose="020B0502040204020203" pitchFamily="34" charset="0"/>
            <a:cs typeface="Segoe UI" panose="020B0502040204020203" pitchFamily="34" charset="0"/>
          </a:endParaRPr>
        </a:p>
      </dgm:t>
    </dgm:pt>
    <dgm:pt modelId="{41F80227-CE08-4F24-B8D5-86FA77C45802}" type="parTrans" cxnId="{091BBB7A-2447-4D89-A3ED-9C2A67B3518C}">
      <dgm:prSet/>
      <dgm:spPr/>
      <dgm:t>
        <a:bodyPr/>
        <a:lstStyle/>
        <a:p>
          <a:endParaRPr lang="ru-RU"/>
        </a:p>
      </dgm:t>
    </dgm:pt>
    <dgm:pt modelId="{6EC4F936-D99A-4D5C-B7EF-EC97E384846A}" type="sibTrans" cxnId="{091BBB7A-2447-4D89-A3ED-9C2A67B3518C}">
      <dgm:prSet/>
      <dgm:spPr/>
      <dgm:t>
        <a:bodyPr/>
        <a:lstStyle/>
        <a:p>
          <a:endParaRPr lang="ru-RU"/>
        </a:p>
      </dgm:t>
    </dgm:pt>
    <dgm:pt modelId="{82D679C3-29C3-4745-9454-3515B9676C1C}">
      <dgm:prSet custT="1"/>
      <dgm:spPr/>
      <dgm:t>
        <a:bodyPr/>
        <a:lstStyle/>
        <a:p>
          <a:pPr rtl="0"/>
          <a:r>
            <a:rPr lang="ru-RU" sz="1100" baseline="0" dirty="0" smtClean="0">
              <a:latin typeface="Segoe UI" panose="020B0502040204020203" pitchFamily="34" charset="0"/>
              <a:ea typeface="Segoe UI" panose="020B0502040204020203" pitchFamily="34" charset="0"/>
              <a:cs typeface="Segoe UI" panose="020B0502040204020203" pitchFamily="34" charset="0"/>
            </a:rPr>
            <a:t>Страна происхождения - США</a:t>
          </a:r>
          <a:endParaRPr lang="ru-RU" sz="1100" baseline="0" dirty="0">
            <a:latin typeface="Segoe UI" panose="020B0502040204020203" pitchFamily="34" charset="0"/>
            <a:ea typeface="Segoe UI" panose="020B0502040204020203" pitchFamily="34" charset="0"/>
            <a:cs typeface="Segoe UI" panose="020B0502040204020203" pitchFamily="34" charset="0"/>
          </a:endParaRPr>
        </a:p>
      </dgm:t>
    </dgm:pt>
    <dgm:pt modelId="{8C292B04-1AEF-44AC-98E4-26537DAE4A38}" type="parTrans" cxnId="{3ADB250F-10D2-4ACD-BE96-403EFEC988DF}">
      <dgm:prSet/>
      <dgm:spPr/>
      <dgm:t>
        <a:bodyPr/>
        <a:lstStyle/>
        <a:p>
          <a:endParaRPr lang="ru-RU"/>
        </a:p>
      </dgm:t>
    </dgm:pt>
    <dgm:pt modelId="{8101274C-7761-4E12-B56A-5CEA08B631F4}" type="sibTrans" cxnId="{3ADB250F-10D2-4ACD-BE96-403EFEC988DF}">
      <dgm:prSet/>
      <dgm:spPr/>
      <dgm:t>
        <a:bodyPr/>
        <a:lstStyle/>
        <a:p>
          <a:endParaRPr lang="ru-RU"/>
        </a:p>
      </dgm:t>
    </dgm:pt>
    <dgm:pt modelId="{47D6CB7E-23B2-4E71-A708-C1047B7A14AC}">
      <dgm:prSet custT="1"/>
      <dgm:spPr>
        <a:solidFill>
          <a:srgbClr val="32597C"/>
        </a:solidFill>
      </dgm:spPr>
      <dgm:t>
        <a:bodyPr/>
        <a:lstStyle/>
        <a:p>
          <a:pPr rtl="0"/>
          <a:r>
            <a:rPr lang="en-US" sz="2400" dirty="0" smtClean="0">
              <a:solidFill>
                <a:schemeClr val="bg1">
                  <a:lumMod val="95000"/>
                </a:schemeClr>
              </a:solidFill>
              <a:latin typeface="Segoe UI" panose="020B0502040204020203" pitchFamily="34" charset="0"/>
              <a:ea typeface="Segoe UI" panose="020B0502040204020203" pitchFamily="34" charset="0"/>
              <a:cs typeface="Segoe UI" panose="020B0502040204020203" pitchFamily="34" charset="0"/>
            </a:rPr>
            <a:t>Advanced Monitoring</a:t>
          </a:r>
          <a:endParaRPr lang="ru-RU" sz="2400" dirty="0">
            <a:solidFill>
              <a:schemeClr val="bg1">
                <a:lumMod val="95000"/>
              </a:schemeClr>
            </a:solidFill>
            <a:latin typeface="Segoe UI" panose="020B0502040204020203" pitchFamily="34" charset="0"/>
            <a:ea typeface="Segoe UI" panose="020B0502040204020203" pitchFamily="34" charset="0"/>
            <a:cs typeface="Segoe UI" panose="020B0502040204020203" pitchFamily="34" charset="0"/>
          </a:endParaRPr>
        </a:p>
      </dgm:t>
    </dgm:pt>
    <dgm:pt modelId="{4BC287EC-B161-40AA-A02D-E56A7C2D848D}" type="parTrans" cxnId="{809214A8-BCC6-424C-A206-0A4AD406513D}">
      <dgm:prSet/>
      <dgm:spPr/>
      <dgm:t>
        <a:bodyPr/>
        <a:lstStyle/>
        <a:p>
          <a:endParaRPr lang="ru-RU"/>
        </a:p>
      </dgm:t>
    </dgm:pt>
    <dgm:pt modelId="{9EBA0F84-25C3-4C06-A385-6657B8E1A611}" type="sibTrans" cxnId="{809214A8-BCC6-424C-A206-0A4AD406513D}">
      <dgm:prSet/>
      <dgm:spPr/>
      <dgm:t>
        <a:bodyPr/>
        <a:lstStyle/>
        <a:p>
          <a:endParaRPr lang="ru-RU"/>
        </a:p>
      </dgm:t>
    </dgm:pt>
    <dgm:pt modelId="{95CF07CD-422B-49BB-B2EA-387B7E49C0D4}">
      <dgm:prSet custT="1"/>
      <dgm:spPr/>
      <dgm:t>
        <a:bodyPr/>
        <a:lstStyle/>
        <a:p>
          <a:pPr rtl="0"/>
          <a:r>
            <a:rPr lang="ru-RU" sz="1400" baseline="0" smtClean="0">
              <a:latin typeface="Segoe UI" panose="020B0502040204020203" pitchFamily="34" charset="0"/>
              <a:ea typeface="Segoe UI" panose="020B0502040204020203" pitchFamily="34" charset="0"/>
              <a:cs typeface="Segoe UI" panose="020B0502040204020203" pitchFamily="34" charset="0"/>
            </a:rPr>
            <a:t>24</a:t>
          </a:r>
          <a:r>
            <a:rPr lang="en-US" sz="1400" baseline="0" smtClean="0">
              <a:latin typeface="Segoe UI" panose="020B0502040204020203" pitchFamily="34" charset="0"/>
              <a:ea typeface="Segoe UI" panose="020B0502040204020203" pitchFamily="34" charset="0"/>
              <a:cs typeface="Segoe UI" panose="020B0502040204020203" pitchFamily="34" charset="0"/>
            </a:rPr>
            <a:t>866</a:t>
          </a:r>
          <a:endParaRPr lang="ru-RU" sz="1400" baseline="0" dirty="0">
            <a:latin typeface="Segoe UI" panose="020B0502040204020203" pitchFamily="34" charset="0"/>
            <a:ea typeface="Segoe UI" panose="020B0502040204020203" pitchFamily="34" charset="0"/>
            <a:cs typeface="Segoe UI" panose="020B0502040204020203" pitchFamily="34" charset="0"/>
          </a:endParaRPr>
        </a:p>
      </dgm:t>
    </dgm:pt>
    <dgm:pt modelId="{E6F59AC8-4361-4A6D-8A7B-D923EA0F82ED}" type="parTrans" cxnId="{9A710238-0E84-4E92-B666-DA1A3FE202C8}">
      <dgm:prSet/>
      <dgm:spPr/>
      <dgm:t>
        <a:bodyPr/>
        <a:lstStyle/>
        <a:p>
          <a:endParaRPr lang="ru-RU"/>
        </a:p>
      </dgm:t>
    </dgm:pt>
    <dgm:pt modelId="{8A8E294D-CC71-4DD1-B81D-8CDA01CA03D6}" type="sibTrans" cxnId="{9A710238-0E84-4E92-B666-DA1A3FE202C8}">
      <dgm:prSet/>
      <dgm:spPr/>
      <dgm:t>
        <a:bodyPr/>
        <a:lstStyle/>
        <a:p>
          <a:endParaRPr lang="ru-RU"/>
        </a:p>
      </dgm:t>
    </dgm:pt>
    <dgm:pt modelId="{CB7452AC-BC35-415D-9CFD-9B9A27A9A06B}">
      <dgm:prSet custT="1"/>
      <dgm:spPr/>
      <dgm:t>
        <a:bodyPr/>
        <a:lstStyle/>
        <a:p>
          <a:pPr rtl="0"/>
          <a:r>
            <a:rPr lang="ru-RU" sz="1400" baseline="0" dirty="0" smtClean="0">
              <a:latin typeface="Segoe UI" panose="020B0502040204020203" pitchFamily="34" charset="0"/>
              <a:ea typeface="Segoe UI" panose="020B0502040204020203" pitchFamily="34" charset="0"/>
              <a:cs typeface="Segoe UI" panose="020B0502040204020203" pitchFamily="34" charset="0"/>
            </a:rPr>
            <a:t>300-400 новых сигнатур</a:t>
          </a:r>
          <a:endParaRPr lang="ru-RU" sz="1400" baseline="0" dirty="0">
            <a:latin typeface="Segoe UI" panose="020B0502040204020203" pitchFamily="34" charset="0"/>
            <a:ea typeface="Segoe UI" panose="020B0502040204020203" pitchFamily="34" charset="0"/>
            <a:cs typeface="Segoe UI" panose="020B0502040204020203" pitchFamily="34" charset="0"/>
          </a:endParaRPr>
        </a:p>
      </dgm:t>
    </dgm:pt>
    <dgm:pt modelId="{864BF9CC-095A-439A-9C59-EE795297A788}" type="parTrans" cxnId="{30B14D27-B3C9-45D8-A0BB-291BE11BE3E3}">
      <dgm:prSet/>
      <dgm:spPr/>
      <dgm:t>
        <a:bodyPr/>
        <a:lstStyle/>
        <a:p>
          <a:endParaRPr lang="ru-RU"/>
        </a:p>
      </dgm:t>
    </dgm:pt>
    <dgm:pt modelId="{4283A196-0EE0-4566-9C91-5972722CCA31}" type="sibTrans" cxnId="{30B14D27-B3C9-45D8-A0BB-291BE11BE3E3}">
      <dgm:prSet/>
      <dgm:spPr/>
      <dgm:t>
        <a:bodyPr/>
        <a:lstStyle/>
        <a:p>
          <a:endParaRPr lang="ru-RU"/>
        </a:p>
      </dgm:t>
    </dgm:pt>
    <dgm:pt modelId="{97759262-09E2-4D3C-A995-9AF61B384D31}">
      <dgm:prSet custT="1"/>
      <dgm:spPr/>
      <dgm:t>
        <a:bodyPr/>
        <a:lstStyle/>
        <a:p>
          <a:pPr rtl="0"/>
          <a:r>
            <a:rPr lang="en-US" sz="1400" baseline="0" smtClean="0">
              <a:latin typeface="Segoe UI" panose="020B0502040204020203" pitchFamily="34" charset="0"/>
              <a:ea typeface="Segoe UI" panose="020B0502040204020203" pitchFamily="34" charset="0"/>
              <a:cs typeface="Segoe UI" panose="020B0502040204020203" pitchFamily="34" charset="0"/>
            </a:rPr>
            <a:t>ZeroDay </a:t>
          </a:r>
          <a:r>
            <a:rPr lang="ru-RU" sz="1400" baseline="0" smtClean="0">
              <a:latin typeface="Segoe UI" panose="020B0502040204020203" pitchFamily="34" charset="0"/>
              <a:ea typeface="Segoe UI" panose="020B0502040204020203" pitchFamily="34" charset="0"/>
              <a:cs typeface="Segoe UI" panose="020B0502040204020203" pitchFamily="34" charset="0"/>
            </a:rPr>
            <a:t>сигнатуры</a:t>
          </a:r>
          <a:endParaRPr lang="ru-RU" sz="1400" baseline="0" dirty="0">
            <a:latin typeface="Segoe UI" panose="020B0502040204020203" pitchFamily="34" charset="0"/>
            <a:ea typeface="Segoe UI" panose="020B0502040204020203" pitchFamily="34" charset="0"/>
            <a:cs typeface="Segoe UI" panose="020B0502040204020203" pitchFamily="34" charset="0"/>
          </a:endParaRPr>
        </a:p>
      </dgm:t>
    </dgm:pt>
    <dgm:pt modelId="{A2526848-F763-4200-B1A2-BE8559A76FFC}" type="parTrans" cxnId="{F5D1D4CC-057F-4342-B4F5-0BF34E2194E8}">
      <dgm:prSet/>
      <dgm:spPr/>
      <dgm:t>
        <a:bodyPr/>
        <a:lstStyle/>
        <a:p>
          <a:endParaRPr lang="ru-RU"/>
        </a:p>
      </dgm:t>
    </dgm:pt>
    <dgm:pt modelId="{7957D406-E0D7-4448-9AAB-C12C80A20DB8}" type="sibTrans" cxnId="{F5D1D4CC-057F-4342-B4F5-0BF34E2194E8}">
      <dgm:prSet/>
      <dgm:spPr/>
      <dgm:t>
        <a:bodyPr/>
        <a:lstStyle/>
        <a:p>
          <a:endParaRPr lang="ru-RU"/>
        </a:p>
      </dgm:t>
    </dgm:pt>
    <dgm:pt modelId="{1679F1DC-D9B5-4D78-A349-272AFD637249}">
      <dgm:prSet custT="1"/>
      <dgm:spPr/>
      <dgm:t>
        <a:bodyPr/>
        <a:lstStyle/>
        <a:p>
          <a:pPr rtl="0"/>
          <a:r>
            <a:rPr lang="ru-RU" sz="1100" baseline="0" dirty="0" smtClean="0">
              <a:latin typeface="Segoe UI" panose="020B0502040204020203" pitchFamily="34" charset="0"/>
              <a:ea typeface="Segoe UI" panose="020B0502040204020203" pitchFamily="34" charset="0"/>
              <a:cs typeface="Segoe UI" panose="020B0502040204020203" pitchFamily="34" charset="0"/>
            </a:rPr>
            <a:t>Страна происхождения - Россия</a:t>
          </a:r>
          <a:endParaRPr lang="ru-RU" sz="1100" baseline="0" dirty="0">
            <a:latin typeface="Segoe UI" panose="020B0502040204020203" pitchFamily="34" charset="0"/>
            <a:ea typeface="Segoe UI" panose="020B0502040204020203" pitchFamily="34" charset="0"/>
            <a:cs typeface="Segoe UI" panose="020B0502040204020203" pitchFamily="34" charset="0"/>
          </a:endParaRPr>
        </a:p>
      </dgm:t>
    </dgm:pt>
    <dgm:pt modelId="{C4C2A0A8-4B0E-4FE4-9B2A-3CC5E17CC3D5}" type="parTrans" cxnId="{3F60695F-8CAD-4E6E-956F-B4252F272551}">
      <dgm:prSet/>
      <dgm:spPr/>
      <dgm:t>
        <a:bodyPr/>
        <a:lstStyle/>
        <a:p>
          <a:endParaRPr lang="ru-RU"/>
        </a:p>
      </dgm:t>
    </dgm:pt>
    <dgm:pt modelId="{EC00FFAC-7664-4EFB-9B30-D4036A1C3032}" type="sibTrans" cxnId="{3F60695F-8CAD-4E6E-956F-B4252F272551}">
      <dgm:prSet/>
      <dgm:spPr/>
      <dgm:t>
        <a:bodyPr/>
        <a:lstStyle/>
        <a:p>
          <a:endParaRPr lang="ru-RU"/>
        </a:p>
      </dgm:t>
    </dgm:pt>
    <dgm:pt modelId="{7EB5BEE5-8271-43CD-9482-1CC5007995C1}" type="pres">
      <dgm:prSet presAssocID="{3DDCBAF4-D2B6-4582-93A2-4BA722950398}" presName="theList" presStyleCnt="0">
        <dgm:presLayoutVars>
          <dgm:dir/>
          <dgm:animLvl val="lvl"/>
          <dgm:resizeHandles val="exact"/>
        </dgm:presLayoutVars>
      </dgm:prSet>
      <dgm:spPr/>
      <dgm:t>
        <a:bodyPr/>
        <a:lstStyle/>
        <a:p>
          <a:endParaRPr lang="en-US"/>
        </a:p>
      </dgm:t>
    </dgm:pt>
    <dgm:pt modelId="{2BAEC99B-E7EC-47E6-AD69-0C85D7F60CAC}" type="pres">
      <dgm:prSet presAssocID="{99B8C57C-2CC7-4C78-8B12-0E89A4EEEBBC}" presName="compNode" presStyleCnt="0"/>
      <dgm:spPr/>
      <dgm:t>
        <a:bodyPr/>
        <a:lstStyle/>
        <a:p>
          <a:endParaRPr lang="ru-RU"/>
        </a:p>
      </dgm:t>
    </dgm:pt>
    <dgm:pt modelId="{978ED644-3281-48A0-B7D2-93805968CD69}" type="pres">
      <dgm:prSet presAssocID="{99B8C57C-2CC7-4C78-8B12-0E89A4EEEBBC}" presName="aNode" presStyleLbl="bgShp" presStyleIdx="0" presStyleCnt="3"/>
      <dgm:spPr/>
      <dgm:t>
        <a:bodyPr/>
        <a:lstStyle/>
        <a:p>
          <a:endParaRPr lang="en-US"/>
        </a:p>
      </dgm:t>
    </dgm:pt>
    <dgm:pt modelId="{63024DD4-C96A-40D8-A8B7-72B68C5BCC67}" type="pres">
      <dgm:prSet presAssocID="{99B8C57C-2CC7-4C78-8B12-0E89A4EEEBBC}" presName="textNode" presStyleLbl="bgShp" presStyleIdx="0" presStyleCnt="3"/>
      <dgm:spPr/>
      <dgm:t>
        <a:bodyPr/>
        <a:lstStyle/>
        <a:p>
          <a:endParaRPr lang="en-US"/>
        </a:p>
      </dgm:t>
    </dgm:pt>
    <dgm:pt modelId="{E9317C93-0266-44CA-835E-EDFCDD0BA71E}" type="pres">
      <dgm:prSet presAssocID="{99B8C57C-2CC7-4C78-8B12-0E89A4EEEBBC}" presName="compChildNode" presStyleCnt="0"/>
      <dgm:spPr/>
      <dgm:t>
        <a:bodyPr/>
        <a:lstStyle/>
        <a:p>
          <a:endParaRPr lang="ru-RU"/>
        </a:p>
      </dgm:t>
    </dgm:pt>
    <dgm:pt modelId="{1C312CEE-BA8A-493D-9760-E5932E6B32A9}" type="pres">
      <dgm:prSet presAssocID="{99B8C57C-2CC7-4C78-8B12-0E89A4EEEBBC}" presName="theInnerList" presStyleCnt="0"/>
      <dgm:spPr/>
      <dgm:t>
        <a:bodyPr/>
        <a:lstStyle/>
        <a:p>
          <a:endParaRPr lang="ru-RU"/>
        </a:p>
      </dgm:t>
    </dgm:pt>
    <dgm:pt modelId="{86B16B5A-F931-4394-A2E5-0AAD923F41CD}" type="pres">
      <dgm:prSet presAssocID="{5EC8F9BE-4B13-465F-86E3-009A4EA1CE12}" presName="childNode" presStyleLbl="node1" presStyleIdx="0" presStyleCnt="12" custLinFactY="-293" custLinFactNeighborY="-100000">
        <dgm:presLayoutVars>
          <dgm:bulletEnabled val="1"/>
        </dgm:presLayoutVars>
      </dgm:prSet>
      <dgm:spPr/>
      <dgm:t>
        <a:bodyPr/>
        <a:lstStyle/>
        <a:p>
          <a:endParaRPr lang="en-US"/>
        </a:p>
      </dgm:t>
    </dgm:pt>
    <dgm:pt modelId="{231599BF-959E-4F0A-8BF3-535D6ECA3651}" type="pres">
      <dgm:prSet presAssocID="{5EC8F9BE-4B13-465F-86E3-009A4EA1CE12}" presName="aSpace2" presStyleCnt="0"/>
      <dgm:spPr/>
      <dgm:t>
        <a:bodyPr/>
        <a:lstStyle/>
        <a:p>
          <a:endParaRPr lang="ru-RU"/>
        </a:p>
      </dgm:t>
    </dgm:pt>
    <dgm:pt modelId="{5EE63B39-61A6-46F7-83E3-D9A966EA8A8F}" type="pres">
      <dgm:prSet presAssocID="{F06D82DC-C864-4166-9E92-2962D901BF3F}" presName="childNode" presStyleLbl="node1" presStyleIdx="1" presStyleCnt="12" custLinFactY="-293" custLinFactNeighborY="-100000">
        <dgm:presLayoutVars>
          <dgm:bulletEnabled val="1"/>
        </dgm:presLayoutVars>
      </dgm:prSet>
      <dgm:spPr/>
      <dgm:t>
        <a:bodyPr/>
        <a:lstStyle/>
        <a:p>
          <a:endParaRPr lang="en-US"/>
        </a:p>
      </dgm:t>
    </dgm:pt>
    <dgm:pt modelId="{61DEBDEE-EE92-42EB-96C2-F3739FFCAF09}" type="pres">
      <dgm:prSet presAssocID="{F06D82DC-C864-4166-9E92-2962D901BF3F}" presName="aSpace2" presStyleCnt="0"/>
      <dgm:spPr/>
      <dgm:t>
        <a:bodyPr/>
        <a:lstStyle/>
        <a:p>
          <a:endParaRPr lang="ru-RU"/>
        </a:p>
      </dgm:t>
    </dgm:pt>
    <dgm:pt modelId="{96832749-B5A1-4D7E-ABDE-F9060993E2C1}" type="pres">
      <dgm:prSet presAssocID="{B22EF43A-A97F-46AF-AF6D-A5BAD0752C2C}" presName="childNode" presStyleLbl="node1" presStyleIdx="2" presStyleCnt="12" custLinFactY="-293" custLinFactNeighborY="-100000">
        <dgm:presLayoutVars>
          <dgm:bulletEnabled val="1"/>
        </dgm:presLayoutVars>
      </dgm:prSet>
      <dgm:spPr/>
      <dgm:t>
        <a:bodyPr/>
        <a:lstStyle/>
        <a:p>
          <a:endParaRPr lang="en-US"/>
        </a:p>
      </dgm:t>
    </dgm:pt>
    <dgm:pt modelId="{F45ED83D-1A27-4636-A099-F08EEE9F031D}" type="pres">
      <dgm:prSet presAssocID="{B22EF43A-A97F-46AF-AF6D-A5BAD0752C2C}" presName="aSpace2" presStyleCnt="0"/>
      <dgm:spPr/>
      <dgm:t>
        <a:bodyPr/>
        <a:lstStyle/>
        <a:p>
          <a:endParaRPr lang="ru-RU"/>
        </a:p>
      </dgm:t>
    </dgm:pt>
    <dgm:pt modelId="{DDA0D04F-12B3-4FEE-A3B8-EACC3232AAA0}" type="pres">
      <dgm:prSet presAssocID="{15758E9D-AC46-487B-8AC9-15F8927E9484}" presName="childNode" presStyleLbl="node1" presStyleIdx="3" presStyleCnt="12" custLinFactY="-293" custLinFactNeighborY="-100000">
        <dgm:presLayoutVars>
          <dgm:bulletEnabled val="1"/>
        </dgm:presLayoutVars>
      </dgm:prSet>
      <dgm:spPr/>
      <dgm:t>
        <a:bodyPr/>
        <a:lstStyle/>
        <a:p>
          <a:endParaRPr lang="en-US"/>
        </a:p>
      </dgm:t>
    </dgm:pt>
    <dgm:pt modelId="{529A02A8-FBE5-4E03-ADD4-A87D48706B05}" type="pres">
      <dgm:prSet presAssocID="{99B8C57C-2CC7-4C78-8B12-0E89A4EEEBBC}" presName="aSpace" presStyleCnt="0"/>
      <dgm:spPr/>
      <dgm:t>
        <a:bodyPr/>
        <a:lstStyle/>
        <a:p>
          <a:endParaRPr lang="ru-RU"/>
        </a:p>
      </dgm:t>
    </dgm:pt>
    <dgm:pt modelId="{9894E1AC-04D3-4CE1-91D4-B2EF4C2C22EB}" type="pres">
      <dgm:prSet presAssocID="{4EA07311-80BF-4B6B-948B-81084DB0797E}" presName="compNode" presStyleCnt="0"/>
      <dgm:spPr/>
      <dgm:t>
        <a:bodyPr/>
        <a:lstStyle/>
        <a:p>
          <a:endParaRPr lang="ru-RU"/>
        </a:p>
      </dgm:t>
    </dgm:pt>
    <dgm:pt modelId="{07931070-63FC-4DF2-B2B9-2C8D9A98DFDA}" type="pres">
      <dgm:prSet presAssocID="{4EA07311-80BF-4B6B-948B-81084DB0797E}" presName="aNode" presStyleLbl="bgShp" presStyleIdx="1" presStyleCnt="3"/>
      <dgm:spPr/>
      <dgm:t>
        <a:bodyPr/>
        <a:lstStyle/>
        <a:p>
          <a:endParaRPr lang="en-US"/>
        </a:p>
      </dgm:t>
    </dgm:pt>
    <dgm:pt modelId="{7E87AC9C-FD07-4527-A511-2755BCAD256B}" type="pres">
      <dgm:prSet presAssocID="{4EA07311-80BF-4B6B-948B-81084DB0797E}" presName="textNode" presStyleLbl="bgShp" presStyleIdx="1" presStyleCnt="3"/>
      <dgm:spPr/>
      <dgm:t>
        <a:bodyPr/>
        <a:lstStyle/>
        <a:p>
          <a:endParaRPr lang="en-US"/>
        </a:p>
      </dgm:t>
    </dgm:pt>
    <dgm:pt modelId="{CFF4A76B-5FE2-49A9-96DC-5E450AF7BD72}" type="pres">
      <dgm:prSet presAssocID="{4EA07311-80BF-4B6B-948B-81084DB0797E}" presName="compChildNode" presStyleCnt="0"/>
      <dgm:spPr/>
      <dgm:t>
        <a:bodyPr/>
        <a:lstStyle/>
        <a:p>
          <a:endParaRPr lang="ru-RU"/>
        </a:p>
      </dgm:t>
    </dgm:pt>
    <dgm:pt modelId="{0214435D-40A0-4A53-9FCD-59ABEBD0BBED}" type="pres">
      <dgm:prSet presAssocID="{4EA07311-80BF-4B6B-948B-81084DB0797E}" presName="theInnerList" presStyleCnt="0"/>
      <dgm:spPr/>
      <dgm:t>
        <a:bodyPr/>
        <a:lstStyle/>
        <a:p>
          <a:endParaRPr lang="ru-RU"/>
        </a:p>
      </dgm:t>
    </dgm:pt>
    <dgm:pt modelId="{FEE32E5F-0C3C-40B9-B629-155E5FD80383}" type="pres">
      <dgm:prSet presAssocID="{8FB0AE18-68E3-4426-9BE8-E2CEB978B509}" presName="childNode" presStyleLbl="node1" presStyleIdx="4" presStyleCnt="12" custLinFactY="-293" custLinFactNeighborY="-100000">
        <dgm:presLayoutVars>
          <dgm:bulletEnabled val="1"/>
        </dgm:presLayoutVars>
      </dgm:prSet>
      <dgm:spPr/>
      <dgm:t>
        <a:bodyPr/>
        <a:lstStyle/>
        <a:p>
          <a:endParaRPr lang="en-US"/>
        </a:p>
      </dgm:t>
    </dgm:pt>
    <dgm:pt modelId="{2EB68C9F-5AD7-40B5-AAA8-3DBE14F6912D}" type="pres">
      <dgm:prSet presAssocID="{8FB0AE18-68E3-4426-9BE8-E2CEB978B509}" presName="aSpace2" presStyleCnt="0"/>
      <dgm:spPr/>
      <dgm:t>
        <a:bodyPr/>
        <a:lstStyle/>
        <a:p>
          <a:endParaRPr lang="ru-RU"/>
        </a:p>
      </dgm:t>
    </dgm:pt>
    <dgm:pt modelId="{71C4C6AA-CA47-4160-B88F-C12C93001DF7}" type="pres">
      <dgm:prSet presAssocID="{4CD69D9D-36C0-4877-B814-CC3F347B6FEF}" presName="childNode" presStyleLbl="node1" presStyleIdx="5" presStyleCnt="12" custLinFactY="-293" custLinFactNeighborY="-100000">
        <dgm:presLayoutVars>
          <dgm:bulletEnabled val="1"/>
        </dgm:presLayoutVars>
      </dgm:prSet>
      <dgm:spPr/>
      <dgm:t>
        <a:bodyPr/>
        <a:lstStyle/>
        <a:p>
          <a:endParaRPr lang="en-US"/>
        </a:p>
      </dgm:t>
    </dgm:pt>
    <dgm:pt modelId="{EC917F46-9738-4296-AB17-C8601DDD73AD}" type="pres">
      <dgm:prSet presAssocID="{4CD69D9D-36C0-4877-B814-CC3F347B6FEF}" presName="aSpace2" presStyleCnt="0"/>
      <dgm:spPr/>
      <dgm:t>
        <a:bodyPr/>
        <a:lstStyle/>
        <a:p>
          <a:endParaRPr lang="ru-RU"/>
        </a:p>
      </dgm:t>
    </dgm:pt>
    <dgm:pt modelId="{FFE2A77E-0F44-4998-AD89-618BA6AC7F29}" type="pres">
      <dgm:prSet presAssocID="{2D321F25-008B-4C56-9BB9-AABC179368FC}" presName="childNode" presStyleLbl="node1" presStyleIdx="6" presStyleCnt="12" custLinFactY="-293" custLinFactNeighborY="-100000">
        <dgm:presLayoutVars>
          <dgm:bulletEnabled val="1"/>
        </dgm:presLayoutVars>
      </dgm:prSet>
      <dgm:spPr/>
      <dgm:t>
        <a:bodyPr/>
        <a:lstStyle/>
        <a:p>
          <a:endParaRPr lang="en-US"/>
        </a:p>
      </dgm:t>
    </dgm:pt>
    <dgm:pt modelId="{0AF38F95-BC01-4C4D-81E8-093AA6D1CE4C}" type="pres">
      <dgm:prSet presAssocID="{2D321F25-008B-4C56-9BB9-AABC179368FC}" presName="aSpace2" presStyleCnt="0"/>
      <dgm:spPr/>
      <dgm:t>
        <a:bodyPr/>
        <a:lstStyle/>
        <a:p>
          <a:endParaRPr lang="ru-RU"/>
        </a:p>
      </dgm:t>
    </dgm:pt>
    <dgm:pt modelId="{B9B63DB6-0E69-44A4-B6C8-61D3E477CE88}" type="pres">
      <dgm:prSet presAssocID="{82D679C3-29C3-4745-9454-3515B9676C1C}" presName="childNode" presStyleLbl="node1" presStyleIdx="7" presStyleCnt="12" custLinFactY="-293" custLinFactNeighborY="-100000">
        <dgm:presLayoutVars>
          <dgm:bulletEnabled val="1"/>
        </dgm:presLayoutVars>
      </dgm:prSet>
      <dgm:spPr/>
      <dgm:t>
        <a:bodyPr/>
        <a:lstStyle/>
        <a:p>
          <a:endParaRPr lang="en-US"/>
        </a:p>
      </dgm:t>
    </dgm:pt>
    <dgm:pt modelId="{E9F7EF3B-85B0-4894-9274-BFEF4652A6E8}" type="pres">
      <dgm:prSet presAssocID="{4EA07311-80BF-4B6B-948B-81084DB0797E}" presName="aSpace" presStyleCnt="0"/>
      <dgm:spPr/>
      <dgm:t>
        <a:bodyPr/>
        <a:lstStyle/>
        <a:p>
          <a:endParaRPr lang="ru-RU"/>
        </a:p>
      </dgm:t>
    </dgm:pt>
    <dgm:pt modelId="{6367727B-22B1-4A87-8880-22BB7CEA8CDC}" type="pres">
      <dgm:prSet presAssocID="{47D6CB7E-23B2-4E71-A708-C1047B7A14AC}" presName="compNode" presStyleCnt="0"/>
      <dgm:spPr/>
      <dgm:t>
        <a:bodyPr/>
        <a:lstStyle/>
        <a:p>
          <a:endParaRPr lang="ru-RU"/>
        </a:p>
      </dgm:t>
    </dgm:pt>
    <dgm:pt modelId="{9D6497E7-E9BC-448F-97C8-2091281BED6A}" type="pres">
      <dgm:prSet presAssocID="{47D6CB7E-23B2-4E71-A708-C1047B7A14AC}" presName="aNode" presStyleLbl="bgShp" presStyleIdx="2" presStyleCnt="3" custScaleX="124422"/>
      <dgm:spPr/>
      <dgm:t>
        <a:bodyPr/>
        <a:lstStyle/>
        <a:p>
          <a:endParaRPr lang="en-US"/>
        </a:p>
      </dgm:t>
    </dgm:pt>
    <dgm:pt modelId="{1456A231-138A-454D-9BE1-2E5EF3DC3774}" type="pres">
      <dgm:prSet presAssocID="{47D6CB7E-23B2-4E71-A708-C1047B7A14AC}" presName="textNode" presStyleLbl="bgShp" presStyleIdx="2" presStyleCnt="3"/>
      <dgm:spPr/>
      <dgm:t>
        <a:bodyPr/>
        <a:lstStyle/>
        <a:p>
          <a:endParaRPr lang="en-US"/>
        </a:p>
      </dgm:t>
    </dgm:pt>
    <dgm:pt modelId="{E5F7D9A1-4DBB-488B-9DFC-599CBD22E4DD}" type="pres">
      <dgm:prSet presAssocID="{47D6CB7E-23B2-4E71-A708-C1047B7A14AC}" presName="compChildNode" presStyleCnt="0"/>
      <dgm:spPr/>
      <dgm:t>
        <a:bodyPr/>
        <a:lstStyle/>
        <a:p>
          <a:endParaRPr lang="ru-RU"/>
        </a:p>
      </dgm:t>
    </dgm:pt>
    <dgm:pt modelId="{68E97943-8F21-4F5D-8AAF-AFED479F60F1}" type="pres">
      <dgm:prSet presAssocID="{47D6CB7E-23B2-4E71-A708-C1047B7A14AC}" presName="theInnerList" presStyleCnt="0"/>
      <dgm:spPr/>
      <dgm:t>
        <a:bodyPr/>
        <a:lstStyle/>
        <a:p>
          <a:endParaRPr lang="ru-RU"/>
        </a:p>
      </dgm:t>
    </dgm:pt>
    <dgm:pt modelId="{5C8B60C3-6003-4F2D-B319-EBCEA744010F}" type="pres">
      <dgm:prSet presAssocID="{95CF07CD-422B-49BB-B2EA-387B7E49C0D4}" presName="childNode" presStyleLbl="node1" presStyleIdx="8" presStyleCnt="12">
        <dgm:presLayoutVars>
          <dgm:bulletEnabled val="1"/>
        </dgm:presLayoutVars>
      </dgm:prSet>
      <dgm:spPr/>
      <dgm:t>
        <a:bodyPr/>
        <a:lstStyle/>
        <a:p>
          <a:endParaRPr lang="ru-RU"/>
        </a:p>
      </dgm:t>
    </dgm:pt>
    <dgm:pt modelId="{93A05210-AE24-4A09-8C84-59A5F59F9DDC}" type="pres">
      <dgm:prSet presAssocID="{95CF07CD-422B-49BB-B2EA-387B7E49C0D4}" presName="aSpace2" presStyleCnt="0"/>
      <dgm:spPr/>
      <dgm:t>
        <a:bodyPr/>
        <a:lstStyle/>
        <a:p>
          <a:endParaRPr lang="ru-RU"/>
        </a:p>
      </dgm:t>
    </dgm:pt>
    <dgm:pt modelId="{C565C651-AAB3-4BAA-A590-F387B18C89C0}" type="pres">
      <dgm:prSet presAssocID="{CB7452AC-BC35-415D-9CFD-9B9A27A9A06B}" presName="childNode" presStyleLbl="node1" presStyleIdx="9" presStyleCnt="12">
        <dgm:presLayoutVars>
          <dgm:bulletEnabled val="1"/>
        </dgm:presLayoutVars>
      </dgm:prSet>
      <dgm:spPr/>
      <dgm:t>
        <a:bodyPr/>
        <a:lstStyle/>
        <a:p>
          <a:endParaRPr lang="ru-RU"/>
        </a:p>
      </dgm:t>
    </dgm:pt>
    <dgm:pt modelId="{BCA76CA2-0E50-4BB7-BF29-9010F8CDF1B3}" type="pres">
      <dgm:prSet presAssocID="{CB7452AC-BC35-415D-9CFD-9B9A27A9A06B}" presName="aSpace2" presStyleCnt="0"/>
      <dgm:spPr/>
      <dgm:t>
        <a:bodyPr/>
        <a:lstStyle/>
        <a:p>
          <a:endParaRPr lang="ru-RU"/>
        </a:p>
      </dgm:t>
    </dgm:pt>
    <dgm:pt modelId="{67BA25DD-6CA9-4DF6-A2A7-3BB0DFC33D16}" type="pres">
      <dgm:prSet presAssocID="{97759262-09E2-4D3C-A995-9AF61B384D31}" presName="childNode" presStyleLbl="node1" presStyleIdx="10" presStyleCnt="12" custLinFactY="-293" custLinFactNeighborY="-100000">
        <dgm:presLayoutVars>
          <dgm:bulletEnabled val="1"/>
        </dgm:presLayoutVars>
      </dgm:prSet>
      <dgm:spPr/>
      <dgm:t>
        <a:bodyPr/>
        <a:lstStyle/>
        <a:p>
          <a:endParaRPr lang="ru-RU"/>
        </a:p>
      </dgm:t>
    </dgm:pt>
    <dgm:pt modelId="{31D4A6C5-788A-4AA3-B1C0-1EDC6A118609}" type="pres">
      <dgm:prSet presAssocID="{97759262-09E2-4D3C-A995-9AF61B384D31}" presName="aSpace2" presStyleCnt="0"/>
      <dgm:spPr/>
      <dgm:t>
        <a:bodyPr/>
        <a:lstStyle/>
        <a:p>
          <a:endParaRPr lang="ru-RU"/>
        </a:p>
      </dgm:t>
    </dgm:pt>
    <dgm:pt modelId="{FFE18024-1015-4BC3-86CC-EDCC206CBC6C}" type="pres">
      <dgm:prSet presAssocID="{1679F1DC-D9B5-4D78-A349-272AFD637249}" presName="childNode" presStyleLbl="node1" presStyleIdx="11" presStyleCnt="12" custLinFactY="-293" custLinFactNeighborY="-100000">
        <dgm:presLayoutVars>
          <dgm:bulletEnabled val="1"/>
        </dgm:presLayoutVars>
      </dgm:prSet>
      <dgm:spPr/>
      <dgm:t>
        <a:bodyPr/>
        <a:lstStyle/>
        <a:p>
          <a:endParaRPr lang="ru-RU"/>
        </a:p>
      </dgm:t>
    </dgm:pt>
  </dgm:ptLst>
  <dgm:cxnLst>
    <dgm:cxn modelId="{809214A8-BCC6-424C-A206-0A4AD406513D}" srcId="{3DDCBAF4-D2B6-4582-93A2-4BA722950398}" destId="{47D6CB7E-23B2-4E71-A708-C1047B7A14AC}" srcOrd="2" destOrd="0" parTransId="{4BC287EC-B161-40AA-A02D-E56A7C2D848D}" sibTransId="{9EBA0F84-25C3-4C06-A385-6657B8E1A611}"/>
    <dgm:cxn modelId="{FD6079C3-32A3-48C2-8B2A-6BE3054793AA}" type="presOf" srcId="{8FB0AE18-68E3-4426-9BE8-E2CEB978B509}" destId="{FEE32E5F-0C3C-40B9-B629-155E5FD80383}" srcOrd="0" destOrd="0" presId="urn:microsoft.com/office/officeart/2005/8/layout/lProcess2"/>
    <dgm:cxn modelId="{1BD50825-A7B4-44A7-9CAC-B9B370E70C1A}" type="presOf" srcId="{4CD69D9D-36C0-4877-B814-CC3F347B6FEF}" destId="{71C4C6AA-CA47-4160-B88F-C12C93001DF7}" srcOrd="0" destOrd="0" presId="urn:microsoft.com/office/officeart/2005/8/layout/lProcess2"/>
    <dgm:cxn modelId="{D9BF4E9D-A07F-4F93-8815-10E9114B1077}" type="presOf" srcId="{99B8C57C-2CC7-4C78-8B12-0E89A4EEEBBC}" destId="{63024DD4-C96A-40D8-A8B7-72B68C5BCC67}" srcOrd="1" destOrd="0" presId="urn:microsoft.com/office/officeart/2005/8/layout/lProcess2"/>
    <dgm:cxn modelId="{9C4D3A59-0FF3-409A-A72B-38E67D732317}" type="presOf" srcId="{1679F1DC-D9B5-4D78-A349-272AFD637249}" destId="{FFE18024-1015-4BC3-86CC-EDCC206CBC6C}" srcOrd="0" destOrd="0" presId="urn:microsoft.com/office/officeart/2005/8/layout/lProcess2"/>
    <dgm:cxn modelId="{8C1AC761-5623-408C-B398-A04DFA9F331D}" type="presOf" srcId="{47D6CB7E-23B2-4E71-A708-C1047B7A14AC}" destId="{1456A231-138A-454D-9BE1-2E5EF3DC3774}" srcOrd="1" destOrd="0" presId="urn:microsoft.com/office/officeart/2005/8/layout/lProcess2"/>
    <dgm:cxn modelId="{25A35C4B-EBBE-4041-AAE4-947A63706D97}" type="presOf" srcId="{99B8C57C-2CC7-4C78-8B12-0E89A4EEEBBC}" destId="{978ED644-3281-48A0-B7D2-93805968CD69}" srcOrd="0" destOrd="0" presId="urn:microsoft.com/office/officeart/2005/8/layout/lProcess2"/>
    <dgm:cxn modelId="{2662A809-0E0C-4553-9E9E-73C8E2B09D71}" type="presOf" srcId="{95CF07CD-422B-49BB-B2EA-387B7E49C0D4}" destId="{5C8B60C3-6003-4F2D-B319-EBCEA744010F}" srcOrd="0" destOrd="0" presId="urn:microsoft.com/office/officeart/2005/8/layout/lProcess2"/>
    <dgm:cxn modelId="{1550F256-961E-421E-9B6E-A6A2D7C8A341}" srcId="{99B8C57C-2CC7-4C78-8B12-0E89A4EEEBBC}" destId="{F06D82DC-C864-4166-9E92-2962D901BF3F}" srcOrd="1" destOrd="0" parTransId="{296443A5-4060-4AAB-917F-CEBFAA61750E}" sibTransId="{E8857A71-A62C-4782-A164-44DE99E466F5}"/>
    <dgm:cxn modelId="{D6F0E414-DDB7-4F09-9B9A-9BCE9D7BAE49}" type="presOf" srcId="{4EA07311-80BF-4B6B-948B-81084DB0797E}" destId="{07931070-63FC-4DF2-B2B9-2C8D9A98DFDA}" srcOrd="0" destOrd="0" presId="urn:microsoft.com/office/officeart/2005/8/layout/lProcess2"/>
    <dgm:cxn modelId="{30B14D27-B3C9-45D8-A0BB-291BE11BE3E3}" srcId="{47D6CB7E-23B2-4E71-A708-C1047B7A14AC}" destId="{CB7452AC-BC35-415D-9CFD-9B9A27A9A06B}" srcOrd="1" destOrd="0" parTransId="{864BF9CC-095A-439A-9C59-EE795297A788}" sibTransId="{4283A196-0EE0-4566-9C91-5972722CCA31}"/>
    <dgm:cxn modelId="{091BBB7A-2447-4D89-A3ED-9C2A67B3518C}" srcId="{4EA07311-80BF-4B6B-948B-81084DB0797E}" destId="{2D321F25-008B-4C56-9BB9-AABC179368FC}" srcOrd="2" destOrd="0" parTransId="{41F80227-CE08-4F24-B8D5-86FA77C45802}" sibTransId="{6EC4F936-D99A-4D5C-B7EF-EC97E384846A}"/>
    <dgm:cxn modelId="{A433C91C-C965-4CF4-A58A-82868FC5899D}" type="presOf" srcId="{B22EF43A-A97F-46AF-AF6D-A5BAD0752C2C}" destId="{96832749-B5A1-4D7E-ABDE-F9060993E2C1}" srcOrd="0" destOrd="0" presId="urn:microsoft.com/office/officeart/2005/8/layout/lProcess2"/>
    <dgm:cxn modelId="{369E1D6F-DE93-4BAE-B2E6-210CBB1E324B}" srcId="{4EA07311-80BF-4B6B-948B-81084DB0797E}" destId="{8FB0AE18-68E3-4426-9BE8-E2CEB978B509}" srcOrd="0" destOrd="0" parTransId="{86B548C3-2AA8-44CD-9809-45BB667057BE}" sibTransId="{31A3B6E5-C2E9-451D-A291-4C6B483C760E}"/>
    <dgm:cxn modelId="{F5D1D4CC-057F-4342-B4F5-0BF34E2194E8}" srcId="{47D6CB7E-23B2-4E71-A708-C1047B7A14AC}" destId="{97759262-09E2-4D3C-A995-9AF61B384D31}" srcOrd="2" destOrd="0" parTransId="{A2526848-F763-4200-B1A2-BE8559A76FFC}" sibTransId="{7957D406-E0D7-4448-9AAB-C12C80A20DB8}"/>
    <dgm:cxn modelId="{844FCDF8-FC9D-49D9-99CD-8CFE344889D7}" srcId="{99B8C57C-2CC7-4C78-8B12-0E89A4EEEBBC}" destId="{B22EF43A-A97F-46AF-AF6D-A5BAD0752C2C}" srcOrd="2" destOrd="0" parTransId="{C9499317-9DBA-4B9C-8E6E-CFDD9E777D02}" sibTransId="{26046D1E-3B55-4933-BFB5-221CA585235C}"/>
    <dgm:cxn modelId="{AAD989FC-A43F-468A-8348-9468B0657654}" type="presOf" srcId="{4EA07311-80BF-4B6B-948B-81084DB0797E}" destId="{7E87AC9C-FD07-4527-A511-2755BCAD256B}" srcOrd="1" destOrd="0" presId="urn:microsoft.com/office/officeart/2005/8/layout/lProcess2"/>
    <dgm:cxn modelId="{9A710238-0E84-4E92-B666-DA1A3FE202C8}" srcId="{47D6CB7E-23B2-4E71-A708-C1047B7A14AC}" destId="{95CF07CD-422B-49BB-B2EA-387B7E49C0D4}" srcOrd="0" destOrd="0" parTransId="{E6F59AC8-4361-4A6D-8A7B-D923EA0F82ED}" sibTransId="{8A8E294D-CC71-4DD1-B81D-8CDA01CA03D6}"/>
    <dgm:cxn modelId="{F94DD6BE-ED13-4C8F-BEC7-5F8F65882F0C}" type="presOf" srcId="{47D6CB7E-23B2-4E71-A708-C1047B7A14AC}" destId="{9D6497E7-E9BC-448F-97C8-2091281BED6A}" srcOrd="0" destOrd="0" presId="urn:microsoft.com/office/officeart/2005/8/layout/lProcess2"/>
    <dgm:cxn modelId="{2628AD43-9D3E-474B-B843-835FF1A9BD34}" type="presOf" srcId="{CB7452AC-BC35-415D-9CFD-9B9A27A9A06B}" destId="{C565C651-AAB3-4BAA-A590-F387B18C89C0}" srcOrd="0" destOrd="0" presId="urn:microsoft.com/office/officeart/2005/8/layout/lProcess2"/>
    <dgm:cxn modelId="{5946BFDD-D46B-4F3C-8C62-05821DD16293}" type="presOf" srcId="{5EC8F9BE-4B13-465F-86E3-009A4EA1CE12}" destId="{86B16B5A-F931-4394-A2E5-0AAD923F41CD}" srcOrd="0" destOrd="0" presId="urn:microsoft.com/office/officeart/2005/8/layout/lProcess2"/>
    <dgm:cxn modelId="{BD2EBE01-D51B-48B3-9F8C-CD7C340F5E8E}" type="presOf" srcId="{2D321F25-008B-4C56-9BB9-AABC179368FC}" destId="{FFE2A77E-0F44-4998-AD89-618BA6AC7F29}" srcOrd="0" destOrd="0" presId="urn:microsoft.com/office/officeart/2005/8/layout/lProcess2"/>
    <dgm:cxn modelId="{3F60695F-8CAD-4E6E-956F-B4252F272551}" srcId="{47D6CB7E-23B2-4E71-A708-C1047B7A14AC}" destId="{1679F1DC-D9B5-4D78-A349-272AFD637249}" srcOrd="3" destOrd="0" parTransId="{C4C2A0A8-4B0E-4FE4-9B2A-3CC5E17CC3D5}" sibTransId="{EC00FFAC-7664-4EFB-9B30-D4036A1C3032}"/>
    <dgm:cxn modelId="{EB75EF27-9F11-4665-B423-32200B412D94}" type="presOf" srcId="{3DDCBAF4-D2B6-4582-93A2-4BA722950398}" destId="{7EB5BEE5-8271-43CD-9482-1CC5007995C1}" srcOrd="0" destOrd="0" presId="urn:microsoft.com/office/officeart/2005/8/layout/lProcess2"/>
    <dgm:cxn modelId="{8B521D20-15B5-4889-9C38-94C8F36655F2}" srcId="{3DDCBAF4-D2B6-4582-93A2-4BA722950398}" destId="{99B8C57C-2CC7-4C78-8B12-0E89A4EEEBBC}" srcOrd="0" destOrd="0" parTransId="{441A6724-66AD-4FD4-91DA-3E5CAE76CF0F}" sibTransId="{5182B925-7F4D-4073-9BB8-79AC5136FA9F}"/>
    <dgm:cxn modelId="{8D8F8C20-3C12-44E6-BA9D-C1151849A2EE}" type="presOf" srcId="{15758E9D-AC46-487B-8AC9-15F8927E9484}" destId="{DDA0D04F-12B3-4FEE-A3B8-EACC3232AAA0}" srcOrd="0" destOrd="0" presId="urn:microsoft.com/office/officeart/2005/8/layout/lProcess2"/>
    <dgm:cxn modelId="{75C64744-CED3-4E05-8294-B263FC3C5BA7}" srcId="{99B8C57C-2CC7-4C78-8B12-0E89A4EEEBBC}" destId="{5EC8F9BE-4B13-465F-86E3-009A4EA1CE12}" srcOrd="0" destOrd="0" parTransId="{86BC9482-403A-4B0F-807C-C527ABE0F1C8}" sibTransId="{744850BC-B097-4A20-85F7-EEC7609934AE}"/>
    <dgm:cxn modelId="{A038FB8E-6ED6-4D6F-871A-72ABAF8D581C}" srcId="{99B8C57C-2CC7-4C78-8B12-0E89A4EEEBBC}" destId="{15758E9D-AC46-487B-8AC9-15F8927E9484}" srcOrd="3" destOrd="0" parTransId="{AC6C3EDA-772C-4676-8757-941CCCD0EC0A}" sibTransId="{9A297159-B748-4AEF-956F-74059852AE54}"/>
    <dgm:cxn modelId="{27A541E3-A45A-4005-9752-8FE3904B8B1A}" type="presOf" srcId="{F06D82DC-C864-4166-9E92-2962D901BF3F}" destId="{5EE63B39-61A6-46F7-83E3-D9A966EA8A8F}" srcOrd="0" destOrd="0" presId="urn:microsoft.com/office/officeart/2005/8/layout/lProcess2"/>
    <dgm:cxn modelId="{1A8C4148-8514-488C-8629-86D589807E61}" srcId="{3DDCBAF4-D2B6-4582-93A2-4BA722950398}" destId="{4EA07311-80BF-4B6B-948B-81084DB0797E}" srcOrd="1" destOrd="0" parTransId="{6FAFAF32-CAA8-4083-A822-93E2C68F9E52}" sibTransId="{7E2F79D8-8835-4279-B8ED-575E1EA49D84}"/>
    <dgm:cxn modelId="{AF566323-122A-4CC8-808D-B0E5AB71FB10}" type="presOf" srcId="{82D679C3-29C3-4745-9454-3515B9676C1C}" destId="{B9B63DB6-0E69-44A4-B6C8-61D3E477CE88}" srcOrd="0" destOrd="0" presId="urn:microsoft.com/office/officeart/2005/8/layout/lProcess2"/>
    <dgm:cxn modelId="{3ADB250F-10D2-4ACD-BE96-403EFEC988DF}" srcId="{4EA07311-80BF-4B6B-948B-81084DB0797E}" destId="{82D679C3-29C3-4745-9454-3515B9676C1C}" srcOrd="3" destOrd="0" parTransId="{8C292B04-1AEF-44AC-98E4-26537DAE4A38}" sibTransId="{8101274C-7761-4E12-B56A-5CEA08B631F4}"/>
    <dgm:cxn modelId="{F6214549-ED9B-4647-9156-671FA21438B8}" srcId="{4EA07311-80BF-4B6B-948B-81084DB0797E}" destId="{4CD69D9D-36C0-4877-B814-CC3F347B6FEF}" srcOrd="1" destOrd="0" parTransId="{199D8168-CFF9-4FAC-B726-2F3951AE4192}" sibTransId="{C5035C56-5317-4E92-8C6F-E4A24D770056}"/>
    <dgm:cxn modelId="{45511428-8325-4C2A-A48D-0ADAA91DFC02}" type="presOf" srcId="{97759262-09E2-4D3C-A995-9AF61B384D31}" destId="{67BA25DD-6CA9-4DF6-A2A7-3BB0DFC33D16}" srcOrd="0" destOrd="0" presId="urn:microsoft.com/office/officeart/2005/8/layout/lProcess2"/>
    <dgm:cxn modelId="{43AFB721-539B-4338-974B-15464E36E016}" type="presParOf" srcId="{7EB5BEE5-8271-43CD-9482-1CC5007995C1}" destId="{2BAEC99B-E7EC-47E6-AD69-0C85D7F60CAC}" srcOrd="0" destOrd="0" presId="urn:microsoft.com/office/officeart/2005/8/layout/lProcess2"/>
    <dgm:cxn modelId="{0635CCF4-34AB-4DFA-AF88-B327D772F2A3}" type="presParOf" srcId="{2BAEC99B-E7EC-47E6-AD69-0C85D7F60CAC}" destId="{978ED644-3281-48A0-B7D2-93805968CD69}" srcOrd="0" destOrd="0" presId="urn:microsoft.com/office/officeart/2005/8/layout/lProcess2"/>
    <dgm:cxn modelId="{AFCC002C-8659-41DF-83D8-2FBFFFDF25EA}" type="presParOf" srcId="{2BAEC99B-E7EC-47E6-AD69-0C85D7F60CAC}" destId="{63024DD4-C96A-40D8-A8B7-72B68C5BCC67}" srcOrd="1" destOrd="0" presId="urn:microsoft.com/office/officeart/2005/8/layout/lProcess2"/>
    <dgm:cxn modelId="{5EEDB973-3696-47C3-B5F1-97E51B2349C7}" type="presParOf" srcId="{2BAEC99B-E7EC-47E6-AD69-0C85D7F60CAC}" destId="{E9317C93-0266-44CA-835E-EDFCDD0BA71E}" srcOrd="2" destOrd="0" presId="urn:microsoft.com/office/officeart/2005/8/layout/lProcess2"/>
    <dgm:cxn modelId="{43D8506C-85F4-4193-9F08-E198963C6EA8}" type="presParOf" srcId="{E9317C93-0266-44CA-835E-EDFCDD0BA71E}" destId="{1C312CEE-BA8A-493D-9760-E5932E6B32A9}" srcOrd="0" destOrd="0" presId="urn:microsoft.com/office/officeart/2005/8/layout/lProcess2"/>
    <dgm:cxn modelId="{703856BE-C141-41B2-B314-8BA1D3466A60}" type="presParOf" srcId="{1C312CEE-BA8A-493D-9760-E5932E6B32A9}" destId="{86B16B5A-F931-4394-A2E5-0AAD923F41CD}" srcOrd="0" destOrd="0" presId="urn:microsoft.com/office/officeart/2005/8/layout/lProcess2"/>
    <dgm:cxn modelId="{8CB05C18-361B-4832-973E-4CEE87235FD2}" type="presParOf" srcId="{1C312CEE-BA8A-493D-9760-E5932E6B32A9}" destId="{231599BF-959E-4F0A-8BF3-535D6ECA3651}" srcOrd="1" destOrd="0" presId="urn:microsoft.com/office/officeart/2005/8/layout/lProcess2"/>
    <dgm:cxn modelId="{35300F93-3EA3-45CB-89B3-FC7C6C3CA9AD}" type="presParOf" srcId="{1C312CEE-BA8A-493D-9760-E5932E6B32A9}" destId="{5EE63B39-61A6-46F7-83E3-D9A966EA8A8F}" srcOrd="2" destOrd="0" presId="urn:microsoft.com/office/officeart/2005/8/layout/lProcess2"/>
    <dgm:cxn modelId="{815A1C69-BCF8-4BE3-8FBB-277C1FAF113D}" type="presParOf" srcId="{1C312CEE-BA8A-493D-9760-E5932E6B32A9}" destId="{61DEBDEE-EE92-42EB-96C2-F3739FFCAF09}" srcOrd="3" destOrd="0" presId="urn:microsoft.com/office/officeart/2005/8/layout/lProcess2"/>
    <dgm:cxn modelId="{F33F61F2-3898-4C90-9094-896177F04EED}" type="presParOf" srcId="{1C312CEE-BA8A-493D-9760-E5932E6B32A9}" destId="{96832749-B5A1-4D7E-ABDE-F9060993E2C1}" srcOrd="4" destOrd="0" presId="urn:microsoft.com/office/officeart/2005/8/layout/lProcess2"/>
    <dgm:cxn modelId="{F11E4831-5267-4A16-8A0A-9DAE16C1DC9D}" type="presParOf" srcId="{1C312CEE-BA8A-493D-9760-E5932E6B32A9}" destId="{F45ED83D-1A27-4636-A099-F08EEE9F031D}" srcOrd="5" destOrd="0" presId="urn:microsoft.com/office/officeart/2005/8/layout/lProcess2"/>
    <dgm:cxn modelId="{9D08EDE0-B2B6-4F4B-B8CD-FFE3CCE76DCD}" type="presParOf" srcId="{1C312CEE-BA8A-493D-9760-E5932E6B32A9}" destId="{DDA0D04F-12B3-4FEE-A3B8-EACC3232AAA0}" srcOrd="6" destOrd="0" presId="urn:microsoft.com/office/officeart/2005/8/layout/lProcess2"/>
    <dgm:cxn modelId="{C592A267-48C9-48CF-A8CF-8BB355B3A6CC}" type="presParOf" srcId="{7EB5BEE5-8271-43CD-9482-1CC5007995C1}" destId="{529A02A8-FBE5-4E03-ADD4-A87D48706B05}" srcOrd="1" destOrd="0" presId="urn:microsoft.com/office/officeart/2005/8/layout/lProcess2"/>
    <dgm:cxn modelId="{A6A1433F-A6D0-44C7-A518-AD17467A9D3B}" type="presParOf" srcId="{7EB5BEE5-8271-43CD-9482-1CC5007995C1}" destId="{9894E1AC-04D3-4CE1-91D4-B2EF4C2C22EB}" srcOrd="2" destOrd="0" presId="urn:microsoft.com/office/officeart/2005/8/layout/lProcess2"/>
    <dgm:cxn modelId="{240D3635-7F6F-4DE7-AEDB-99134165CEB3}" type="presParOf" srcId="{9894E1AC-04D3-4CE1-91D4-B2EF4C2C22EB}" destId="{07931070-63FC-4DF2-B2B9-2C8D9A98DFDA}" srcOrd="0" destOrd="0" presId="urn:microsoft.com/office/officeart/2005/8/layout/lProcess2"/>
    <dgm:cxn modelId="{0A64F959-7A43-499B-8E4F-34A081B4E64C}" type="presParOf" srcId="{9894E1AC-04D3-4CE1-91D4-B2EF4C2C22EB}" destId="{7E87AC9C-FD07-4527-A511-2755BCAD256B}" srcOrd="1" destOrd="0" presId="urn:microsoft.com/office/officeart/2005/8/layout/lProcess2"/>
    <dgm:cxn modelId="{643EC09B-5088-43C6-9E2C-CF285C7781FA}" type="presParOf" srcId="{9894E1AC-04D3-4CE1-91D4-B2EF4C2C22EB}" destId="{CFF4A76B-5FE2-49A9-96DC-5E450AF7BD72}" srcOrd="2" destOrd="0" presId="urn:microsoft.com/office/officeart/2005/8/layout/lProcess2"/>
    <dgm:cxn modelId="{47386562-EC85-4E28-9F4E-DF3C903BFACF}" type="presParOf" srcId="{CFF4A76B-5FE2-49A9-96DC-5E450AF7BD72}" destId="{0214435D-40A0-4A53-9FCD-59ABEBD0BBED}" srcOrd="0" destOrd="0" presId="urn:microsoft.com/office/officeart/2005/8/layout/lProcess2"/>
    <dgm:cxn modelId="{F5A5873D-CC80-4FAB-952F-C79743313ED6}" type="presParOf" srcId="{0214435D-40A0-4A53-9FCD-59ABEBD0BBED}" destId="{FEE32E5F-0C3C-40B9-B629-155E5FD80383}" srcOrd="0" destOrd="0" presId="urn:microsoft.com/office/officeart/2005/8/layout/lProcess2"/>
    <dgm:cxn modelId="{2DF3E75F-73EE-45EC-BAFD-C463C7257DE9}" type="presParOf" srcId="{0214435D-40A0-4A53-9FCD-59ABEBD0BBED}" destId="{2EB68C9F-5AD7-40B5-AAA8-3DBE14F6912D}" srcOrd="1" destOrd="0" presId="urn:microsoft.com/office/officeart/2005/8/layout/lProcess2"/>
    <dgm:cxn modelId="{930E352D-0F18-41A8-B914-6504564C1E05}" type="presParOf" srcId="{0214435D-40A0-4A53-9FCD-59ABEBD0BBED}" destId="{71C4C6AA-CA47-4160-B88F-C12C93001DF7}" srcOrd="2" destOrd="0" presId="urn:microsoft.com/office/officeart/2005/8/layout/lProcess2"/>
    <dgm:cxn modelId="{16B47D78-5DB2-48AC-97EB-83EA5DF0357D}" type="presParOf" srcId="{0214435D-40A0-4A53-9FCD-59ABEBD0BBED}" destId="{EC917F46-9738-4296-AB17-C8601DDD73AD}" srcOrd="3" destOrd="0" presId="urn:microsoft.com/office/officeart/2005/8/layout/lProcess2"/>
    <dgm:cxn modelId="{51303A4A-45D9-46A5-8157-76B83A2FC3B4}" type="presParOf" srcId="{0214435D-40A0-4A53-9FCD-59ABEBD0BBED}" destId="{FFE2A77E-0F44-4998-AD89-618BA6AC7F29}" srcOrd="4" destOrd="0" presId="urn:microsoft.com/office/officeart/2005/8/layout/lProcess2"/>
    <dgm:cxn modelId="{8B7C205A-5044-4F35-A885-E6B2832FA5ED}" type="presParOf" srcId="{0214435D-40A0-4A53-9FCD-59ABEBD0BBED}" destId="{0AF38F95-BC01-4C4D-81E8-093AA6D1CE4C}" srcOrd="5" destOrd="0" presId="urn:microsoft.com/office/officeart/2005/8/layout/lProcess2"/>
    <dgm:cxn modelId="{E44E4126-19A1-47A7-86C8-AF927E91BDC2}" type="presParOf" srcId="{0214435D-40A0-4A53-9FCD-59ABEBD0BBED}" destId="{B9B63DB6-0E69-44A4-B6C8-61D3E477CE88}" srcOrd="6" destOrd="0" presId="urn:microsoft.com/office/officeart/2005/8/layout/lProcess2"/>
    <dgm:cxn modelId="{B97BE895-59F0-4C1A-8056-FA5454048DAA}" type="presParOf" srcId="{7EB5BEE5-8271-43CD-9482-1CC5007995C1}" destId="{E9F7EF3B-85B0-4894-9274-BFEF4652A6E8}" srcOrd="3" destOrd="0" presId="urn:microsoft.com/office/officeart/2005/8/layout/lProcess2"/>
    <dgm:cxn modelId="{9F777D99-A330-4032-B526-085142B2F221}" type="presParOf" srcId="{7EB5BEE5-8271-43CD-9482-1CC5007995C1}" destId="{6367727B-22B1-4A87-8880-22BB7CEA8CDC}" srcOrd="4" destOrd="0" presId="urn:microsoft.com/office/officeart/2005/8/layout/lProcess2"/>
    <dgm:cxn modelId="{618733A7-1D4D-4DA3-A050-29B04A641E7D}" type="presParOf" srcId="{6367727B-22B1-4A87-8880-22BB7CEA8CDC}" destId="{9D6497E7-E9BC-448F-97C8-2091281BED6A}" srcOrd="0" destOrd="0" presId="urn:microsoft.com/office/officeart/2005/8/layout/lProcess2"/>
    <dgm:cxn modelId="{CC2DB47A-26A1-4B3F-A9C2-EC719EDE6862}" type="presParOf" srcId="{6367727B-22B1-4A87-8880-22BB7CEA8CDC}" destId="{1456A231-138A-454D-9BE1-2E5EF3DC3774}" srcOrd="1" destOrd="0" presId="urn:microsoft.com/office/officeart/2005/8/layout/lProcess2"/>
    <dgm:cxn modelId="{EC88F661-E768-4DF4-B4EC-50A84A320055}" type="presParOf" srcId="{6367727B-22B1-4A87-8880-22BB7CEA8CDC}" destId="{E5F7D9A1-4DBB-488B-9DFC-599CBD22E4DD}" srcOrd="2" destOrd="0" presId="urn:microsoft.com/office/officeart/2005/8/layout/lProcess2"/>
    <dgm:cxn modelId="{DCB6DEF3-4984-4268-BE28-AA64E4EC86C3}" type="presParOf" srcId="{E5F7D9A1-4DBB-488B-9DFC-599CBD22E4DD}" destId="{68E97943-8F21-4F5D-8AAF-AFED479F60F1}" srcOrd="0" destOrd="0" presId="urn:microsoft.com/office/officeart/2005/8/layout/lProcess2"/>
    <dgm:cxn modelId="{39D298D5-5AB6-47B9-94F6-E07B75366367}" type="presParOf" srcId="{68E97943-8F21-4F5D-8AAF-AFED479F60F1}" destId="{5C8B60C3-6003-4F2D-B319-EBCEA744010F}" srcOrd="0" destOrd="0" presId="urn:microsoft.com/office/officeart/2005/8/layout/lProcess2"/>
    <dgm:cxn modelId="{7BD596DC-2AA2-461E-93D8-1869CE9D4FF3}" type="presParOf" srcId="{68E97943-8F21-4F5D-8AAF-AFED479F60F1}" destId="{93A05210-AE24-4A09-8C84-59A5F59F9DDC}" srcOrd="1" destOrd="0" presId="urn:microsoft.com/office/officeart/2005/8/layout/lProcess2"/>
    <dgm:cxn modelId="{81478749-3670-4F8D-995A-A63827A401FB}" type="presParOf" srcId="{68E97943-8F21-4F5D-8AAF-AFED479F60F1}" destId="{C565C651-AAB3-4BAA-A590-F387B18C89C0}" srcOrd="2" destOrd="0" presId="urn:microsoft.com/office/officeart/2005/8/layout/lProcess2"/>
    <dgm:cxn modelId="{1437A3BB-B47A-4934-BD81-E550926B5A2E}" type="presParOf" srcId="{68E97943-8F21-4F5D-8AAF-AFED479F60F1}" destId="{BCA76CA2-0E50-4BB7-BF29-9010F8CDF1B3}" srcOrd="3" destOrd="0" presId="urn:microsoft.com/office/officeart/2005/8/layout/lProcess2"/>
    <dgm:cxn modelId="{A43BC91F-80F6-474D-A00B-599CD9B9A16D}" type="presParOf" srcId="{68E97943-8F21-4F5D-8AAF-AFED479F60F1}" destId="{67BA25DD-6CA9-4DF6-A2A7-3BB0DFC33D16}" srcOrd="4" destOrd="0" presId="urn:microsoft.com/office/officeart/2005/8/layout/lProcess2"/>
    <dgm:cxn modelId="{0EE7CFAA-17C8-4D33-BAC6-46385ADEBBA9}" type="presParOf" srcId="{68E97943-8F21-4F5D-8AAF-AFED479F60F1}" destId="{31D4A6C5-788A-4AA3-B1C0-1EDC6A118609}" srcOrd="5" destOrd="0" presId="urn:microsoft.com/office/officeart/2005/8/layout/lProcess2"/>
    <dgm:cxn modelId="{1F5D344F-2F52-42AC-87D8-963528A680CF}" type="presParOf" srcId="{68E97943-8F21-4F5D-8AAF-AFED479F60F1}" destId="{FFE18024-1015-4BC3-86CC-EDCC206CBC6C}" srcOrd="6"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A7118896-A9C1-421E-AA7E-F360CC790020}"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ru-RU"/>
        </a:p>
      </dgm:t>
    </dgm:pt>
    <dgm:pt modelId="{08121134-17E2-4E68-9B63-4BE6F35B0DB4}">
      <dgm:prSet phldrT="[Текст]"/>
      <dgm:spPr/>
      <dgm:t>
        <a:bodyPr/>
        <a:lstStyle/>
        <a:p>
          <a:r>
            <a:rPr lang="en-US" smtClean="0"/>
            <a:t>IDS</a:t>
          </a:r>
          <a:endParaRPr lang="ru-RU" dirty="0"/>
        </a:p>
      </dgm:t>
    </dgm:pt>
    <dgm:pt modelId="{3C996EB9-7F35-43AB-AA54-3088DD6A1B39}" type="parTrans" cxnId="{F49900CF-18EB-434D-8B8B-9CEF2D74FD10}">
      <dgm:prSet/>
      <dgm:spPr/>
      <dgm:t>
        <a:bodyPr/>
        <a:lstStyle/>
        <a:p>
          <a:endParaRPr lang="ru-RU"/>
        </a:p>
      </dgm:t>
    </dgm:pt>
    <dgm:pt modelId="{7D7AF4BE-B6FE-488B-B079-0582F240A891}" type="sibTrans" cxnId="{F49900CF-18EB-434D-8B8B-9CEF2D74FD10}">
      <dgm:prSet/>
      <dgm:spPr/>
      <dgm:t>
        <a:bodyPr/>
        <a:lstStyle/>
        <a:p>
          <a:endParaRPr lang="ru-RU"/>
        </a:p>
      </dgm:t>
    </dgm:pt>
    <dgm:pt modelId="{64D2C10D-EF96-4CB3-8CF7-7D011143B20F}">
      <dgm:prSet phldrT="[Текст]"/>
      <dgm:spPr/>
      <dgm:t>
        <a:bodyPr/>
        <a:lstStyle/>
        <a:p>
          <a:r>
            <a:rPr lang="ru-RU" dirty="0" smtClean="0"/>
            <a:t>Регистрация событий</a:t>
          </a:r>
          <a:endParaRPr lang="ru-RU" dirty="0"/>
        </a:p>
      </dgm:t>
    </dgm:pt>
    <dgm:pt modelId="{E49E35DB-A26A-45AD-A1A5-1539BF3AED40}" type="parTrans" cxnId="{5C282C0A-82BA-4533-AF87-14B432C725EE}">
      <dgm:prSet/>
      <dgm:spPr/>
      <dgm:t>
        <a:bodyPr/>
        <a:lstStyle/>
        <a:p>
          <a:endParaRPr lang="ru-RU"/>
        </a:p>
      </dgm:t>
    </dgm:pt>
    <dgm:pt modelId="{A6453288-285A-4E2C-86A0-609462D94522}" type="sibTrans" cxnId="{5C282C0A-82BA-4533-AF87-14B432C725EE}">
      <dgm:prSet/>
      <dgm:spPr/>
      <dgm:t>
        <a:bodyPr/>
        <a:lstStyle/>
        <a:p>
          <a:endParaRPr lang="ru-RU"/>
        </a:p>
      </dgm:t>
    </dgm:pt>
    <dgm:pt modelId="{26A13665-4DB2-463C-AD1C-6417D4DBED65}">
      <dgm:prSet phldrT="[Текст]"/>
      <dgm:spPr/>
      <dgm:t>
        <a:bodyPr/>
        <a:lstStyle/>
        <a:p>
          <a:r>
            <a:rPr lang="en-US" dirty="0" smtClean="0"/>
            <a:t>Threat intelligence analytics system</a:t>
          </a:r>
          <a:endParaRPr lang="ru-RU" dirty="0"/>
        </a:p>
      </dgm:t>
    </dgm:pt>
    <dgm:pt modelId="{563FBA88-EC11-4B86-A4F2-BE8369A98463}" type="parTrans" cxnId="{E68AD664-3103-437B-B501-2E253BA8BA7D}">
      <dgm:prSet/>
      <dgm:spPr/>
      <dgm:t>
        <a:bodyPr/>
        <a:lstStyle/>
        <a:p>
          <a:endParaRPr lang="ru-RU"/>
        </a:p>
      </dgm:t>
    </dgm:pt>
    <dgm:pt modelId="{3B04E2DA-7149-4BFD-9310-221910D5300A}" type="sibTrans" cxnId="{E68AD664-3103-437B-B501-2E253BA8BA7D}">
      <dgm:prSet/>
      <dgm:spPr/>
      <dgm:t>
        <a:bodyPr/>
        <a:lstStyle/>
        <a:p>
          <a:endParaRPr lang="ru-RU"/>
        </a:p>
      </dgm:t>
    </dgm:pt>
    <dgm:pt modelId="{08C9964F-0296-4BC8-9D91-23E053625A4E}">
      <dgm:prSet phldrT="[Текст]"/>
      <dgm:spPr/>
      <dgm:t>
        <a:bodyPr/>
        <a:lstStyle/>
        <a:p>
          <a:r>
            <a:rPr lang="ru-RU" dirty="0" smtClean="0"/>
            <a:t>Рекомендации</a:t>
          </a:r>
          <a:endParaRPr lang="ru-RU" dirty="0"/>
        </a:p>
      </dgm:t>
    </dgm:pt>
    <dgm:pt modelId="{D4060D06-CB84-4FF8-A618-7DE5BFFABC8D}" type="parTrans" cxnId="{5E049437-D32E-4721-8828-9F43950333C7}">
      <dgm:prSet/>
      <dgm:spPr/>
      <dgm:t>
        <a:bodyPr/>
        <a:lstStyle/>
        <a:p>
          <a:endParaRPr lang="ru-RU"/>
        </a:p>
      </dgm:t>
    </dgm:pt>
    <dgm:pt modelId="{EC6AAD20-A49B-4339-AD29-97D8A4159E34}" type="sibTrans" cxnId="{5E049437-D32E-4721-8828-9F43950333C7}">
      <dgm:prSet/>
      <dgm:spPr/>
      <dgm:t>
        <a:bodyPr/>
        <a:lstStyle/>
        <a:p>
          <a:endParaRPr lang="ru-RU"/>
        </a:p>
      </dgm:t>
    </dgm:pt>
    <dgm:pt modelId="{04C0A858-BFC2-4439-823C-38DF50F9C07F}">
      <dgm:prSet phldrT="[Текст]"/>
      <dgm:spPr/>
      <dgm:t>
        <a:bodyPr/>
        <a:lstStyle/>
        <a:p>
          <a:r>
            <a:rPr lang="ru-RU" dirty="0" smtClean="0"/>
            <a:t>Выявление угроз и инцидентов</a:t>
          </a:r>
          <a:endParaRPr lang="ru-RU" dirty="0"/>
        </a:p>
      </dgm:t>
    </dgm:pt>
    <dgm:pt modelId="{855194FC-8A4C-4CED-8F56-CF672F7457A9}" type="parTrans" cxnId="{F063CCDF-E4ED-4B55-AB72-7D4D9FFB1326}">
      <dgm:prSet/>
      <dgm:spPr/>
      <dgm:t>
        <a:bodyPr/>
        <a:lstStyle/>
        <a:p>
          <a:endParaRPr lang="ru-RU"/>
        </a:p>
      </dgm:t>
    </dgm:pt>
    <dgm:pt modelId="{CA007DC7-3677-465D-9140-A94AF06CBB2F}" type="sibTrans" cxnId="{F063CCDF-E4ED-4B55-AB72-7D4D9FFB1326}">
      <dgm:prSet/>
      <dgm:spPr/>
      <dgm:t>
        <a:bodyPr/>
        <a:lstStyle/>
        <a:p>
          <a:endParaRPr lang="ru-RU"/>
        </a:p>
      </dgm:t>
    </dgm:pt>
    <dgm:pt modelId="{FF80842B-028B-4AE3-B4BA-92D386BFC964}">
      <dgm:prSet phldrT="[Текст]"/>
      <dgm:spPr/>
      <dgm:t>
        <a:bodyPr/>
        <a:lstStyle/>
        <a:p>
          <a:r>
            <a:rPr lang="ru-RU" dirty="0" smtClean="0"/>
            <a:t>Анализ событий расследование</a:t>
          </a:r>
          <a:endParaRPr lang="ru-RU" dirty="0"/>
        </a:p>
      </dgm:t>
    </dgm:pt>
    <dgm:pt modelId="{C76D87E5-10F7-4FAF-A000-CCA34C3AEF27}" type="parTrans" cxnId="{B163FE8D-70CC-4137-A9EF-F504B905E94B}">
      <dgm:prSet/>
      <dgm:spPr/>
      <dgm:t>
        <a:bodyPr/>
        <a:lstStyle/>
        <a:p>
          <a:endParaRPr lang="ru-RU"/>
        </a:p>
      </dgm:t>
    </dgm:pt>
    <dgm:pt modelId="{4D9AC65A-CD24-4D5A-A46F-20E952C38104}" type="sibTrans" cxnId="{B163FE8D-70CC-4137-A9EF-F504B905E94B}">
      <dgm:prSet/>
      <dgm:spPr/>
      <dgm:t>
        <a:bodyPr/>
        <a:lstStyle/>
        <a:p>
          <a:endParaRPr lang="ru-RU"/>
        </a:p>
      </dgm:t>
    </dgm:pt>
    <dgm:pt modelId="{972295F6-D3FE-4A54-A0A1-1FFEAB2FC50B}" type="pres">
      <dgm:prSet presAssocID="{A7118896-A9C1-421E-AA7E-F360CC790020}" presName="outerComposite" presStyleCnt="0">
        <dgm:presLayoutVars>
          <dgm:chMax val="2"/>
          <dgm:animLvl val="lvl"/>
          <dgm:resizeHandles val="exact"/>
        </dgm:presLayoutVars>
      </dgm:prSet>
      <dgm:spPr/>
      <dgm:t>
        <a:bodyPr/>
        <a:lstStyle/>
        <a:p>
          <a:endParaRPr lang="ru-RU"/>
        </a:p>
      </dgm:t>
    </dgm:pt>
    <dgm:pt modelId="{72EA7F3C-647F-4524-9EF3-1E1E0932F6F1}" type="pres">
      <dgm:prSet presAssocID="{A7118896-A9C1-421E-AA7E-F360CC790020}" presName="dummyMaxCanvas" presStyleCnt="0"/>
      <dgm:spPr/>
    </dgm:pt>
    <dgm:pt modelId="{EECF82E3-165D-430C-BA45-F11615C7A6E1}" type="pres">
      <dgm:prSet presAssocID="{A7118896-A9C1-421E-AA7E-F360CC790020}" presName="parentComposite" presStyleCnt="0"/>
      <dgm:spPr/>
    </dgm:pt>
    <dgm:pt modelId="{4BE84493-F6A8-4757-8581-36D4D0B0E776}" type="pres">
      <dgm:prSet presAssocID="{A7118896-A9C1-421E-AA7E-F360CC790020}" presName="parent1" presStyleLbl="alignAccFollowNode1" presStyleIdx="0" presStyleCnt="4" custScaleX="94529" custLinFactNeighborX="2356" custLinFactNeighborY="1504">
        <dgm:presLayoutVars>
          <dgm:chMax val="4"/>
        </dgm:presLayoutVars>
      </dgm:prSet>
      <dgm:spPr/>
      <dgm:t>
        <a:bodyPr/>
        <a:lstStyle/>
        <a:p>
          <a:endParaRPr lang="ru-RU"/>
        </a:p>
      </dgm:t>
    </dgm:pt>
    <dgm:pt modelId="{758B6FB9-3F29-45C6-A621-A5FB2B15A136}" type="pres">
      <dgm:prSet presAssocID="{A7118896-A9C1-421E-AA7E-F360CC790020}" presName="parent2" presStyleLbl="alignAccFollowNode1" presStyleIdx="1" presStyleCnt="4">
        <dgm:presLayoutVars>
          <dgm:chMax val="4"/>
        </dgm:presLayoutVars>
      </dgm:prSet>
      <dgm:spPr/>
      <dgm:t>
        <a:bodyPr/>
        <a:lstStyle/>
        <a:p>
          <a:endParaRPr lang="ru-RU"/>
        </a:p>
      </dgm:t>
    </dgm:pt>
    <dgm:pt modelId="{6CE55CCF-FE35-4EEE-B59F-8408D79BC915}" type="pres">
      <dgm:prSet presAssocID="{A7118896-A9C1-421E-AA7E-F360CC790020}" presName="childrenComposite" presStyleCnt="0"/>
      <dgm:spPr/>
    </dgm:pt>
    <dgm:pt modelId="{AC8FFFD9-17EB-4876-8CBB-B3C1BF314F2B}" type="pres">
      <dgm:prSet presAssocID="{A7118896-A9C1-421E-AA7E-F360CC790020}" presName="dummyMaxCanvas_ChildArea" presStyleCnt="0"/>
      <dgm:spPr/>
    </dgm:pt>
    <dgm:pt modelId="{B2EC4DD7-105A-422C-9D31-05B295552091}" type="pres">
      <dgm:prSet presAssocID="{A7118896-A9C1-421E-AA7E-F360CC790020}" presName="fulcrum" presStyleLbl="alignAccFollowNode1" presStyleIdx="2" presStyleCnt="4"/>
      <dgm:spPr/>
    </dgm:pt>
    <dgm:pt modelId="{30F8D175-84D7-45F8-87DE-830548E742D6}" type="pres">
      <dgm:prSet presAssocID="{A7118896-A9C1-421E-AA7E-F360CC790020}" presName="balance_13" presStyleLbl="alignAccFollowNode1" presStyleIdx="3" presStyleCnt="4">
        <dgm:presLayoutVars>
          <dgm:bulletEnabled val="1"/>
        </dgm:presLayoutVars>
      </dgm:prSet>
      <dgm:spPr/>
    </dgm:pt>
    <dgm:pt modelId="{BD124150-DC21-49BD-AC84-15436D0C4254}" type="pres">
      <dgm:prSet presAssocID="{A7118896-A9C1-421E-AA7E-F360CC790020}" presName="right_13_1" presStyleLbl="node1" presStyleIdx="0" presStyleCnt="4">
        <dgm:presLayoutVars>
          <dgm:bulletEnabled val="1"/>
        </dgm:presLayoutVars>
      </dgm:prSet>
      <dgm:spPr/>
      <dgm:t>
        <a:bodyPr/>
        <a:lstStyle/>
        <a:p>
          <a:endParaRPr lang="ru-RU"/>
        </a:p>
      </dgm:t>
    </dgm:pt>
    <dgm:pt modelId="{676980D6-CBFC-4C93-A2A9-DD8B020D60C9}" type="pres">
      <dgm:prSet presAssocID="{A7118896-A9C1-421E-AA7E-F360CC790020}" presName="right_13_2" presStyleLbl="node1" presStyleIdx="1" presStyleCnt="4">
        <dgm:presLayoutVars>
          <dgm:bulletEnabled val="1"/>
        </dgm:presLayoutVars>
      </dgm:prSet>
      <dgm:spPr/>
      <dgm:t>
        <a:bodyPr/>
        <a:lstStyle/>
        <a:p>
          <a:endParaRPr lang="ru-RU"/>
        </a:p>
      </dgm:t>
    </dgm:pt>
    <dgm:pt modelId="{DEECE40A-21EC-4709-A1E8-5D2231CEC717}" type="pres">
      <dgm:prSet presAssocID="{A7118896-A9C1-421E-AA7E-F360CC790020}" presName="right_13_3" presStyleLbl="node1" presStyleIdx="2" presStyleCnt="4" custLinFactNeighborX="-597" custLinFactNeighborY="-120">
        <dgm:presLayoutVars>
          <dgm:bulletEnabled val="1"/>
        </dgm:presLayoutVars>
      </dgm:prSet>
      <dgm:spPr/>
      <dgm:t>
        <a:bodyPr/>
        <a:lstStyle/>
        <a:p>
          <a:endParaRPr lang="ru-RU"/>
        </a:p>
      </dgm:t>
    </dgm:pt>
    <dgm:pt modelId="{5A83FFAD-ACD5-4526-A956-16E0B30D511A}" type="pres">
      <dgm:prSet presAssocID="{A7118896-A9C1-421E-AA7E-F360CC790020}" presName="left_13_1" presStyleLbl="node1" presStyleIdx="3" presStyleCnt="4">
        <dgm:presLayoutVars>
          <dgm:bulletEnabled val="1"/>
        </dgm:presLayoutVars>
      </dgm:prSet>
      <dgm:spPr/>
      <dgm:t>
        <a:bodyPr/>
        <a:lstStyle/>
        <a:p>
          <a:endParaRPr lang="ru-RU"/>
        </a:p>
      </dgm:t>
    </dgm:pt>
  </dgm:ptLst>
  <dgm:cxnLst>
    <dgm:cxn modelId="{041D5EEE-365F-4C65-A4A5-A953686D2F94}" type="presOf" srcId="{FF80842B-028B-4AE3-B4BA-92D386BFC964}" destId="{DEECE40A-21EC-4709-A1E8-5D2231CEC717}" srcOrd="0" destOrd="0" presId="urn:microsoft.com/office/officeart/2005/8/layout/balance1"/>
    <dgm:cxn modelId="{F063CCDF-E4ED-4B55-AB72-7D4D9FFB1326}" srcId="{26A13665-4DB2-463C-AD1C-6417D4DBED65}" destId="{04C0A858-BFC2-4439-823C-38DF50F9C07F}" srcOrd="1" destOrd="0" parTransId="{855194FC-8A4C-4CED-8F56-CF672F7457A9}" sibTransId="{CA007DC7-3677-465D-9140-A94AF06CBB2F}"/>
    <dgm:cxn modelId="{E29B2774-A093-4775-8EF8-053768A43355}" type="presOf" srcId="{26A13665-4DB2-463C-AD1C-6417D4DBED65}" destId="{758B6FB9-3F29-45C6-A621-A5FB2B15A136}" srcOrd="0" destOrd="0" presId="urn:microsoft.com/office/officeart/2005/8/layout/balance1"/>
    <dgm:cxn modelId="{5E049437-D32E-4721-8828-9F43950333C7}" srcId="{26A13665-4DB2-463C-AD1C-6417D4DBED65}" destId="{08C9964F-0296-4BC8-9D91-23E053625A4E}" srcOrd="0" destOrd="0" parTransId="{D4060D06-CB84-4FF8-A618-7DE5BFFABC8D}" sibTransId="{EC6AAD20-A49B-4339-AD29-97D8A4159E34}"/>
    <dgm:cxn modelId="{A059004C-A89B-49AC-9BA7-22D4822707EE}" type="presOf" srcId="{04C0A858-BFC2-4439-823C-38DF50F9C07F}" destId="{676980D6-CBFC-4C93-A2A9-DD8B020D60C9}" srcOrd="0" destOrd="0" presId="urn:microsoft.com/office/officeart/2005/8/layout/balance1"/>
    <dgm:cxn modelId="{9EB13144-41EB-4B69-8CFF-89F09ED2CB1F}" type="presOf" srcId="{08C9964F-0296-4BC8-9D91-23E053625A4E}" destId="{BD124150-DC21-49BD-AC84-15436D0C4254}" srcOrd="0" destOrd="0" presId="urn:microsoft.com/office/officeart/2005/8/layout/balance1"/>
    <dgm:cxn modelId="{E68AD664-3103-437B-B501-2E253BA8BA7D}" srcId="{A7118896-A9C1-421E-AA7E-F360CC790020}" destId="{26A13665-4DB2-463C-AD1C-6417D4DBED65}" srcOrd="1" destOrd="0" parTransId="{563FBA88-EC11-4B86-A4F2-BE8369A98463}" sibTransId="{3B04E2DA-7149-4BFD-9310-221910D5300A}"/>
    <dgm:cxn modelId="{3C3BBAA7-5669-49C1-B0A3-775D394E44A4}" type="presOf" srcId="{64D2C10D-EF96-4CB3-8CF7-7D011143B20F}" destId="{5A83FFAD-ACD5-4526-A956-16E0B30D511A}" srcOrd="0" destOrd="0" presId="urn:microsoft.com/office/officeart/2005/8/layout/balance1"/>
    <dgm:cxn modelId="{F49900CF-18EB-434D-8B8B-9CEF2D74FD10}" srcId="{A7118896-A9C1-421E-AA7E-F360CC790020}" destId="{08121134-17E2-4E68-9B63-4BE6F35B0DB4}" srcOrd="0" destOrd="0" parTransId="{3C996EB9-7F35-43AB-AA54-3088DD6A1B39}" sibTransId="{7D7AF4BE-B6FE-488B-B079-0582F240A891}"/>
    <dgm:cxn modelId="{B163FE8D-70CC-4137-A9EF-F504B905E94B}" srcId="{26A13665-4DB2-463C-AD1C-6417D4DBED65}" destId="{FF80842B-028B-4AE3-B4BA-92D386BFC964}" srcOrd="2" destOrd="0" parTransId="{C76D87E5-10F7-4FAF-A000-CCA34C3AEF27}" sibTransId="{4D9AC65A-CD24-4D5A-A46F-20E952C38104}"/>
    <dgm:cxn modelId="{5C282C0A-82BA-4533-AF87-14B432C725EE}" srcId="{08121134-17E2-4E68-9B63-4BE6F35B0DB4}" destId="{64D2C10D-EF96-4CB3-8CF7-7D011143B20F}" srcOrd="0" destOrd="0" parTransId="{E49E35DB-A26A-45AD-A1A5-1539BF3AED40}" sibTransId="{A6453288-285A-4E2C-86A0-609462D94522}"/>
    <dgm:cxn modelId="{592E49C5-0702-4520-90E8-AACB2974DEC0}" type="presOf" srcId="{A7118896-A9C1-421E-AA7E-F360CC790020}" destId="{972295F6-D3FE-4A54-A0A1-1FFEAB2FC50B}" srcOrd="0" destOrd="0" presId="urn:microsoft.com/office/officeart/2005/8/layout/balance1"/>
    <dgm:cxn modelId="{811743FE-5831-4DA7-961E-BF9BA936F2EA}" type="presOf" srcId="{08121134-17E2-4E68-9B63-4BE6F35B0DB4}" destId="{4BE84493-F6A8-4757-8581-36D4D0B0E776}" srcOrd="0" destOrd="0" presId="urn:microsoft.com/office/officeart/2005/8/layout/balance1"/>
    <dgm:cxn modelId="{8C0FC59D-FE9B-4662-9744-71037229EDE0}" type="presParOf" srcId="{972295F6-D3FE-4A54-A0A1-1FFEAB2FC50B}" destId="{72EA7F3C-647F-4524-9EF3-1E1E0932F6F1}" srcOrd="0" destOrd="0" presId="urn:microsoft.com/office/officeart/2005/8/layout/balance1"/>
    <dgm:cxn modelId="{D333C1F9-E365-408F-8094-41C4CE1F51A3}" type="presParOf" srcId="{972295F6-D3FE-4A54-A0A1-1FFEAB2FC50B}" destId="{EECF82E3-165D-430C-BA45-F11615C7A6E1}" srcOrd="1" destOrd="0" presId="urn:microsoft.com/office/officeart/2005/8/layout/balance1"/>
    <dgm:cxn modelId="{4FABF0F5-0860-4FCB-968A-842B7C5945A6}" type="presParOf" srcId="{EECF82E3-165D-430C-BA45-F11615C7A6E1}" destId="{4BE84493-F6A8-4757-8581-36D4D0B0E776}" srcOrd="0" destOrd="0" presId="urn:microsoft.com/office/officeart/2005/8/layout/balance1"/>
    <dgm:cxn modelId="{DFB68053-C153-4D03-A0BE-4E5DCEB701DE}" type="presParOf" srcId="{EECF82E3-165D-430C-BA45-F11615C7A6E1}" destId="{758B6FB9-3F29-45C6-A621-A5FB2B15A136}" srcOrd="1" destOrd="0" presId="urn:microsoft.com/office/officeart/2005/8/layout/balance1"/>
    <dgm:cxn modelId="{AF2B5A14-2D84-476A-9391-FFC87716C15F}" type="presParOf" srcId="{972295F6-D3FE-4A54-A0A1-1FFEAB2FC50B}" destId="{6CE55CCF-FE35-4EEE-B59F-8408D79BC915}" srcOrd="2" destOrd="0" presId="urn:microsoft.com/office/officeart/2005/8/layout/balance1"/>
    <dgm:cxn modelId="{237BC83F-31EB-4A30-B1DC-136D6D67B36C}" type="presParOf" srcId="{6CE55CCF-FE35-4EEE-B59F-8408D79BC915}" destId="{AC8FFFD9-17EB-4876-8CBB-B3C1BF314F2B}" srcOrd="0" destOrd="0" presId="urn:microsoft.com/office/officeart/2005/8/layout/balance1"/>
    <dgm:cxn modelId="{46D325E2-5AE4-48DF-80BD-A7035AD18E21}" type="presParOf" srcId="{6CE55CCF-FE35-4EEE-B59F-8408D79BC915}" destId="{B2EC4DD7-105A-422C-9D31-05B295552091}" srcOrd="1" destOrd="0" presId="urn:microsoft.com/office/officeart/2005/8/layout/balance1"/>
    <dgm:cxn modelId="{872D9394-35F0-41B9-A4B2-925AEEEADB31}" type="presParOf" srcId="{6CE55CCF-FE35-4EEE-B59F-8408D79BC915}" destId="{30F8D175-84D7-45F8-87DE-830548E742D6}" srcOrd="2" destOrd="0" presId="urn:microsoft.com/office/officeart/2005/8/layout/balance1"/>
    <dgm:cxn modelId="{B015C705-D2A7-4C65-A785-B416B54CA54B}" type="presParOf" srcId="{6CE55CCF-FE35-4EEE-B59F-8408D79BC915}" destId="{BD124150-DC21-49BD-AC84-15436D0C4254}" srcOrd="3" destOrd="0" presId="urn:microsoft.com/office/officeart/2005/8/layout/balance1"/>
    <dgm:cxn modelId="{8A0050DF-84BC-447A-94D0-75D00EA635DE}" type="presParOf" srcId="{6CE55CCF-FE35-4EEE-B59F-8408D79BC915}" destId="{676980D6-CBFC-4C93-A2A9-DD8B020D60C9}" srcOrd="4" destOrd="0" presId="urn:microsoft.com/office/officeart/2005/8/layout/balance1"/>
    <dgm:cxn modelId="{3A949DF4-21D4-44DA-BF1F-9601D73D93D5}" type="presParOf" srcId="{6CE55CCF-FE35-4EEE-B59F-8408D79BC915}" destId="{DEECE40A-21EC-4709-A1E8-5D2231CEC717}" srcOrd="5" destOrd="0" presId="urn:microsoft.com/office/officeart/2005/8/layout/balance1"/>
    <dgm:cxn modelId="{24FB1E61-57E4-4E56-96F7-35F2DE2BF6BA}" type="presParOf" srcId="{6CE55CCF-FE35-4EEE-B59F-8408D79BC915}" destId="{5A83FFAD-ACD5-4526-A956-16E0B30D511A}" srcOrd="6"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C164CE-7923-4A75-B219-7253AE99E7B4}">
      <dsp:nvSpPr>
        <dsp:cNvPr id="0" name=""/>
        <dsp:cNvSpPr/>
      </dsp:nvSpPr>
      <dsp:spPr>
        <a:xfrm>
          <a:off x="897785" y="1341685"/>
          <a:ext cx="3317874" cy="3317874"/>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841E9B6-D59A-4FF4-8F57-67062826326F}">
      <dsp:nvSpPr>
        <dsp:cNvPr id="0" name=""/>
        <dsp:cNvSpPr/>
      </dsp:nvSpPr>
      <dsp:spPr>
        <a:xfrm>
          <a:off x="1561360" y="2005260"/>
          <a:ext cx="1990724" cy="1990724"/>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E5C54C8-CE3D-4680-8AD2-D619851DC53F}">
      <dsp:nvSpPr>
        <dsp:cNvPr id="0" name=""/>
        <dsp:cNvSpPr/>
      </dsp:nvSpPr>
      <dsp:spPr>
        <a:xfrm>
          <a:off x="2224935" y="2668835"/>
          <a:ext cx="663574" cy="663574"/>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24199EAE-22EF-499D-AE2B-78F3F0A07F86}">
      <dsp:nvSpPr>
        <dsp:cNvPr id="0" name=""/>
        <dsp:cNvSpPr/>
      </dsp:nvSpPr>
      <dsp:spPr>
        <a:xfrm>
          <a:off x="4722338" y="-145004"/>
          <a:ext cx="3467411" cy="1910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27940" rIns="27940" bIns="27940" numCol="1" spcCol="1270" anchor="ctr" anchorCtr="0">
          <a:noAutofit/>
        </a:bodyPr>
        <a:lstStyle/>
        <a:p>
          <a:pPr lvl="0" algn="l" defTabSz="977900">
            <a:lnSpc>
              <a:spcPct val="90000"/>
            </a:lnSpc>
            <a:spcBef>
              <a:spcPct val="0"/>
            </a:spcBef>
            <a:spcAft>
              <a:spcPct val="35000"/>
            </a:spcAft>
          </a:pPr>
          <a:r>
            <a:rPr lang="ru-RU" sz="2200" kern="1200" dirty="0" smtClean="0"/>
            <a:t>Техническое решение</a:t>
          </a:r>
          <a:r>
            <a:rPr lang="en-US" sz="2200" kern="1200" dirty="0" smtClean="0"/>
            <a:t> (</a:t>
          </a:r>
          <a:r>
            <a:rPr lang="ru-RU" sz="2200" kern="1200" dirty="0" smtClean="0"/>
            <a:t>комплекс средств мониторинга)</a:t>
          </a:r>
          <a:endParaRPr lang="ru-RU" sz="2200" kern="1200" dirty="0"/>
        </a:p>
      </dsp:txBody>
      <dsp:txXfrm>
        <a:off x="4722338" y="-145004"/>
        <a:ext cx="3467411" cy="1910624"/>
      </dsp:txXfrm>
    </dsp:sp>
    <dsp:sp modelId="{90D7A6B1-2BA3-45CC-AA4B-11CD23EA16AA}">
      <dsp:nvSpPr>
        <dsp:cNvPr id="0" name=""/>
        <dsp:cNvSpPr/>
      </dsp:nvSpPr>
      <dsp:spPr>
        <a:xfrm>
          <a:off x="4353905" y="719584"/>
          <a:ext cx="414734" cy="0"/>
        </a:xfrm>
        <a:prstGeom prst="line">
          <a:avLst/>
        </a:prstGeom>
        <a:no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2A703718-AF8A-4017-925F-932436F97BD1}">
      <dsp:nvSpPr>
        <dsp:cNvPr id="0" name=""/>
        <dsp:cNvSpPr/>
      </dsp:nvSpPr>
      <dsp:spPr>
        <a:xfrm rot="5400000">
          <a:off x="2314241" y="962618"/>
          <a:ext cx="2280485" cy="1795523"/>
        </a:xfrm>
        <a:prstGeom prst="line">
          <a:avLst/>
        </a:prstGeom>
        <a:no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5FB2FFB4-A121-40A5-B810-77C25A2E0907}">
      <dsp:nvSpPr>
        <dsp:cNvPr id="0" name=""/>
        <dsp:cNvSpPr/>
      </dsp:nvSpPr>
      <dsp:spPr>
        <a:xfrm>
          <a:off x="4768639" y="1203441"/>
          <a:ext cx="1658937" cy="9677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27940" rIns="27940" bIns="27940" numCol="1" spcCol="1270" anchor="ctr" anchorCtr="0">
          <a:noAutofit/>
        </a:bodyPr>
        <a:lstStyle/>
        <a:p>
          <a:pPr lvl="0" algn="l" defTabSz="977900">
            <a:lnSpc>
              <a:spcPct val="90000"/>
            </a:lnSpc>
            <a:spcBef>
              <a:spcPct val="0"/>
            </a:spcBef>
            <a:spcAft>
              <a:spcPct val="35000"/>
            </a:spcAft>
          </a:pPr>
          <a:r>
            <a:rPr lang="ru-RU" sz="2200" kern="1200" dirty="0" smtClean="0"/>
            <a:t>Экспертиза</a:t>
          </a:r>
          <a:endParaRPr lang="ru-RU" sz="2200" kern="1200" dirty="0"/>
        </a:p>
      </dsp:txBody>
      <dsp:txXfrm>
        <a:off x="4768639" y="1203441"/>
        <a:ext cx="1658937" cy="967713"/>
      </dsp:txXfrm>
    </dsp:sp>
    <dsp:sp modelId="{1168A631-875E-4D00-AC79-2AC09CD5890E}">
      <dsp:nvSpPr>
        <dsp:cNvPr id="0" name=""/>
        <dsp:cNvSpPr/>
      </dsp:nvSpPr>
      <dsp:spPr>
        <a:xfrm>
          <a:off x="4353905" y="1687297"/>
          <a:ext cx="414734" cy="0"/>
        </a:xfrm>
        <a:prstGeom prst="line">
          <a:avLst/>
        </a:prstGeom>
        <a:no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31BCE047-A48A-48F7-B496-11E8C79B7A01}">
      <dsp:nvSpPr>
        <dsp:cNvPr id="0" name=""/>
        <dsp:cNvSpPr/>
      </dsp:nvSpPr>
      <dsp:spPr>
        <a:xfrm rot="5400000">
          <a:off x="2803739" y="1915235"/>
          <a:ext cx="1777053" cy="1319961"/>
        </a:xfrm>
        <a:prstGeom prst="line">
          <a:avLst/>
        </a:prstGeom>
        <a:no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00BA5C9A-153F-4A6E-9D4A-DF3DDCD666B8}">
      <dsp:nvSpPr>
        <dsp:cNvPr id="0" name=""/>
        <dsp:cNvSpPr/>
      </dsp:nvSpPr>
      <dsp:spPr>
        <a:xfrm>
          <a:off x="4768639" y="2171154"/>
          <a:ext cx="1658937" cy="9677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27940" rIns="27940" bIns="27940" numCol="1" spcCol="1270" anchor="ctr" anchorCtr="0">
          <a:noAutofit/>
        </a:bodyPr>
        <a:lstStyle/>
        <a:p>
          <a:pPr lvl="0" algn="l" defTabSz="977900">
            <a:lnSpc>
              <a:spcPct val="90000"/>
            </a:lnSpc>
            <a:spcBef>
              <a:spcPct val="0"/>
            </a:spcBef>
            <a:spcAft>
              <a:spcPct val="35000"/>
            </a:spcAft>
          </a:pPr>
          <a:r>
            <a:rPr lang="ru-RU" sz="2200" kern="1200" dirty="0" smtClean="0"/>
            <a:t>Процесс</a:t>
          </a:r>
          <a:endParaRPr lang="ru-RU" sz="2200" kern="1200" dirty="0"/>
        </a:p>
      </dsp:txBody>
      <dsp:txXfrm>
        <a:off x="4768639" y="2171154"/>
        <a:ext cx="1658937" cy="967713"/>
      </dsp:txXfrm>
    </dsp:sp>
    <dsp:sp modelId="{BC8A5EA5-1736-4F28-8752-C338A96F5F81}">
      <dsp:nvSpPr>
        <dsp:cNvPr id="0" name=""/>
        <dsp:cNvSpPr/>
      </dsp:nvSpPr>
      <dsp:spPr>
        <a:xfrm>
          <a:off x="4353905" y="2655011"/>
          <a:ext cx="414734" cy="0"/>
        </a:xfrm>
        <a:prstGeom prst="line">
          <a:avLst/>
        </a:prstGeom>
        <a:no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80737EDF-A8AD-4912-B7F6-6BC9F17A3AD3}">
      <dsp:nvSpPr>
        <dsp:cNvPr id="0" name=""/>
        <dsp:cNvSpPr/>
      </dsp:nvSpPr>
      <dsp:spPr>
        <a:xfrm rot="5400000">
          <a:off x="3293844" y="2867078"/>
          <a:ext cx="1269640" cy="844399"/>
        </a:xfrm>
        <a:prstGeom prst="line">
          <a:avLst/>
        </a:prstGeom>
        <a:no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F9F782-B943-4C45-817D-B77E8CF35481}">
      <dsp:nvSpPr>
        <dsp:cNvPr id="0" name=""/>
        <dsp:cNvSpPr/>
      </dsp:nvSpPr>
      <dsp:spPr>
        <a:xfrm>
          <a:off x="1214348" y="2416"/>
          <a:ext cx="1611362" cy="161136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u-RU" sz="1600" kern="1200" dirty="0" smtClean="0"/>
            <a:t>Сенсоры</a:t>
          </a:r>
          <a:r>
            <a:rPr lang="en-US" sz="1600" kern="1200" dirty="0" smtClean="0"/>
            <a:t> </a:t>
          </a:r>
          <a:r>
            <a:rPr lang="ru-RU" sz="1600" kern="1200" dirty="0" smtClean="0"/>
            <a:t>(источники)</a:t>
          </a:r>
          <a:endParaRPr lang="ru-RU" sz="1600" kern="1200" dirty="0"/>
        </a:p>
      </dsp:txBody>
      <dsp:txXfrm>
        <a:off x="1450327" y="238395"/>
        <a:ext cx="1139404" cy="1139404"/>
      </dsp:txXfrm>
    </dsp:sp>
    <dsp:sp modelId="{E63B6A7C-D6F5-4267-8D67-B5500C87D5AE}">
      <dsp:nvSpPr>
        <dsp:cNvPr id="0" name=""/>
        <dsp:cNvSpPr/>
      </dsp:nvSpPr>
      <dsp:spPr>
        <a:xfrm>
          <a:off x="1552734" y="1744621"/>
          <a:ext cx="934590" cy="934590"/>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ru-RU" sz="1300" kern="1200"/>
        </a:p>
      </dsp:txBody>
      <dsp:txXfrm>
        <a:off x="1676614" y="2102008"/>
        <a:ext cx="686830" cy="219816"/>
      </dsp:txXfrm>
    </dsp:sp>
    <dsp:sp modelId="{206A23F5-6C1D-4BE3-BE6B-D8101980B9B4}">
      <dsp:nvSpPr>
        <dsp:cNvPr id="0" name=""/>
        <dsp:cNvSpPr/>
      </dsp:nvSpPr>
      <dsp:spPr>
        <a:xfrm>
          <a:off x="1214348" y="2810054"/>
          <a:ext cx="1611362" cy="161136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Threats Intelligence</a:t>
          </a:r>
          <a:endParaRPr lang="ru-RU" sz="1600" kern="1200" dirty="0"/>
        </a:p>
      </dsp:txBody>
      <dsp:txXfrm>
        <a:off x="1450327" y="3046033"/>
        <a:ext cx="1139404" cy="1139404"/>
      </dsp:txXfrm>
    </dsp:sp>
    <dsp:sp modelId="{D77871C0-6577-4528-B846-3D1BFCB6D83C}">
      <dsp:nvSpPr>
        <dsp:cNvPr id="0" name=""/>
        <dsp:cNvSpPr/>
      </dsp:nvSpPr>
      <dsp:spPr>
        <a:xfrm>
          <a:off x="3067414" y="1912203"/>
          <a:ext cx="512413" cy="5994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ru-RU" sz="1300" kern="1200"/>
        </a:p>
      </dsp:txBody>
      <dsp:txXfrm>
        <a:off x="3067414" y="2032088"/>
        <a:ext cx="358689" cy="359656"/>
      </dsp:txXfrm>
    </dsp:sp>
    <dsp:sp modelId="{3456F42A-76C8-443B-9630-063B6BD6F72C}">
      <dsp:nvSpPr>
        <dsp:cNvPr id="0" name=""/>
        <dsp:cNvSpPr/>
      </dsp:nvSpPr>
      <dsp:spPr>
        <a:xfrm>
          <a:off x="3792527" y="600554"/>
          <a:ext cx="3222724" cy="322272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ru-RU" sz="3000" b="0" kern="1200" dirty="0" smtClean="0"/>
            <a:t>Комплекс средств мониторинга</a:t>
          </a:r>
          <a:endParaRPr lang="ru-RU" sz="3000" kern="1200" dirty="0"/>
        </a:p>
      </dsp:txBody>
      <dsp:txXfrm>
        <a:off x="4264484" y="1072511"/>
        <a:ext cx="2278810" cy="22788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038551-D464-4924-9FA8-466C11A34BE3}">
      <dsp:nvSpPr>
        <dsp:cNvPr id="0" name=""/>
        <dsp:cNvSpPr/>
      </dsp:nvSpPr>
      <dsp:spPr>
        <a:xfrm>
          <a:off x="2908158" y="863752"/>
          <a:ext cx="3883747" cy="114803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29A17F-D842-4082-BC62-BA97F3CE2A5B}">
      <dsp:nvSpPr>
        <dsp:cNvPr id="0" name=""/>
        <dsp:cNvSpPr/>
      </dsp:nvSpPr>
      <dsp:spPr>
        <a:xfrm>
          <a:off x="4352850" y="3713206"/>
          <a:ext cx="977384" cy="625526"/>
        </a:xfrm>
        <a:prstGeom prst="downArrow">
          <a:avLst/>
        </a:prstGeom>
        <a:solidFill>
          <a:schemeClr val="accent1">
            <a:tint val="6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8EA58F28-4CD4-4CAF-9BF6-969E7B79C1F4}">
      <dsp:nvSpPr>
        <dsp:cNvPr id="0" name=""/>
        <dsp:cNvSpPr/>
      </dsp:nvSpPr>
      <dsp:spPr>
        <a:xfrm>
          <a:off x="2648939" y="4193259"/>
          <a:ext cx="4691445" cy="1172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1592" tIns="291592" rIns="291592" bIns="291592" numCol="1" spcCol="1270" anchor="ctr" anchorCtr="0">
          <a:noAutofit/>
        </a:bodyPr>
        <a:lstStyle/>
        <a:p>
          <a:pPr lvl="0" algn="ctr" defTabSz="1822450">
            <a:lnSpc>
              <a:spcPct val="90000"/>
            </a:lnSpc>
            <a:spcBef>
              <a:spcPct val="0"/>
            </a:spcBef>
            <a:spcAft>
              <a:spcPct val="35000"/>
            </a:spcAft>
          </a:pPr>
          <a:r>
            <a:rPr lang="ru-RU" sz="4100" kern="1200" dirty="0" smtClean="0"/>
            <a:t>Инциденты</a:t>
          </a:r>
          <a:endParaRPr lang="ru-RU" sz="4100" kern="1200" dirty="0"/>
        </a:p>
      </dsp:txBody>
      <dsp:txXfrm>
        <a:off x="2648939" y="4193259"/>
        <a:ext cx="4691445" cy="1172861"/>
      </dsp:txXfrm>
    </dsp:sp>
    <dsp:sp modelId="{FBA88F19-4787-410C-A604-21D29F4CBD0F}">
      <dsp:nvSpPr>
        <dsp:cNvPr id="0" name=""/>
        <dsp:cNvSpPr/>
      </dsp:nvSpPr>
      <dsp:spPr>
        <a:xfrm>
          <a:off x="4326047" y="2769219"/>
          <a:ext cx="671996" cy="624003"/>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ru-RU" sz="900" kern="1200" dirty="0" smtClean="0"/>
            <a:t>События ИБ</a:t>
          </a:r>
          <a:endParaRPr lang="ru-RU" sz="900" kern="1200" dirty="0"/>
        </a:p>
      </dsp:txBody>
      <dsp:txXfrm>
        <a:off x="4424459" y="2860602"/>
        <a:ext cx="475172" cy="441237"/>
      </dsp:txXfrm>
    </dsp:sp>
    <dsp:sp modelId="{0C6DC6FF-095C-4F96-B42E-C682DF2102BE}">
      <dsp:nvSpPr>
        <dsp:cNvPr id="0" name=""/>
        <dsp:cNvSpPr/>
      </dsp:nvSpPr>
      <dsp:spPr>
        <a:xfrm>
          <a:off x="4924214" y="2232798"/>
          <a:ext cx="790608" cy="748825"/>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ru-RU" sz="900" kern="1200" dirty="0" smtClean="0"/>
            <a:t>События ИБ</a:t>
          </a:r>
          <a:endParaRPr lang="ru-RU" sz="900" kern="1200" dirty="0"/>
        </a:p>
      </dsp:txBody>
      <dsp:txXfrm>
        <a:off x="5039996" y="2342461"/>
        <a:ext cx="559044" cy="529499"/>
      </dsp:txXfrm>
    </dsp:sp>
    <dsp:sp modelId="{766DCE5D-C79D-428A-8E20-C7186E19A9C4}">
      <dsp:nvSpPr>
        <dsp:cNvPr id="0" name=""/>
        <dsp:cNvSpPr/>
      </dsp:nvSpPr>
      <dsp:spPr>
        <a:xfrm>
          <a:off x="4305801" y="1572302"/>
          <a:ext cx="815994" cy="864005"/>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ru-RU" sz="900" kern="1200" dirty="0" smtClean="0"/>
            <a:t>События ИБ</a:t>
          </a:r>
          <a:endParaRPr lang="ru-RU" sz="900" kern="1200" dirty="0"/>
        </a:p>
      </dsp:txBody>
      <dsp:txXfrm>
        <a:off x="4425301" y="1698833"/>
        <a:ext cx="576994" cy="610943"/>
      </dsp:txXfrm>
    </dsp:sp>
    <dsp:sp modelId="{825CA069-15E2-4794-8BF5-56390D88469F}">
      <dsp:nvSpPr>
        <dsp:cNvPr id="0" name=""/>
        <dsp:cNvSpPr/>
      </dsp:nvSpPr>
      <dsp:spPr>
        <a:xfrm>
          <a:off x="2865769" y="716908"/>
          <a:ext cx="3920891" cy="2866942"/>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F9F782-B943-4C45-817D-B77E8CF35481}">
      <dsp:nvSpPr>
        <dsp:cNvPr id="0" name=""/>
        <dsp:cNvSpPr/>
      </dsp:nvSpPr>
      <dsp:spPr>
        <a:xfrm>
          <a:off x="1214348" y="2416"/>
          <a:ext cx="1611362" cy="161136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err="1" smtClean="0"/>
            <a:t>ViPNet</a:t>
          </a:r>
          <a:r>
            <a:rPr lang="en-US" sz="2300" kern="1200" dirty="0" smtClean="0"/>
            <a:t> IDS</a:t>
          </a:r>
          <a:endParaRPr lang="ru-RU" sz="2300" kern="1200" dirty="0"/>
        </a:p>
      </dsp:txBody>
      <dsp:txXfrm>
        <a:off x="1450327" y="238395"/>
        <a:ext cx="1139404" cy="1139404"/>
      </dsp:txXfrm>
    </dsp:sp>
    <dsp:sp modelId="{E63B6A7C-D6F5-4267-8D67-B5500C87D5AE}">
      <dsp:nvSpPr>
        <dsp:cNvPr id="0" name=""/>
        <dsp:cNvSpPr/>
      </dsp:nvSpPr>
      <dsp:spPr>
        <a:xfrm>
          <a:off x="1552734" y="1744621"/>
          <a:ext cx="934590" cy="934590"/>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ru-RU" sz="1500" kern="1200"/>
        </a:p>
      </dsp:txBody>
      <dsp:txXfrm>
        <a:off x="1676614" y="2102008"/>
        <a:ext cx="686830" cy="219816"/>
      </dsp:txXfrm>
    </dsp:sp>
    <dsp:sp modelId="{206A23F5-6C1D-4BE3-BE6B-D8101980B9B4}">
      <dsp:nvSpPr>
        <dsp:cNvPr id="0" name=""/>
        <dsp:cNvSpPr/>
      </dsp:nvSpPr>
      <dsp:spPr>
        <a:xfrm>
          <a:off x="1214348" y="2810054"/>
          <a:ext cx="1611362" cy="161136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TIAS </a:t>
          </a:r>
          <a:r>
            <a:rPr lang="ru-RU" sz="2300" kern="1200" dirty="0" smtClean="0"/>
            <a:t>базовый</a:t>
          </a:r>
          <a:endParaRPr lang="ru-RU" sz="2300" kern="1200" dirty="0"/>
        </a:p>
      </dsp:txBody>
      <dsp:txXfrm>
        <a:off x="1450327" y="3046033"/>
        <a:ext cx="1139404" cy="1139404"/>
      </dsp:txXfrm>
    </dsp:sp>
    <dsp:sp modelId="{D77871C0-6577-4528-B846-3D1BFCB6D83C}">
      <dsp:nvSpPr>
        <dsp:cNvPr id="0" name=""/>
        <dsp:cNvSpPr/>
      </dsp:nvSpPr>
      <dsp:spPr>
        <a:xfrm>
          <a:off x="3067414" y="1912203"/>
          <a:ext cx="512413" cy="5994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ru-RU" sz="1800" kern="1200"/>
        </a:p>
      </dsp:txBody>
      <dsp:txXfrm>
        <a:off x="3067414" y="2032088"/>
        <a:ext cx="358689" cy="359656"/>
      </dsp:txXfrm>
    </dsp:sp>
    <dsp:sp modelId="{3456F42A-76C8-443B-9630-063B6BD6F72C}">
      <dsp:nvSpPr>
        <dsp:cNvPr id="0" name=""/>
        <dsp:cNvSpPr/>
      </dsp:nvSpPr>
      <dsp:spPr>
        <a:xfrm>
          <a:off x="3792527" y="600554"/>
          <a:ext cx="3222724" cy="322272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u-RU" sz="1800" b="0" kern="1200" dirty="0" smtClean="0"/>
            <a:t>Автоматизированное заведение карточек инцидентов</a:t>
          </a:r>
          <a:endParaRPr lang="ru-RU" sz="1800" kern="1200" dirty="0"/>
        </a:p>
      </dsp:txBody>
      <dsp:txXfrm>
        <a:off x="4264484" y="1072511"/>
        <a:ext cx="2278810" cy="22788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C5B17D-34F3-4C3D-B5E6-A7B95D2D9944}">
      <dsp:nvSpPr>
        <dsp:cNvPr id="0" name=""/>
        <dsp:cNvSpPr/>
      </dsp:nvSpPr>
      <dsp:spPr>
        <a:xfrm>
          <a:off x="23" y="0"/>
          <a:ext cx="8780186" cy="869317"/>
        </a:xfrm>
        <a:prstGeom prst="roundRect">
          <a:avLst>
            <a:gd name="adj" fmla="val 10000"/>
          </a:avLst>
        </a:prstGeom>
        <a:solidFill>
          <a:srgbClr val="32597C"/>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b="0" kern="1200" dirty="0" smtClean="0">
              <a:latin typeface="Roboto Condensed Regular"/>
              <a:cs typeface="Segoe UI" panose="020B0502040204020203" pitchFamily="34" charset="0"/>
            </a:rPr>
            <a:t>ViPNet IDS</a:t>
          </a:r>
          <a:endParaRPr lang="ru-RU" sz="3500" b="0" kern="1200" dirty="0">
            <a:latin typeface="Segoe UI" panose="020B0502040204020203" pitchFamily="34" charset="0"/>
            <a:cs typeface="Segoe UI" panose="020B0502040204020203" pitchFamily="34" charset="0"/>
          </a:endParaRPr>
        </a:p>
      </dsp:txBody>
      <dsp:txXfrm>
        <a:off x="25484" y="25461"/>
        <a:ext cx="8729264" cy="818395"/>
      </dsp:txXfrm>
    </dsp:sp>
    <dsp:sp modelId="{CEBACED9-0566-443A-9CAF-3930F5F155B2}">
      <dsp:nvSpPr>
        <dsp:cNvPr id="0" name=""/>
        <dsp:cNvSpPr/>
      </dsp:nvSpPr>
      <dsp:spPr>
        <a:xfrm>
          <a:off x="8564" y="981377"/>
          <a:ext cx="5714051" cy="869317"/>
        </a:xfrm>
        <a:prstGeom prst="roundRect">
          <a:avLst>
            <a:gd name="adj" fmla="val 10000"/>
          </a:avLst>
        </a:prstGeom>
        <a:solidFill>
          <a:schemeClr val="tx2">
            <a:lumMod val="60000"/>
            <a:lumOff val="4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kern="1200" dirty="0" smtClean="0">
              <a:latin typeface="Roboto Condensed Regular"/>
              <a:cs typeface="Segoe UI" panose="020B0502040204020203" pitchFamily="34" charset="0"/>
            </a:rPr>
            <a:t>Details</a:t>
          </a:r>
          <a:endParaRPr lang="ru-RU" sz="2400" b="0" kern="1200" dirty="0">
            <a:latin typeface="Segoe UI" panose="020B0502040204020203" pitchFamily="34" charset="0"/>
            <a:cs typeface="Segoe UI" panose="020B0502040204020203" pitchFamily="34" charset="0"/>
          </a:endParaRPr>
        </a:p>
      </dsp:txBody>
      <dsp:txXfrm>
        <a:off x="34025" y="1006838"/>
        <a:ext cx="5663129" cy="818395"/>
      </dsp:txXfrm>
    </dsp:sp>
    <dsp:sp modelId="{679F6C80-6164-45F1-A1AA-E7CD19F9FAD4}">
      <dsp:nvSpPr>
        <dsp:cNvPr id="0" name=""/>
        <dsp:cNvSpPr/>
      </dsp:nvSpPr>
      <dsp:spPr>
        <a:xfrm>
          <a:off x="8564" y="1962754"/>
          <a:ext cx="5714051" cy="869317"/>
        </a:xfrm>
        <a:prstGeom prst="roundRect">
          <a:avLst>
            <a:gd name="adj" fmla="val 10000"/>
          </a:avLst>
        </a:prstGeom>
        <a:solidFill>
          <a:schemeClr val="tx2">
            <a:lumMod val="60000"/>
            <a:lumOff val="4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0" kern="1200" dirty="0" smtClean="0">
              <a:latin typeface="Roboto Condensed Regular"/>
              <a:cs typeface="Segoe UI" panose="020B0502040204020203" pitchFamily="34" charset="0"/>
            </a:rPr>
            <a:t>Intrusion detection system </a:t>
          </a:r>
          <a:endParaRPr lang="ru-RU" sz="2000" b="0" kern="1200" dirty="0">
            <a:latin typeface="Segoe UI" panose="020B0502040204020203" pitchFamily="34" charset="0"/>
            <a:cs typeface="Segoe UI" panose="020B0502040204020203" pitchFamily="34" charset="0"/>
          </a:endParaRPr>
        </a:p>
      </dsp:txBody>
      <dsp:txXfrm>
        <a:off x="34025" y="1988215"/>
        <a:ext cx="5663129" cy="818395"/>
      </dsp:txXfrm>
    </dsp:sp>
    <dsp:sp modelId="{A13C23CA-82C6-4DC5-AB1E-24E51F6A88C0}">
      <dsp:nvSpPr>
        <dsp:cNvPr id="0" name=""/>
        <dsp:cNvSpPr/>
      </dsp:nvSpPr>
      <dsp:spPr>
        <a:xfrm>
          <a:off x="8574" y="2944132"/>
          <a:ext cx="1406362" cy="869317"/>
        </a:xfrm>
        <a:prstGeom prst="roundRect">
          <a:avLst>
            <a:gd name="adj" fmla="val 10000"/>
          </a:avLst>
        </a:prstGeom>
        <a:solidFill>
          <a:schemeClr val="tx2">
            <a:lumMod val="60000"/>
            <a:lumOff val="4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kern="1200" dirty="0" smtClean="0">
              <a:latin typeface="Roboto Condensed Regular"/>
              <a:cs typeface="Segoe UI" panose="020B0502040204020203" pitchFamily="34" charset="0"/>
            </a:rPr>
            <a:t>Signature and </a:t>
          </a:r>
          <a:r>
            <a:rPr lang="en-US" sz="1600" kern="1200" dirty="0" smtClean="0">
              <a:latin typeface="Roboto Condensed Regular"/>
              <a:cs typeface="Segoe UI" panose="020B0502040204020203" pitchFamily="34" charset="0"/>
            </a:rPr>
            <a:t>Heuristic</a:t>
          </a:r>
          <a:r>
            <a:rPr lang="en-US" sz="1600" b="0" kern="1200" dirty="0" smtClean="0">
              <a:latin typeface="Roboto Condensed Regular"/>
              <a:cs typeface="Segoe UI" panose="020B0502040204020203" pitchFamily="34" charset="0"/>
            </a:rPr>
            <a:t> analysis</a:t>
          </a:r>
          <a:endParaRPr lang="ru-RU" sz="1600" b="0" kern="1200" dirty="0">
            <a:latin typeface="Segoe UI" panose="020B0502040204020203" pitchFamily="34" charset="0"/>
            <a:cs typeface="Segoe UI" panose="020B0502040204020203" pitchFamily="34" charset="0"/>
          </a:endParaRPr>
        </a:p>
      </dsp:txBody>
      <dsp:txXfrm>
        <a:off x="34035" y="2969593"/>
        <a:ext cx="1355440" cy="818395"/>
      </dsp:txXfrm>
    </dsp:sp>
    <dsp:sp modelId="{8FBFA0AF-A18D-4634-BD7B-9521897D546A}">
      <dsp:nvSpPr>
        <dsp:cNvPr id="0" name=""/>
        <dsp:cNvSpPr/>
      </dsp:nvSpPr>
      <dsp:spPr>
        <a:xfrm>
          <a:off x="1444470" y="2944132"/>
          <a:ext cx="1406362" cy="869317"/>
        </a:xfrm>
        <a:prstGeom prst="roundRect">
          <a:avLst>
            <a:gd name="adj" fmla="val 10000"/>
          </a:avLst>
        </a:prstGeom>
        <a:solidFill>
          <a:schemeClr val="tx2">
            <a:lumMod val="60000"/>
            <a:lumOff val="4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kern="1200" dirty="0" smtClean="0">
              <a:latin typeface="Roboto Condensed Regular"/>
              <a:cs typeface="Segoe UI" panose="020B0502040204020203" pitchFamily="34" charset="0"/>
            </a:rPr>
            <a:t>Events notification</a:t>
          </a:r>
          <a:endParaRPr lang="ru-RU" sz="1600" b="0" kern="1200" dirty="0">
            <a:latin typeface="Segoe UI" panose="020B0502040204020203" pitchFamily="34" charset="0"/>
            <a:cs typeface="Segoe UI" panose="020B0502040204020203" pitchFamily="34" charset="0"/>
          </a:endParaRPr>
        </a:p>
      </dsp:txBody>
      <dsp:txXfrm>
        <a:off x="1469931" y="2969593"/>
        <a:ext cx="1355440" cy="818395"/>
      </dsp:txXfrm>
    </dsp:sp>
    <dsp:sp modelId="{F74934F8-B6FA-4E95-AD38-25A810B77D3C}">
      <dsp:nvSpPr>
        <dsp:cNvPr id="0" name=""/>
        <dsp:cNvSpPr/>
      </dsp:nvSpPr>
      <dsp:spPr>
        <a:xfrm>
          <a:off x="2880366" y="2944132"/>
          <a:ext cx="1406362" cy="869317"/>
        </a:xfrm>
        <a:prstGeom prst="roundRect">
          <a:avLst>
            <a:gd name="adj" fmla="val 10000"/>
          </a:avLst>
        </a:prstGeom>
        <a:solidFill>
          <a:schemeClr val="tx2">
            <a:lumMod val="60000"/>
            <a:lumOff val="4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0" kern="1200" dirty="0" smtClean="0">
              <a:latin typeface="Roboto Condensed Regular"/>
              <a:cs typeface="Segoe UI" panose="020B0502040204020203" pitchFamily="34" charset="0"/>
            </a:rPr>
            <a:t>Collection intrusion information</a:t>
          </a:r>
          <a:endParaRPr lang="ru-RU" sz="1300" b="0" kern="1200" dirty="0">
            <a:latin typeface="Segoe UI" panose="020B0502040204020203" pitchFamily="34" charset="0"/>
            <a:cs typeface="Segoe UI" panose="020B0502040204020203" pitchFamily="34" charset="0"/>
          </a:endParaRPr>
        </a:p>
      </dsp:txBody>
      <dsp:txXfrm>
        <a:off x="2905827" y="2969593"/>
        <a:ext cx="1355440" cy="818395"/>
      </dsp:txXfrm>
    </dsp:sp>
    <dsp:sp modelId="{E16FB2F8-466D-4E56-A364-283861F215E1}">
      <dsp:nvSpPr>
        <dsp:cNvPr id="0" name=""/>
        <dsp:cNvSpPr/>
      </dsp:nvSpPr>
      <dsp:spPr>
        <a:xfrm>
          <a:off x="4316263" y="2944132"/>
          <a:ext cx="1406362" cy="869317"/>
        </a:xfrm>
        <a:prstGeom prst="roundRect">
          <a:avLst>
            <a:gd name="adj" fmla="val 10000"/>
          </a:avLst>
        </a:prstGeom>
        <a:solidFill>
          <a:schemeClr val="tx2">
            <a:lumMod val="60000"/>
            <a:lumOff val="4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dirty="0" smtClean="0">
              <a:latin typeface="Roboto Condensed Regular"/>
              <a:cs typeface="Segoe UI" panose="020B0502040204020203" pitchFamily="34" charset="0"/>
            </a:rPr>
            <a:t>SIEM Integration</a:t>
          </a:r>
          <a:endParaRPr lang="ru-RU" sz="1100" b="0" kern="1200" dirty="0">
            <a:latin typeface="Segoe UI" panose="020B0502040204020203" pitchFamily="34" charset="0"/>
            <a:cs typeface="Segoe UI" panose="020B0502040204020203" pitchFamily="34" charset="0"/>
          </a:endParaRPr>
        </a:p>
      </dsp:txBody>
      <dsp:txXfrm>
        <a:off x="4341724" y="2969593"/>
        <a:ext cx="1355440" cy="818395"/>
      </dsp:txXfrm>
    </dsp:sp>
    <dsp:sp modelId="{D4CBD1C8-95B0-44A9-A10A-372B73214956}">
      <dsp:nvSpPr>
        <dsp:cNvPr id="0" name=""/>
        <dsp:cNvSpPr/>
      </dsp:nvSpPr>
      <dsp:spPr>
        <a:xfrm>
          <a:off x="5843151" y="982864"/>
          <a:ext cx="1406362" cy="869317"/>
        </a:xfrm>
        <a:prstGeom prst="roundRect">
          <a:avLst>
            <a:gd name="adj" fmla="val 10000"/>
          </a:avLst>
        </a:prstGeom>
        <a:solidFill>
          <a:schemeClr val="tx2">
            <a:lumMod val="60000"/>
            <a:lumOff val="4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0" kern="1200" dirty="0" smtClean="0">
              <a:latin typeface="Roboto Condensed Regular"/>
              <a:cs typeface="Segoe UI" panose="020B0502040204020203" pitchFamily="34" charset="0"/>
            </a:rPr>
            <a:t>Appliance</a:t>
          </a:r>
          <a:endParaRPr lang="ru-RU" sz="2000" b="0" kern="1200" dirty="0">
            <a:latin typeface="Segoe UI" panose="020B0502040204020203" pitchFamily="34" charset="0"/>
            <a:cs typeface="Segoe UI" panose="020B0502040204020203" pitchFamily="34" charset="0"/>
          </a:endParaRPr>
        </a:p>
      </dsp:txBody>
      <dsp:txXfrm>
        <a:off x="5868612" y="1008325"/>
        <a:ext cx="1355440" cy="818395"/>
      </dsp:txXfrm>
    </dsp:sp>
    <dsp:sp modelId="{22C75995-AD8A-48A3-BF99-129811423C49}">
      <dsp:nvSpPr>
        <dsp:cNvPr id="0" name=""/>
        <dsp:cNvSpPr/>
      </dsp:nvSpPr>
      <dsp:spPr>
        <a:xfrm>
          <a:off x="5845893" y="1964241"/>
          <a:ext cx="1400877" cy="1759559"/>
        </a:xfrm>
        <a:prstGeom prst="roundRect">
          <a:avLst>
            <a:gd name="adj" fmla="val 10000"/>
          </a:avLst>
        </a:prstGeom>
        <a:solidFill>
          <a:schemeClr val="tx2">
            <a:lumMod val="60000"/>
            <a:lumOff val="4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0" kern="1200" dirty="0" smtClean="0">
              <a:latin typeface="Roboto Condensed Regular"/>
              <a:cs typeface="Segoe UI" panose="020B0502040204020203" pitchFamily="34" charset="0"/>
            </a:rPr>
            <a:t>IDS 100</a:t>
          </a:r>
        </a:p>
        <a:p>
          <a:pPr lvl="0" algn="l" defTabSz="711200">
            <a:lnSpc>
              <a:spcPct val="90000"/>
            </a:lnSpc>
            <a:spcBef>
              <a:spcPct val="0"/>
            </a:spcBef>
            <a:spcAft>
              <a:spcPct val="35000"/>
            </a:spcAft>
          </a:pPr>
          <a:r>
            <a:rPr lang="en-US" sz="1600" b="0" kern="1200" dirty="0" smtClean="0">
              <a:latin typeface="Roboto Condensed Regular"/>
              <a:cs typeface="Segoe UI" panose="020B0502040204020203" pitchFamily="34" charset="0"/>
            </a:rPr>
            <a:t>IDS 1000 </a:t>
          </a:r>
        </a:p>
        <a:p>
          <a:pPr lvl="0" algn="l" defTabSz="711200">
            <a:lnSpc>
              <a:spcPct val="90000"/>
            </a:lnSpc>
            <a:spcBef>
              <a:spcPct val="0"/>
            </a:spcBef>
            <a:spcAft>
              <a:spcPct val="35000"/>
            </a:spcAft>
          </a:pPr>
          <a:r>
            <a:rPr lang="en-US" sz="1600" b="0" kern="1200" dirty="0" smtClean="0">
              <a:latin typeface="Roboto Condensed Regular"/>
              <a:cs typeface="Segoe UI" panose="020B0502040204020203" pitchFamily="34" charset="0"/>
            </a:rPr>
            <a:t>IDS 2000 </a:t>
          </a:r>
        </a:p>
      </dsp:txBody>
      <dsp:txXfrm>
        <a:off x="5886923" y="2005271"/>
        <a:ext cx="1318817" cy="1677499"/>
      </dsp:txXfrm>
    </dsp:sp>
    <dsp:sp modelId="{A5DAB826-DE36-4E8F-BFCF-EFFC0471CA25}">
      <dsp:nvSpPr>
        <dsp:cNvPr id="0" name=""/>
        <dsp:cNvSpPr/>
      </dsp:nvSpPr>
      <dsp:spPr>
        <a:xfrm>
          <a:off x="7367648" y="982864"/>
          <a:ext cx="1406362" cy="869317"/>
        </a:xfrm>
        <a:prstGeom prst="roundRect">
          <a:avLst>
            <a:gd name="adj" fmla="val 10000"/>
          </a:avLst>
        </a:prstGeom>
        <a:solidFill>
          <a:schemeClr val="tx2">
            <a:lumMod val="60000"/>
            <a:lumOff val="4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0" kern="1200" dirty="0" smtClean="0">
              <a:latin typeface="Roboto Condensed Regular"/>
              <a:cs typeface="Segoe UI" panose="020B0502040204020203" pitchFamily="34" charset="0"/>
            </a:rPr>
            <a:t>Virtual appliance</a:t>
          </a:r>
        </a:p>
      </dsp:txBody>
      <dsp:txXfrm>
        <a:off x="7393109" y="1008325"/>
        <a:ext cx="1355440" cy="818395"/>
      </dsp:txXfrm>
    </dsp:sp>
    <dsp:sp modelId="{5C2CEA7F-3F2C-4311-90D9-9DBD873D4E5E}">
      <dsp:nvSpPr>
        <dsp:cNvPr id="0" name=""/>
        <dsp:cNvSpPr/>
      </dsp:nvSpPr>
      <dsp:spPr>
        <a:xfrm>
          <a:off x="7370391" y="1964241"/>
          <a:ext cx="1400877" cy="1794470"/>
        </a:xfrm>
        <a:prstGeom prst="roundRect">
          <a:avLst>
            <a:gd name="adj" fmla="val 10000"/>
          </a:avLst>
        </a:prstGeom>
        <a:solidFill>
          <a:schemeClr val="tx2">
            <a:lumMod val="60000"/>
            <a:lumOff val="4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0" kern="1200" dirty="0" smtClean="0">
              <a:latin typeface="Roboto Condensed Regular"/>
              <a:cs typeface="Segoe UI" panose="020B0502040204020203" pitchFamily="34" charset="0"/>
            </a:rPr>
            <a:t>IDS VA</a:t>
          </a:r>
          <a:endParaRPr lang="ru-RU" sz="1600" b="0" kern="1200" dirty="0">
            <a:latin typeface="Segoe UI" panose="020B0502040204020203" pitchFamily="34" charset="0"/>
            <a:cs typeface="Segoe UI" panose="020B0502040204020203" pitchFamily="34" charset="0"/>
          </a:endParaRPr>
        </a:p>
      </dsp:txBody>
      <dsp:txXfrm>
        <a:off x="7411421" y="2005271"/>
        <a:ext cx="1318817" cy="17124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F5E02E-06C4-42B6-B1EA-2F7106370645}">
      <dsp:nvSpPr>
        <dsp:cNvPr id="0" name=""/>
        <dsp:cNvSpPr/>
      </dsp:nvSpPr>
      <dsp:spPr>
        <a:xfrm>
          <a:off x="0" y="159327"/>
          <a:ext cx="8498873" cy="743535"/>
        </a:xfrm>
        <a:prstGeom prst="roundRect">
          <a:avLst/>
        </a:prstGeom>
        <a:solidFill>
          <a:srgbClr val="32597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ru-RU" sz="3100" kern="1200" dirty="0" smtClean="0"/>
            <a:t>Актуальность</a:t>
          </a:r>
          <a:endParaRPr lang="ru-RU" sz="3100" kern="1200" dirty="0"/>
        </a:p>
      </dsp:txBody>
      <dsp:txXfrm>
        <a:off x="36296" y="195623"/>
        <a:ext cx="8426281" cy="670943"/>
      </dsp:txXfrm>
    </dsp:sp>
    <dsp:sp modelId="{544946F7-BB63-4654-97A0-65D311288EFB}">
      <dsp:nvSpPr>
        <dsp:cNvPr id="0" name=""/>
        <dsp:cNvSpPr/>
      </dsp:nvSpPr>
      <dsp:spPr>
        <a:xfrm>
          <a:off x="0" y="992142"/>
          <a:ext cx="8498873" cy="743535"/>
        </a:xfrm>
        <a:prstGeom prst="roundRect">
          <a:avLst/>
        </a:prstGeom>
        <a:solidFill>
          <a:srgbClr val="32597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ru-RU" sz="3100" kern="1200" dirty="0" smtClean="0"/>
            <a:t>Отсутствие ложных срабатываний</a:t>
          </a:r>
          <a:endParaRPr lang="ru-RU" sz="3100" kern="1200" dirty="0"/>
        </a:p>
      </dsp:txBody>
      <dsp:txXfrm>
        <a:off x="36296" y="1028438"/>
        <a:ext cx="8426281" cy="670943"/>
      </dsp:txXfrm>
    </dsp:sp>
    <dsp:sp modelId="{CEE05CCE-88C9-45A9-8EFD-F64B63EA0F8E}">
      <dsp:nvSpPr>
        <dsp:cNvPr id="0" name=""/>
        <dsp:cNvSpPr/>
      </dsp:nvSpPr>
      <dsp:spPr>
        <a:xfrm>
          <a:off x="0" y="1824957"/>
          <a:ext cx="8498873" cy="743535"/>
        </a:xfrm>
        <a:prstGeom prst="roundRect">
          <a:avLst/>
        </a:prstGeom>
        <a:solidFill>
          <a:srgbClr val="32597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ru-RU" sz="3100" kern="1200" dirty="0" smtClean="0"/>
            <a:t>Доверенность</a:t>
          </a:r>
          <a:endParaRPr lang="ru-RU" sz="3100" kern="1200" dirty="0"/>
        </a:p>
      </dsp:txBody>
      <dsp:txXfrm>
        <a:off x="36296" y="1861253"/>
        <a:ext cx="8426281" cy="670943"/>
      </dsp:txXfrm>
    </dsp:sp>
    <dsp:sp modelId="{D335D918-DB2D-4429-B5C5-7EF40D80DF45}">
      <dsp:nvSpPr>
        <dsp:cNvPr id="0" name=""/>
        <dsp:cNvSpPr/>
      </dsp:nvSpPr>
      <dsp:spPr>
        <a:xfrm>
          <a:off x="0" y="2657772"/>
          <a:ext cx="8498873" cy="743535"/>
        </a:xfrm>
        <a:prstGeom prst="roundRect">
          <a:avLst/>
        </a:prstGeom>
        <a:solidFill>
          <a:srgbClr val="32597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ru-RU" sz="3100" kern="1200" dirty="0" smtClean="0"/>
            <a:t>Возможность адаптации под систему заказчика</a:t>
          </a:r>
          <a:endParaRPr lang="ru-RU" sz="3100" kern="1200" dirty="0"/>
        </a:p>
      </dsp:txBody>
      <dsp:txXfrm>
        <a:off x="36296" y="2694068"/>
        <a:ext cx="8426281" cy="67094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4DA983-455F-4869-94A5-952115E40F43}">
      <dsp:nvSpPr>
        <dsp:cNvPr id="0" name=""/>
        <dsp:cNvSpPr/>
      </dsp:nvSpPr>
      <dsp:spPr>
        <a:xfrm rot="5400000">
          <a:off x="5287307" y="-2173228"/>
          <a:ext cx="802732" cy="5354045"/>
        </a:xfrm>
        <a:prstGeom prst="round2SameRect">
          <a:avLst/>
        </a:prstGeom>
        <a:solidFill>
          <a:schemeClr val="tx2">
            <a:lumMod val="60000"/>
            <a:lumOff val="40000"/>
            <a:alpha val="9000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780" tIns="72390" rIns="144780" bIns="72390" numCol="1" spcCol="1270" anchor="ctr" anchorCtr="0">
          <a:noAutofit/>
        </a:bodyPr>
        <a:lstStyle/>
        <a:p>
          <a:pPr marL="285750" lvl="1" indent="-285750" algn="l" defTabSz="1689100">
            <a:lnSpc>
              <a:spcPct val="90000"/>
            </a:lnSpc>
            <a:spcBef>
              <a:spcPct val="0"/>
            </a:spcBef>
            <a:spcAft>
              <a:spcPct val="15000"/>
            </a:spcAft>
            <a:buChar char="••"/>
          </a:pPr>
          <a:r>
            <a:rPr lang="en-US" sz="3800" kern="1200" dirty="0" smtClean="0"/>
            <a:t>VRT, </a:t>
          </a:r>
          <a:r>
            <a:rPr lang="en-US" sz="3800" kern="1200" dirty="0" err="1" smtClean="0"/>
            <a:t>Talos</a:t>
          </a:r>
          <a:endParaRPr lang="en-GB" sz="3800" kern="1200" dirty="0">
            <a:latin typeface="Segoe UI" panose="020B0502040204020203" pitchFamily="34" charset="0"/>
            <a:cs typeface="Segoe UI" panose="020B0502040204020203" pitchFamily="34" charset="0"/>
          </a:endParaRPr>
        </a:p>
      </dsp:txBody>
      <dsp:txXfrm rot="-5400000">
        <a:off x="3011651" y="141614"/>
        <a:ext cx="5314859" cy="724360"/>
      </dsp:txXfrm>
    </dsp:sp>
    <dsp:sp modelId="{65FE47A3-FCE3-45E2-922E-C67C0541D4CB}">
      <dsp:nvSpPr>
        <dsp:cNvPr id="0" name=""/>
        <dsp:cNvSpPr/>
      </dsp:nvSpPr>
      <dsp:spPr>
        <a:xfrm>
          <a:off x="0" y="2086"/>
          <a:ext cx="3011650" cy="1003415"/>
        </a:xfrm>
        <a:prstGeom prst="roundRect">
          <a:avLst/>
        </a:prstGeom>
        <a:solidFill>
          <a:srgbClr val="32597C"/>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smtClean="0">
              <a:latin typeface="Segoe UI" panose="020B0502040204020203" pitchFamily="34" charset="0"/>
              <a:cs typeface="Segoe UI" panose="020B0502040204020203" pitchFamily="34" charset="0"/>
            </a:rPr>
            <a:t>Cisco</a:t>
          </a:r>
          <a:endParaRPr lang="en-GB" sz="2600" kern="1200" dirty="0">
            <a:latin typeface="Segoe UI" panose="020B0502040204020203" pitchFamily="34" charset="0"/>
            <a:cs typeface="Segoe UI" panose="020B0502040204020203" pitchFamily="34" charset="0"/>
          </a:endParaRPr>
        </a:p>
      </dsp:txBody>
      <dsp:txXfrm>
        <a:off x="48983" y="51069"/>
        <a:ext cx="2913684" cy="905449"/>
      </dsp:txXfrm>
    </dsp:sp>
    <dsp:sp modelId="{E08D5EAF-1BFD-4469-981D-C4D3FD5CEEAB}">
      <dsp:nvSpPr>
        <dsp:cNvPr id="0" name=""/>
        <dsp:cNvSpPr/>
      </dsp:nvSpPr>
      <dsp:spPr>
        <a:xfrm rot="5400000">
          <a:off x="5287307" y="-1119642"/>
          <a:ext cx="802732" cy="5354045"/>
        </a:xfrm>
        <a:prstGeom prst="round2SameRect">
          <a:avLst/>
        </a:prstGeom>
        <a:solidFill>
          <a:schemeClr val="tx2">
            <a:lumMod val="60000"/>
            <a:lumOff val="40000"/>
            <a:alpha val="9000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780" tIns="72390" rIns="144780" bIns="72390" numCol="1" spcCol="1270" anchor="ctr" anchorCtr="0">
          <a:noAutofit/>
        </a:bodyPr>
        <a:lstStyle/>
        <a:p>
          <a:pPr marL="285750" lvl="1" indent="-285750" algn="l" defTabSz="1689100">
            <a:lnSpc>
              <a:spcPct val="90000"/>
            </a:lnSpc>
            <a:spcBef>
              <a:spcPct val="0"/>
            </a:spcBef>
            <a:spcAft>
              <a:spcPct val="15000"/>
            </a:spcAft>
            <a:buChar char="••"/>
          </a:pPr>
          <a:r>
            <a:rPr lang="en-GB" sz="3800" kern="1200" dirty="0" smtClean="0">
              <a:latin typeface="Segoe UI" panose="020B0502040204020203" pitchFamily="34" charset="0"/>
              <a:cs typeface="Segoe UI" panose="020B0502040204020203" pitchFamily="34" charset="0"/>
            </a:rPr>
            <a:t>Emerging Threats Pro</a:t>
          </a:r>
          <a:endParaRPr lang="en-GB" sz="3800" kern="1200" dirty="0">
            <a:latin typeface="Segoe UI" panose="020B0502040204020203" pitchFamily="34" charset="0"/>
            <a:cs typeface="Segoe UI" panose="020B0502040204020203" pitchFamily="34" charset="0"/>
          </a:endParaRPr>
        </a:p>
      </dsp:txBody>
      <dsp:txXfrm rot="-5400000">
        <a:off x="3011651" y="1195200"/>
        <a:ext cx="5314859" cy="724360"/>
      </dsp:txXfrm>
    </dsp:sp>
    <dsp:sp modelId="{0C4EEB40-4A6E-4AFB-BC91-9390818A1F59}">
      <dsp:nvSpPr>
        <dsp:cNvPr id="0" name=""/>
        <dsp:cNvSpPr/>
      </dsp:nvSpPr>
      <dsp:spPr>
        <a:xfrm>
          <a:off x="0" y="1055672"/>
          <a:ext cx="3011650" cy="1003415"/>
        </a:xfrm>
        <a:prstGeom prst="roundRect">
          <a:avLst/>
        </a:prstGeom>
        <a:solidFill>
          <a:srgbClr val="32597C"/>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smtClean="0">
              <a:latin typeface="Segoe UI" panose="020B0502040204020203" pitchFamily="34" charset="0"/>
              <a:cs typeface="Segoe UI" panose="020B0502040204020203" pitchFamily="34" charset="0"/>
            </a:rPr>
            <a:t>Emerging Threats </a:t>
          </a:r>
          <a:endParaRPr lang="ru-RU" sz="2600" kern="1200" dirty="0" smtClean="0">
            <a:latin typeface="Segoe UI" panose="020B0502040204020203" pitchFamily="34" charset="0"/>
            <a:cs typeface="Segoe UI" panose="020B0502040204020203" pitchFamily="34" charset="0"/>
          </a:endParaRPr>
        </a:p>
      </dsp:txBody>
      <dsp:txXfrm>
        <a:off x="48983" y="1104655"/>
        <a:ext cx="2913684" cy="905449"/>
      </dsp:txXfrm>
    </dsp:sp>
    <dsp:sp modelId="{FBB8E224-1299-4AA4-9DC0-1DB94396A03A}">
      <dsp:nvSpPr>
        <dsp:cNvPr id="0" name=""/>
        <dsp:cNvSpPr/>
      </dsp:nvSpPr>
      <dsp:spPr>
        <a:xfrm rot="5400000">
          <a:off x="5287307" y="-66056"/>
          <a:ext cx="802732" cy="5354045"/>
        </a:xfrm>
        <a:prstGeom prst="round2SameRect">
          <a:avLst/>
        </a:prstGeom>
        <a:solidFill>
          <a:schemeClr val="tx2">
            <a:lumMod val="60000"/>
            <a:lumOff val="40000"/>
            <a:alpha val="9000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780" tIns="72390" rIns="144780" bIns="72390" numCol="1" spcCol="1270" anchor="ctr" anchorCtr="0">
          <a:noAutofit/>
        </a:bodyPr>
        <a:lstStyle/>
        <a:p>
          <a:pPr marL="285750" lvl="1" indent="-285750" algn="l" defTabSz="1689100">
            <a:lnSpc>
              <a:spcPct val="90000"/>
            </a:lnSpc>
            <a:spcBef>
              <a:spcPct val="0"/>
            </a:spcBef>
            <a:spcAft>
              <a:spcPct val="15000"/>
            </a:spcAft>
            <a:buChar char="••"/>
          </a:pPr>
          <a:r>
            <a:rPr lang="en-GB" sz="3800" strike="sngStrike" kern="1200" baseline="0" smtClean="0">
              <a:latin typeface="Segoe UI" panose="020B0502040204020203" pitchFamily="34" charset="0"/>
              <a:cs typeface="Segoe UI" panose="020B0502040204020203" pitchFamily="34" charset="0"/>
            </a:rPr>
            <a:t>StoneSoft</a:t>
          </a:r>
          <a:endParaRPr lang="en-GB" sz="3800" kern="1200" dirty="0">
            <a:latin typeface="Segoe UI" panose="020B0502040204020203" pitchFamily="34" charset="0"/>
            <a:cs typeface="Segoe UI" panose="020B0502040204020203" pitchFamily="34" charset="0"/>
          </a:endParaRPr>
        </a:p>
      </dsp:txBody>
      <dsp:txXfrm rot="-5400000">
        <a:off x="3011651" y="2248786"/>
        <a:ext cx="5314859" cy="724360"/>
      </dsp:txXfrm>
    </dsp:sp>
    <dsp:sp modelId="{CFC7AA5A-6FAD-4732-AAFE-4E99E28814DF}">
      <dsp:nvSpPr>
        <dsp:cNvPr id="0" name=""/>
        <dsp:cNvSpPr/>
      </dsp:nvSpPr>
      <dsp:spPr>
        <a:xfrm>
          <a:off x="0" y="2109258"/>
          <a:ext cx="3011650" cy="1003415"/>
        </a:xfrm>
        <a:prstGeom prst="roundRect">
          <a:avLst/>
        </a:prstGeom>
        <a:solidFill>
          <a:srgbClr val="32597C"/>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err="1" smtClean="0">
              <a:latin typeface="Segoe UI" panose="020B0502040204020203" pitchFamily="34" charset="0"/>
              <a:cs typeface="Segoe UI" panose="020B0502040204020203" pitchFamily="34" charset="0"/>
            </a:rPr>
            <a:t>StoneSoft</a:t>
          </a:r>
          <a:endParaRPr lang="en-GB" sz="2600" kern="1200" dirty="0">
            <a:latin typeface="Segoe UI" panose="020B0502040204020203" pitchFamily="34" charset="0"/>
            <a:cs typeface="Segoe UI" panose="020B0502040204020203" pitchFamily="34" charset="0"/>
          </a:endParaRPr>
        </a:p>
      </dsp:txBody>
      <dsp:txXfrm>
        <a:off x="48983" y="2158241"/>
        <a:ext cx="2913684" cy="905449"/>
      </dsp:txXfrm>
    </dsp:sp>
    <dsp:sp modelId="{31D7F306-710F-4EFA-9214-123FAB6ABC00}">
      <dsp:nvSpPr>
        <dsp:cNvPr id="0" name=""/>
        <dsp:cNvSpPr/>
      </dsp:nvSpPr>
      <dsp:spPr>
        <a:xfrm rot="5400000">
          <a:off x="5287307" y="987530"/>
          <a:ext cx="802732" cy="5354045"/>
        </a:xfrm>
        <a:prstGeom prst="round2SameRect">
          <a:avLst/>
        </a:prstGeom>
        <a:solidFill>
          <a:schemeClr val="tx2">
            <a:lumMod val="60000"/>
            <a:lumOff val="40000"/>
            <a:alpha val="9000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780" tIns="72390" rIns="144780" bIns="72390" numCol="1" spcCol="1270" anchor="ctr" anchorCtr="0">
          <a:noAutofit/>
        </a:bodyPr>
        <a:lstStyle/>
        <a:p>
          <a:pPr marL="285750" lvl="1" indent="-285750" algn="l" defTabSz="1689100">
            <a:lnSpc>
              <a:spcPct val="90000"/>
            </a:lnSpc>
            <a:spcBef>
              <a:spcPct val="0"/>
            </a:spcBef>
            <a:spcAft>
              <a:spcPct val="15000"/>
            </a:spcAft>
            <a:buChar char="••"/>
          </a:pPr>
          <a:r>
            <a:rPr lang="en-GB" sz="3800" kern="1200" smtClean="0">
              <a:latin typeface="Segoe UI" panose="020B0502040204020203" pitchFamily="34" charset="0"/>
              <a:cs typeface="Segoe UI" panose="020B0502040204020203" pitchFamily="34" charset="0"/>
            </a:rPr>
            <a:t>AM Rules</a:t>
          </a:r>
          <a:endParaRPr lang="en-GB" sz="3800" kern="1200" dirty="0">
            <a:latin typeface="Segoe UI" panose="020B0502040204020203" pitchFamily="34" charset="0"/>
            <a:cs typeface="Segoe UI" panose="020B0502040204020203" pitchFamily="34" charset="0"/>
          </a:endParaRPr>
        </a:p>
      </dsp:txBody>
      <dsp:txXfrm rot="-5400000">
        <a:off x="3011651" y="3302372"/>
        <a:ext cx="5314859" cy="724360"/>
      </dsp:txXfrm>
    </dsp:sp>
    <dsp:sp modelId="{D8384260-6FA6-4239-AD17-0E2DEE112393}">
      <dsp:nvSpPr>
        <dsp:cNvPr id="0" name=""/>
        <dsp:cNvSpPr/>
      </dsp:nvSpPr>
      <dsp:spPr>
        <a:xfrm>
          <a:off x="0" y="3162845"/>
          <a:ext cx="3011650" cy="1003415"/>
        </a:xfrm>
        <a:prstGeom prst="roundRect">
          <a:avLst/>
        </a:prstGeom>
        <a:solidFill>
          <a:srgbClr val="32597C"/>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smtClean="0">
              <a:latin typeface="Segoe UI" panose="020B0502040204020203" pitchFamily="34" charset="0"/>
              <a:cs typeface="Segoe UI" panose="020B0502040204020203" pitchFamily="34" charset="0"/>
            </a:rPr>
            <a:t>Advanced Monitoring</a:t>
          </a:r>
          <a:endParaRPr lang="en-GB" sz="2600" kern="1200" dirty="0">
            <a:latin typeface="Segoe UI" panose="020B0502040204020203" pitchFamily="34" charset="0"/>
            <a:cs typeface="Segoe UI" panose="020B0502040204020203" pitchFamily="34" charset="0"/>
          </a:endParaRPr>
        </a:p>
      </dsp:txBody>
      <dsp:txXfrm>
        <a:off x="48983" y="3211828"/>
        <a:ext cx="2913684" cy="90544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8ED644-3281-48A0-B7D2-93805968CD69}">
      <dsp:nvSpPr>
        <dsp:cNvPr id="0" name=""/>
        <dsp:cNvSpPr/>
      </dsp:nvSpPr>
      <dsp:spPr>
        <a:xfrm>
          <a:off x="2474" y="0"/>
          <a:ext cx="2322109" cy="4406900"/>
        </a:xfrm>
        <a:prstGeom prst="roundRect">
          <a:avLst>
            <a:gd name="adj" fmla="val 10000"/>
          </a:avLst>
        </a:prstGeom>
        <a:solidFill>
          <a:srgbClr val="32597C"/>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0" kern="1200" baseline="0" dirty="0" smtClean="0">
              <a:solidFill>
                <a:schemeClr val="bg1">
                  <a:lumMod val="95000"/>
                </a:schemeClr>
              </a:solidFill>
              <a:latin typeface="Segoe UI" panose="020B0502040204020203" pitchFamily="34" charset="0"/>
              <a:ea typeface="Segoe UI" panose="020B0502040204020203" pitchFamily="34" charset="0"/>
              <a:cs typeface="Segoe UI" panose="020B0502040204020203" pitchFamily="34" charset="0"/>
            </a:rPr>
            <a:t>Cisco</a:t>
          </a:r>
          <a:endParaRPr lang="ru-RU" sz="2400" kern="1200" dirty="0">
            <a:solidFill>
              <a:schemeClr val="bg1">
                <a:lumMod val="95000"/>
              </a:schemeClr>
            </a:solidFill>
            <a:latin typeface="Segoe UI" panose="020B0502040204020203" pitchFamily="34" charset="0"/>
            <a:ea typeface="Segoe UI" panose="020B0502040204020203" pitchFamily="34" charset="0"/>
            <a:cs typeface="Segoe UI" panose="020B0502040204020203" pitchFamily="34" charset="0"/>
          </a:endParaRPr>
        </a:p>
      </dsp:txBody>
      <dsp:txXfrm>
        <a:off x="2474" y="0"/>
        <a:ext cx="2322109" cy="1322070"/>
      </dsp:txXfrm>
    </dsp:sp>
    <dsp:sp modelId="{86B16B5A-F931-4394-A2E5-0AAD923F41CD}">
      <dsp:nvSpPr>
        <dsp:cNvPr id="0" name=""/>
        <dsp:cNvSpPr/>
      </dsp:nvSpPr>
      <dsp:spPr>
        <a:xfrm>
          <a:off x="234685" y="1221528"/>
          <a:ext cx="1857687" cy="641991"/>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rtl="0">
            <a:lnSpc>
              <a:spcPct val="90000"/>
            </a:lnSpc>
            <a:spcBef>
              <a:spcPct val="0"/>
            </a:spcBef>
            <a:spcAft>
              <a:spcPct val="35000"/>
            </a:spcAft>
          </a:pPr>
          <a:r>
            <a:rPr lang="ru-RU" sz="1400" kern="1200" baseline="0" smtClean="0">
              <a:latin typeface="Segoe UI" panose="020B0502040204020203" pitchFamily="34" charset="0"/>
              <a:ea typeface="Segoe UI" panose="020B0502040204020203" pitchFamily="34" charset="0"/>
              <a:cs typeface="Segoe UI" panose="020B0502040204020203" pitchFamily="34" charset="0"/>
            </a:rPr>
            <a:t>32665</a:t>
          </a:r>
          <a:endParaRPr lang="ru-RU" sz="1400" kern="1200" baseline="0" dirty="0">
            <a:latin typeface="Segoe UI" panose="020B0502040204020203" pitchFamily="34" charset="0"/>
            <a:ea typeface="Segoe UI" panose="020B0502040204020203" pitchFamily="34" charset="0"/>
            <a:cs typeface="Segoe UI" panose="020B0502040204020203" pitchFamily="34" charset="0"/>
          </a:endParaRPr>
        </a:p>
      </dsp:txBody>
      <dsp:txXfrm>
        <a:off x="253488" y="1240331"/>
        <a:ext cx="1820081" cy="604385"/>
      </dsp:txXfrm>
    </dsp:sp>
    <dsp:sp modelId="{5EE63B39-61A6-46F7-83E3-D9A966EA8A8F}">
      <dsp:nvSpPr>
        <dsp:cNvPr id="0" name=""/>
        <dsp:cNvSpPr/>
      </dsp:nvSpPr>
      <dsp:spPr>
        <a:xfrm>
          <a:off x="234685" y="1962288"/>
          <a:ext cx="1857687" cy="641991"/>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rtl="0">
            <a:lnSpc>
              <a:spcPct val="90000"/>
            </a:lnSpc>
            <a:spcBef>
              <a:spcPct val="0"/>
            </a:spcBef>
            <a:spcAft>
              <a:spcPct val="35000"/>
            </a:spcAft>
          </a:pPr>
          <a:r>
            <a:rPr lang="ru-RU" sz="1400" kern="1200" baseline="0" smtClean="0">
              <a:latin typeface="Segoe UI" panose="020B0502040204020203" pitchFamily="34" charset="0"/>
              <a:ea typeface="Segoe UI" panose="020B0502040204020203" pitchFamily="34" charset="0"/>
              <a:cs typeface="Segoe UI" panose="020B0502040204020203" pitchFamily="34" charset="0"/>
            </a:rPr>
            <a:t>250-300 новых сигнатур</a:t>
          </a:r>
          <a:endParaRPr lang="ru-RU" sz="1400" kern="1200" baseline="0" dirty="0">
            <a:latin typeface="Segoe UI" panose="020B0502040204020203" pitchFamily="34" charset="0"/>
            <a:ea typeface="Segoe UI" panose="020B0502040204020203" pitchFamily="34" charset="0"/>
            <a:cs typeface="Segoe UI" panose="020B0502040204020203" pitchFamily="34" charset="0"/>
          </a:endParaRPr>
        </a:p>
      </dsp:txBody>
      <dsp:txXfrm>
        <a:off x="253488" y="1981091"/>
        <a:ext cx="1820081" cy="604385"/>
      </dsp:txXfrm>
    </dsp:sp>
    <dsp:sp modelId="{96832749-B5A1-4D7E-ABDE-F9060993E2C1}">
      <dsp:nvSpPr>
        <dsp:cNvPr id="0" name=""/>
        <dsp:cNvSpPr/>
      </dsp:nvSpPr>
      <dsp:spPr>
        <a:xfrm>
          <a:off x="234685" y="2703047"/>
          <a:ext cx="1857687" cy="641991"/>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rtl="0">
            <a:lnSpc>
              <a:spcPct val="90000"/>
            </a:lnSpc>
            <a:spcBef>
              <a:spcPct val="0"/>
            </a:spcBef>
            <a:spcAft>
              <a:spcPct val="35000"/>
            </a:spcAft>
          </a:pPr>
          <a:r>
            <a:rPr lang="en-US" sz="1400" kern="1200" baseline="0" smtClean="0">
              <a:latin typeface="Segoe UI" panose="020B0502040204020203" pitchFamily="34" charset="0"/>
              <a:ea typeface="Segoe UI" panose="020B0502040204020203" pitchFamily="34" charset="0"/>
              <a:cs typeface="Segoe UI" panose="020B0502040204020203" pitchFamily="34" charset="0"/>
            </a:rPr>
            <a:t>ZeroDay </a:t>
          </a:r>
          <a:r>
            <a:rPr lang="ru-RU" sz="1400" kern="1200" baseline="0" smtClean="0">
              <a:latin typeface="Segoe UI" panose="020B0502040204020203" pitchFamily="34" charset="0"/>
              <a:ea typeface="Segoe UI" panose="020B0502040204020203" pitchFamily="34" charset="0"/>
              <a:cs typeface="Segoe UI" panose="020B0502040204020203" pitchFamily="34" charset="0"/>
            </a:rPr>
            <a:t>сигнатуры</a:t>
          </a:r>
          <a:endParaRPr lang="ru-RU" sz="1400" kern="1200" baseline="0">
            <a:latin typeface="Segoe UI" panose="020B0502040204020203" pitchFamily="34" charset="0"/>
            <a:ea typeface="Segoe UI" panose="020B0502040204020203" pitchFamily="34" charset="0"/>
            <a:cs typeface="Segoe UI" panose="020B0502040204020203" pitchFamily="34" charset="0"/>
          </a:endParaRPr>
        </a:p>
      </dsp:txBody>
      <dsp:txXfrm>
        <a:off x="253488" y="2721850"/>
        <a:ext cx="1820081" cy="604385"/>
      </dsp:txXfrm>
    </dsp:sp>
    <dsp:sp modelId="{DDA0D04F-12B3-4FEE-A3B8-EACC3232AAA0}">
      <dsp:nvSpPr>
        <dsp:cNvPr id="0" name=""/>
        <dsp:cNvSpPr/>
      </dsp:nvSpPr>
      <dsp:spPr>
        <a:xfrm>
          <a:off x="234685" y="3443806"/>
          <a:ext cx="1857687" cy="641991"/>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rtl="0">
            <a:lnSpc>
              <a:spcPct val="90000"/>
            </a:lnSpc>
            <a:spcBef>
              <a:spcPct val="0"/>
            </a:spcBef>
            <a:spcAft>
              <a:spcPct val="35000"/>
            </a:spcAft>
          </a:pPr>
          <a:r>
            <a:rPr lang="ru-RU" sz="1100" kern="1200" baseline="0" dirty="0" smtClean="0">
              <a:latin typeface="Segoe UI" panose="020B0502040204020203" pitchFamily="34" charset="0"/>
              <a:ea typeface="Segoe UI" panose="020B0502040204020203" pitchFamily="34" charset="0"/>
              <a:cs typeface="Segoe UI" panose="020B0502040204020203" pitchFamily="34" charset="0"/>
            </a:rPr>
            <a:t>Страна происхождения - США</a:t>
          </a:r>
          <a:endParaRPr lang="ru-RU" sz="1100" kern="1200" baseline="0" dirty="0">
            <a:latin typeface="Segoe UI" panose="020B0502040204020203" pitchFamily="34" charset="0"/>
            <a:ea typeface="Segoe UI" panose="020B0502040204020203" pitchFamily="34" charset="0"/>
            <a:cs typeface="Segoe UI" panose="020B0502040204020203" pitchFamily="34" charset="0"/>
          </a:endParaRPr>
        </a:p>
      </dsp:txBody>
      <dsp:txXfrm>
        <a:off x="253488" y="3462609"/>
        <a:ext cx="1820081" cy="604385"/>
      </dsp:txXfrm>
    </dsp:sp>
    <dsp:sp modelId="{07931070-63FC-4DF2-B2B9-2C8D9A98DFDA}">
      <dsp:nvSpPr>
        <dsp:cNvPr id="0" name=""/>
        <dsp:cNvSpPr/>
      </dsp:nvSpPr>
      <dsp:spPr>
        <a:xfrm>
          <a:off x="2498742" y="0"/>
          <a:ext cx="2322109" cy="4406900"/>
        </a:xfrm>
        <a:prstGeom prst="roundRect">
          <a:avLst>
            <a:gd name="adj" fmla="val 10000"/>
          </a:avLst>
        </a:prstGeom>
        <a:solidFill>
          <a:srgbClr val="32597C"/>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0" kern="1200" baseline="0" dirty="0" smtClean="0">
              <a:solidFill>
                <a:schemeClr val="bg1">
                  <a:lumMod val="95000"/>
                </a:schemeClr>
              </a:solidFill>
              <a:latin typeface="Segoe UI" panose="020B0502040204020203" pitchFamily="34" charset="0"/>
              <a:ea typeface="Segoe UI" panose="020B0502040204020203" pitchFamily="34" charset="0"/>
              <a:cs typeface="Segoe UI" panose="020B0502040204020203" pitchFamily="34" charset="0"/>
            </a:rPr>
            <a:t>ET</a:t>
          </a:r>
          <a:endParaRPr lang="ru-RU" sz="2400" kern="1200" dirty="0">
            <a:solidFill>
              <a:schemeClr val="bg1">
                <a:lumMod val="95000"/>
              </a:schemeClr>
            </a:solidFill>
            <a:latin typeface="Segoe UI" panose="020B0502040204020203" pitchFamily="34" charset="0"/>
            <a:ea typeface="Segoe UI" panose="020B0502040204020203" pitchFamily="34" charset="0"/>
            <a:cs typeface="Segoe UI" panose="020B0502040204020203" pitchFamily="34" charset="0"/>
          </a:endParaRPr>
        </a:p>
      </dsp:txBody>
      <dsp:txXfrm>
        <a:off x="2498742" y="0"/>
        <a:ext cx="2322109" cy="1322070"/>
      </dsp:txXfrm>
    </dsp:sp>
    <dsp:sp modelId="{FEE32E5F-0C3C-40B9-B629-155E5FD80383}">
      <dsp:nvSpPr>
        <dsp:cNvPr id="0" name=""/>
        <dsp:cNvSpPr/>
      </dsp:nvSpPr>
      <dsp:spPr>
        <a:xfrm>
          <a:off x="2730953" y="1221528"/>
          <a:ext cx="1857687" cy="641991"/>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rtl="0">
            <a:lnSpc>
              <a:spcPct val="90000"/>
            </a:lnSpc>
            <a:spcBef>
              <a:spcPct val="0"/>
            </a:spcBef>
            <a:spcAft>
              <a:spcPct val="35000"/>
            </a:spcAft>
          </a:pPr>
          <a:r>
            <a:rPr lang="ru-RU" sz="1400" kern="1200" baseline="0" smtClean="0">
              <a:latin typeface="Segoe UI" panose="020B0502040204020203" pitchFamily="34" charset="0"/>
              <a:ea typeface="Segoe UI" panose="020B0502040204020203" pitchFamily="34" charset="0"/>
              <a:cs typeface="Segoe UI" panose="020B0502040204020203" pitchFamily="34" charset="0"/>
            </a:rPr>
            <a:t>30034</a:t>
          </a:r>
          <a:endParaRPr lang="ru-RU" sz="1400" kern="1200" baseline="0" dirty="0">
            <a:latin typeface="Segoe UI" panose="020B0502040204020203" pitchFamily="34" charset="0"/>
            <a:ea typeface="Segoe UI" panose="020B0502040204020203" pitchFamily="34" charset="0"/>
            <a:cs typeface="Segoe UI" panose="020B0502040204020203" pitchFamily="34" charset="0"/>
          </a:endParaRPr>
        </a:p>
      </dsp:txBody>
      <dsp:txXfrm>
        <a:off x="2749756" y="1240331"/>
        <a:ext cx="1820081" cy="604385"/>
      </dsp:txXfrm>
    </dsp:sp>
    <dsp:sp modelId="{71C4C6AA-CA47-4160-B88F-C12C93001DF7}">
      <dsp:nvSpPr>
        <dsp:cNvPr id="0" name=""/>
        <dsp:cNvSpPr/>
      </dsp:nvSpPr>
      <dsp:spPr>
        <a:xfrm>
          <a:off x="2730953" y="1962288"/>
          <a:ext cx="1857687" cy="641991"/>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rtl="0">
            <a:lnSpc>
              <a:spcPct val="90000"/>
            </a:lnSpc>
            <a:spcBef>
              <a:spcPct val="0"/>
            </a:spcBef>
            <a:spcAft>
              <a:spcPct val="35000"/>
            </a:spcAft>
          </a:pPr>
          <a:r>
            <a:rPr lang="ru-RU" sz="1400" kern="1200" baseline="0" smtClean="0">
              <a:latin typeface="Segoe UI" panose="020B0502040204020203" pitchFamily="34" charset="0"/>
              <a:ea typeface="Segoe UI" panose="020B0502040204020203" pitchFamily="34" charset="0"/>
              <a:cs typeface="Segoe UI" panose="020B0502040204020203" pitchFamily="34" charset="0"/>
            </a:rPr>
            <a:t>300-400 новых сигнатур</a:t>
          </a:r>
          <a:endParaRPr lang="ru-RU" sz="1400" kern="1200" baseline="0" dirty="0">
            <a:latin typeface="Segoe UI" panose="020B0502040204020203" pitchFamily="34" charset="0"/>
            <a:ea typeface="Segoe UI" panose="020B0502040204020203" pitchFamily="34" charset="0"/>
            <a:cs typeface="Segoe UI" panose="020B0502040204020203" pitchFamily="34" charset="0"/>
          </a:endParaRPr>
        </a:p>
      </dsp:txBody>
      <dsp:txXfrm>
        <a:off x="2749756" y="1981091"/>
        <a:ext cx="1820081" cy="604385"/>
      </dsp:txXfrm>
    </dsp:sp>
    <dsp:sp modelId="{FFE2A77E-0F44-4998-AD89-618BA6AC7F29}">
      <dsp:nvSpPr>
        <dsp:cNvPr id="0" name=""/>
        <dsp:cNvSpPr/>
      </dsp:nvSpPr>
      <dsp:spPr>
        <a:xfrm>
          <a:off x="2730953" y="2703047"/>
          <a:ext cx="1857687" cy="641991"/>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rtl="0">
            <a:lnSpc>
              <a:spcPct val="90000"/>
            </a:lnSpc>
            <a:spcBef>
              <a:spcPct val="0"/>
            </a:spcBef>
            <a:spcAft>
              <a:spcPct val="35000"/>
            </a:spcAft>
          </a:pPr>
          <a:r>
            <a:rPr lang="en-US" sz="1400" kern="1200" baseline="0" smtClean="0">
              <a:latin typeface="Segoe UI" panose="020B0502040204020203" pitchFamily="34" charset="0"/>
              <a:ea typeface="Segoe UI" panose="020B0502040204020203" pitchFamily="34" charset="0"/>
              <a:cs typeface="Segoe UI" panose="020B0502040204020203" pitchFamily="34" charset="0"/>
            </a:rPr>
            <a:t>ZeroDay </a:t>
          </a:r>
          <a:r>
            <a:rPr lang="ru-RU" sz="1400" kern="1200" baseline="0" smtClean="0">
              <a:latin typeface="Segoe UI" panose="020B0502040204020203" pitchFamily="34" charset="0"/>
              <a:ea typeface="Segoe UI" panose="020B0502040204020203" pitchFamily="34" charset="0"/>
              <a:cs typeface="Segoe UI" panose="020B0502040204020203" pitchFamily="34" charset="0"/>
            </a:rPr>
            <a:t>сигнатуры</a:t>
          </a:r>
          <a:endParaRPr lang="ru-RU" sz="1400" kern="1200" baseline="0" dirty="0">
            <a:latin typeface="Segoe UI" panose="020B0502040204020203" pitchFamily="34" charset="0"/>
            <a:ea typeface="Segoe UI" panose="020B0502040204020203" pitchFamily="34" charset="0"/>
            <a:cs typeface="Segoe UI" panose="020B0502040204020203" pitchFamily="34" charset="0"/>
          </a:endParaRPr>
        </a:p>
      </dsp:txBody>
      <dsp:txXfrm>
        <a:off x="2749756" y="2721850"/>
        <a:ext cx="1820081" cy="604385"/>
      </dsp:txXfrm>
    </dsp:sp>
    <dsp:sp modelId="{B9B63DB6-0E69-44A4-B6C8-61D3E477CE88}">
      <dsp:nvSpPr>
        <dsp:cNvPr id="0" name=""/>
        <dsp:cNvSpPr/>
      </dsp:nvSpPr>
      <dsp:spPr>
        <a:xfrm>
          <a:off x="2730953" y="3443806"/>
          <a:ext cx="1857687" cy="641991"/>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rtl="0">
            <a:lnSpc>
              <a:spcPct val="90000"/>
            </a:lnSpc>
            <a:spcBef>
              <a:spcPct val="0"/>
            </a:spcBef>
            <a:spcAft>
              <a:spcPct val="35000"/>
            </a:spcAft>
          </a:pPr>
          <a:r>
            <a:rPr lang="ru-RU" sz="1100" kern="1200" baseline="0" dirty="0" smtClean="0">
              <a:latin typeface="Segoe UI" panose="020B0502040204020203" pitchFamily="34" charset="0"/>
              <a:ea typeface="Segoe UI" panose="020B0502040204020203" pitchFamily="34" charset="0"/>
              <a:cs typeface="Segoe UI" panose="020B0502040204020203" pitchFamily="34" charset="0"/>
            </a:rPr>
            <a:t>Страна происхождения - США</a:t>
          </a:r>
          <a:endParaRPr lang="ru-RU" sz="1100" kern="1200" baseline="0" dirty="0">
            <a:latin typeface="Segoe UI" panose="020B0502040204020203" pitchFamily="34" charset="0"/>
            <a:ea typeface="Segoe UI" panose="020B0502040204020203" pitchFamily="34" charset="0"/>
            <a:cs typeface="Segoe UI" panose="020B0502040204020203" pitchFamily="34" charset="0"/>
          </a:endParaRPr>
        </a:p>
      </dsp:txBody>
      <dsp:txXfrm>
        <a:off x="2749756" y="3462609"/>
        <a:ext cx="1820081" cy="604385"/>
      </dsp:txXfrm>
    </dsp:sp>
    <dsp:sp modelId="{9D6497E7-E9BC-448F-97C8-2091281BED6A}">
      <dsp:nvSpPr>
        <dsp:cNvPr id="0" name=""/>
        <dsp:cNvSpPr/>
      </dsp:nvSpPr>
      <dsp:spPr>
        <a:xfrm>
          <a:off x="4995010" y="0"/>
          <a:ext cx="2889214" cy="4406900"/>
        </a:xfrm>
        <a:prstGeom prst="roundRect">
          <a:avLst>
            <a:gd name="adj" fmla="val 10000"/>
          </a:avLst>
        </a:prstGeom>
        <a:solidFill>
          <a:srgbClr val="32597C"/>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solidFill>
                <a:schemeClr val="bg1">
                  <a:lumMod val="95000"/>
                </a:schemeClr>
              </a:solidFill>
              <a:latin typeface="Segoe UI" panose="020B0502040204020203" pitchFamily="34" charset="0"/>
              <a:ea typeface="Segoe UI" panose="020B0502040204020203" pitchFamily="34" charset="0"/>
              <a:cs typeface="Segoe UI" panose="020B0502040204020203" pitchFamily="34" charset="0"/>
            </a:rPr>
            <a:t>Advanced Monitoring</a:t>
          </a:r>
          <a:endParaRPr lang="ru-RU" sz="2400" kern="1200" dirty="0">
            <a:solidFill>
              <a:schemeClr val="bg1">
                <a:lumMod val="95000"/>
              </a:schemeClr>
            </a:solidFill>
            <a:latin typeface="Segoe UI" panose="020B0502040204020203" pitchFamily="34" charset="0"/>
            <a:ea typeface="Segoe UI" panose="020B0502040204020203" pitchFamily="34" charset="0"/>
            <a:cs typeface="Segoe UI" panose="020B0502040204020203" pitchFamily="34" charset="0"/>
          </a:endParaRPr>
        </a:p>
      </dsp:txBody>
      <dsp:txXfrm>
        <a:off x="4995010" y="0"/>
        <a:ext cx="2889214" cy="1322070"/>
      </dsp:txXfrm>
    </dsp:sp>
    <dsp:sp modelId="{5C8B60C3-6003-4F2D-B319-EBCEA744010F}">
      <dsp:nvSpPr>
        <dsp:cNvPr id="0" name=""/>
        <dsp:cNvSpPr/>
      </dsp:nvSpPr>
      <dsp:spPr>
        <a:xfrm>
          <a:off x="5510773" y="1322177"/>
          <a:ext cx="1857687" cy="641991"/>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rtl="0">
            <a:lnSpc>
              <a:spcPct val="90000"/>
            </a:lnSpc>
            <a:spcBef>
              <a:spcPct val="0"/>
            </a:spcBef>
            <a:spcAft>
              <a:spcPct val="35000"/>
            </a:spcAft>
          </a:pPr>
          <a:r>
            <a:rPr lang="ru-RU" sz="1400" kern="1200" baseline="0" smtClean="0">
              <a:latin typeface="Segoe UI" panose="020B0502040204020203" pitchFamily="34" charset="0"/>
              <a:ea typeface="Segoe UI" panose="020B0502040204020203" pitchFamily="34" charset="0"/>
              <a:cs typeface="Segoe UI" panose="020B0502040204020203" pitchFamily="34" charset="0"/>
            </a:rPr>
            <a:t>24</a:t>
          </a:r>
          <a:r>
            <a:rPr lang="en-US" sz="1400" kern="1200" baseline="0" smtClean="0">
              <a:latin typeface="Segoe UI" panose="020B0502040204020203" pitchFamily="34" charset="0"/>
              <a:ea typeface="Segoe UI" panose="020B0502040204020203" pitchFamily="34" charset="0"/>
              <a:cs typeface="Segoe UI" panose="020B0502040204020203" pitchFamily="34" charset="0"/>
            </a:rPr>
            <a:t>866</a:t>
          </a:r>
          <a:endParaRPr lang="ru-RU" sz="1400" kern="1200" baseline="0" dirty="0">
            <a:latin typeface="Segoe UI" panose="020B0502040204020203" pitchFamily="34" charset="0"/>
            <a:ea typeface="Segoe UI" panose="020B0502040204020203" pitchFamily="34" charset="0"/>
            <a:cs typeface="Segoe UI" panose="020B0502040204020203" pitchFamily="34" charset="0"/>
          </a:endParaRPr>
        </a:p>
      </dsp:txBody>
      <dsp:txXfrm>
        <a:off x="5529576" y="1340980"/>
        <a:ext cx="1820081" cy="604385"/>
      </dsp:txXfrm>
    </dsp:sp>
    <dsp:sp modelId="{C565C651-AAB3-4BAA-A590-F387B18C89C0}">
      <dsp:nvSpPr>
        <dsp:cNvPr id="0" name=""/>
        <dsp:cNvSpPr/>
      </dsp:nvSpPr>
      <dsp:spPr>
        <a:xfrm>
          <a:off x="5510773" y="2062937"/>
          <a:ext cx="1857687" cy="641991"/>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rtl="0">
            <a:lnSpc>
              <a:spcPct val="90000"/>
            </a:lnSpc>
            <a:spcBef>
              <a:spcPct val="0"/>
            </a:spcBef>
            <a:spcAft>
              <a:spcPct val="35000"/>
            </a:spcAft>
          </a:pPr>
          <a:r>
            <a:rPr lang="ru-RU" sz="1400" kern="1200" baseline="0" dirty="0" smtClean="0">
              <a:latin typeface="Segoe UI" panose="020B0502040204020203" pitchFamily="34" charset="0"/>
              <a:ea typeface="Segoe UI" panose="020B0502040204020203" pitchFamily="34" charset="0"/>
              <a:cs typeface="Segoe UI" panose="020B0502040204020203" pitchFamily="34" charset="0"/>
            </a:rPr>
            <a:t>300-400 новых сигнатур</a:t>
          </a:r>
          <a:endParaRPr lang="ru-RU" sz="1400" kern="1200" baseline="0" dirty="0">
            <a:latin typeface="Segoe UI" panose="020B0502040204020203" pitchFamily="34" charset="0"/>
            <a:ea typeface="Segoe UI" panose="020B0502040204020203" pitchFamily="34" charset="0"/>
            <a:cs typeface="Segoe UI" panose="020B0502040204020203" pitchFamily="34" charset="0"/>
          </a:endParaRPr>
        </a:p>
      </dsp:txBody>
      <dsp:txXfrm>
        <a:off x="5529576" y="2081740"/>
        <a:ext cx="1820081" cy="604385"/>
      </dsp:txXfrm>
    </dsp:sp>
    <dsp:sp modelId="{67BA25DD-6CA9-4DF6-A2A7-3BB0DFC33D16}">
      <dsp:nvSpPr>
        <dsp:cNvPr id="0" name=""/>
        <dsp:cNvSpPr/>
      </dsp:nvSpPr>
      <dsp:spPr>
        <a:xfrm>
          <a:off x="5510773" y="2703047"/>
          <a:ext cx="1857687" cy="641991"/>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rtl="0">
            <a:lnSpc>
              <a:spcPct val="90000"/>
            </a:lnSpc>
            <a:spcBef>
              <a:spcPct val="0"/>
            </a:spcBef>
            <a:spcAft>
              <a:spcPct val="35000"/>
            </a:spcAft>
          </a:pPr>
          <a:r>
            <a:rPr lang="en-US" sz="1400" kern="1200" baseline="0" smtClean="0">
              <a:latin typeface="Segoe UI" panose="020B0502040204020203" pitchFamily="34" charset="0"/>
              <a:ea typeface="Segoe UI" panose="020B0502040204020203" pitchFamily="34" charset="0"/>
              <a:cs typeface="Segoe UI" panose="020B0502040204020203" pitchFamily="34" charset="0"/>
            </a:rPr>
            <a:t>ZeroDay </a:t>
          </a:r>
          <a:r>
            <a:rPr lang="ru-RU" sz="1400" kern="1200" baseline="0" smtClean="0">
              <a:latin typeface="Segoe UI" panose="020B0502040204020203" pitchFamily="34" charset="0"/>
              <a:ea typeface="Segoe UI" panose="020B0502040204020203" pitchFamily="34" charset="0"/>
              <a:cs typeface="Segoe UI" panose="020B0502040204020203" pitchFamily="34" charset="0"/>
            </a:rPr>
            <a:t>сигнатуры</a:t>
          </a:r>
          <a:endParaRPr lang="ru-RU" sz="1400" kern="1200" baseline="0" dirty="0">
            <a:latin typeface="Segoe UI" panose="020B0502040204020203" pitchFamily="34" charset="0"/>
            <a:ea typeface="Segoe UI" panose="020B0502040204020203" pitchFamily="34" charset="0"/>
            <a:cs typeface="Segoe UI" panose="020B0502040204020203" pitchFamily="34" charset="0"/>
          </a:endParaRPr>
        </a:p>
      </dsp:txBody>
      <dsp:txXfrm>
        <a:off x="5529576" y="2721850"/>
        <a:ext cx="1820081" cy="604385"/>
      </dsp:txXfrm>
    </dsp:sp>
    <dsp:sp modelId="{FFE18024-1015-4BC3-86CC-EDCC206CBC6C}">
      <dsp:nvSpPr>
        <dsp:cNvPr id="0" name=""/>
        <dsp:cNvSpPr/>
      </dsp:nvSpPr>
      <dsp:spPr>
        <a:xfrm>
          <a:off x="5510773" y="3443806"/>
          <a:ext cx="1857687" cy="641991"/>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rtl="0">
            <a:lnSpc>
              <a:spcPct val="90000"/>
            </a:lnSpc>
            <a:spcBef>
              <a:spcPct val="0"/>
            </a:spcBef>
            <a:spcAft>
              <a:spcPct val="35000"/>
            </a:spcAft>
          </a:pPr>
          <a:r>
            <a:rPr lang="ru-RU" sz="1100" kern="1200" baseline="0" dirty="0" smtClean="0">
              <a:latin typeface="Segoe UI" panose="020B0502040204020203" pitchFamily="34" charset="0"/>
              <a:ea typeface="Segoe UI" panose="020B0502040204020203" pitchFamily="34" charset="0"/>
              <a:cs typeface="Segoe UI" panose="020B0502040204020203" pitchFamily="34" charset="0"/>
            </a:rPr>
            <a:t>Страна происхождения - Россия</a:t>
          </a:r>
          <a:endParaRPr lang="ru-RU" sz="1100" kern="1200" baseline="0" dirty="0">
            <a:latin typeface="Segoe UI" panose="020B0502040204020203" pitchFamily="34" charset="0"/>
            <a:ea typeface="Segoe UI" panose="020B0502040204020203" pitchFamily="34" charset="0"/>
            <a:cs typeface="Segoe UI" panose="020B0502040204020203" pitchFamily="34" charset="0"/>
          </a:endParaRPr>
        </a:p>
      </dsp:txBody>
      <dsp:txXfrm>
        <a:off x="5529576" y="3462609"/>
        <a:ext cx="1820081" cy="60438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E84493-F6A8-4757-8581-36D4D0B0E776}">
      <dsp:nvSpPr>
        <dsp:cNvPr id="0" name=""/>
        <dsp:cNvSpPr/>
      </dsp:nvSpPr>
      <dsp:spPr>
        <a:xfrm>
          <a:off x="1689089" y="13679"/>
          <a:ext cx="1547614" cy="909547"/>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smtClean="0"/>
            <a:t>IDS</a:t>
          </a:r>
          <a:endParaRPr lang="ru-RU" sz="1700" kern="1200" dirty="0"/>
        </a:p>
      </dsp:txBody>
      <dsp:txXfrm>
        <a:off x="1715729" y="40319"/>
        <a:ext cx="1494334" cy="856267"/>
      </dsp:txXfrm>
    </dsp:sp>
    <dsp:sp modelId="{758B6FB9-3F29-45C6-A621-A5FB2B15A136}">
      <dsp:nvSpPr>
        <dsp:cNvPr id="0" name=""/>
        <dsp:cNvSpPr/>
      </dsp:nvSpPr>
      <dsp:spPr>
        <a:xfrm>
          <a:off x="3970555" y="0"/>
          <a:ext cx="1637185" cy="909547"/>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Threat intelligence analytics system</a:t>
          </a:r>
          <a:endParaRPr lang="ru-RU" sz="1700" kern="1200" dirty="0"/>
        </a:p>
      </dsp:txBody>
      <dsp:txXfrm>
        <a:off x="3997195" y="26640"/>
        <a:ext cx="1583905" cy="856267"/>
      </dsp:txXfrm>
    </dsp:sp>
    <dsp:sp modelId="{B2EC4DD7-105A-422C-9D31-05B295552091}">
      <dsp:nvSpPr>
        <dsp:cNvPr id="0" name=""/>
        <dsp:cNvSpPr/>
      </dsp:nvSpPr>
      <dsp:spPr>
        <a:xfrm>
          <a:off x="3288049" y="3865576"/>
          <a:ext cx="682160" cy="682160"/>
        </a:xfrm>
        <a:prstGeom prst="triangl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F8D175-84D7-45F8-87DE-830548E742D6}">
      <dsp:nvSpPr>
        <dsp:cNvPr id="0" name=""/>
        <dsp:cNvSpPr/>
      </dsp:nvSpPr>
      <dsp:spPr>
        <a:xfrm rot="240000">
          <a:off x="1582022" y="3573263"/>
          <a:ext cx="4094213" cy="28629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124150-DC21-49BD-AC84-15436D0C4254}">
      <dsp:nvSpPr>
        <dsp:cNvPr id="0" name=""/>
        <dsp:cNvSpPr/>
      </dsp:nvSpPr>
      <dsp:spPr>
        <a:xfrm rot="240000">
          <a:off x="4040242" y="2857454"/>
          <a:ext cx="1633552" cy="76106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t>Рекомендации</a:t>
          </a:r>
          <a:endParaRPr lang="ru-RU" sz="1500" kern="1200" dirty="0"/>
        </a:p>
      </dsp:txBody>
      <dsp:txXfrm>
        <a:off x="4077394" y="2894606"/>
        <a:ext cx="1559248" cy="686764"/>
      </dsp:txXfrm>
    </dsp:sp>
    <dsp:sp modelId="{676980D6-CBFC-4C93-A2A9-DD8B020D60C9}">
      <dsp:nvSpPr>
        <dsp:cNvPr id="0" name=""/>
        <dsp:cNvSpPr/>
      </dsp:nvSpPr>
      <dsp:spPr>
        <a:xfrm rot="240000">
          <a:off x="4099362" y="2038861"/>
          <a:ext cx="1633552" cy="76106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t>Выявление угроз и инцидентов</a:t>
          </a:r>
          <a:endParaRPr lang="ru-RU" sz="1500" kern="1200" dirty="0"/>
        </a:p>
      </dsp:txBody>
      <dsp:txXfrm>
        <a:off x="4136514" y="2076013"/>
        <a:ext cx="1559248" cy="686764"/>
      </dsp:txXfrm>
    </dsp:sp>
    <dsp:sp modelId="{DEECE40A-21EC-4709-A1E8-5D2231CEC717}">
      <dsp:nvSpPr>
        <dsp:cNvPr id="0" name=""/>
        <dsp:cNvSpPr/>
      </dsp:nvSpPr>
      <dsp:spPr>
        <a:xfrm rot="240000">
          <a:off x="4148437" y="1237412"/>
          <a:ext cx="1633552" cy="76106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t>Анализ событий расследование</a:t>
          </a:r>
          <a:endParaRPr lang="ru-RU" sz="1500" kern="1200" dirty="0"/>
        </a:p>
      </dsp:txBody>
      <dsp:txXfrm>
        <a:off x="4185589" y="1274564"/>
        <a:ext cx="1559248" cy="686764"/>
      </dsp:txXfrm>
    </dsp:sp>
    <dsp:sp modelId="{5A83FFAD-ACD5-4526-A956-16E0B30D511A}">
      <dsp:nvSpPr>
        <dsp:cNvPr id="0" name=""/>
        <dsp:cNvSpPr/>
      </dsp:nvSpPr>
      <dsp:spPr>
        <a:xfrm rot="240000">
          <a:off x="1698157" y="2693735"/>
          <a:ext cx="1633552" cy="76106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t>Регистрация событий</a:t>
          </a:r>
          <a:endParaRPr lang="ru-RU" sz="1500" kern="1200" dirty="0"/>
        </a:p>
      </dsp:txBody>
      <dsp:txXfrm>
        <a:off x="1735309" y="2730887"/>
        <a:ext cx="1559248" cy="686764"/>
      </dsp:txXfrm>
    </dsp:sp>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4.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69EE601-35A1-4728-BC0E-214E4BEED47A}" type="datetimeFigureOut">
              <a:rPr lang="en-US" smtClean="0"/>
              <a:pPr/>
              <a:t>9/28/2016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43E2597-EFF9-4FB6-A4C3-76B948BA753E}" type="slidenum">
              <a:rPr lang="en-US" smtClean="0"/>
              <a:pPr/>
              <a:t>‹#›</a:t>
            </a:fld>
            <a:endParaRPr lang="en-US"/>
          </a:p>
        </p:txBody>
      </p:sp>
    </p:spTree>
    <p:extLst>
      <p:ext uri="{BB962C8B-B14F-4D97-AF65-F5344CB8AC3E}">
        <p14:creationId xmlns:p14="http://schemas.microsoft.com/office/powerpoint/2010/main" val="7776883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B91EE8-69AE-461D-8CCB-C9DF5AEE5592}" type="datetimeFigureOut">
              <a:rPr lang="en-US" smtClean="0"/>
              <a:pPr/>
              <a:t>9/28/2016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7DA8E6-7D59-45D1-806A-C62FB4BAE0E7}" type="slidenum">
              <a:rPr lang="en-US" smtClean="0"/>
              <a:pPr/>
              <a:t>‹#›</a:t>
            </a:fld>
            <a:endParaRPr lang="en-US"/>
          </a:p>
        </p:txBody>
      </p:sp>
    </p:spTree>
    <p:extLst>
      <p:ext uri="{BB962C8B-B14F-4D97-AF65-F5344CB8AC3E}">
        <p14:creationId xmlns:p14="http://schemas.microsoft.com/office/powerpoint/2010/main" val="1891588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6B7DA8E6-7D59-45D1-806A-C62FB4BAE0E7}" type="slidenum">
              <a:rPr lang="en-US" smtClean="0"/>
              <a:pPr/>
              <a:t>1</a:t>
            </a:fld>
            <a:endParaRPr lang="en-US"/>
          </a:p>
        </p:txBody>
      </p:sp>
    </p:spTree>
    <p:extLst>
      <p:ext uri="{BB962C8B-B14F-4D97-AF65-F5344CB8AC3E}">
        <p14:creationId xmlns:p14="http://schemas.microsoft.com/office/powerpoint/2010/main" val="3683776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Средства мониторинга собирают данные о событиях от различных источников в инфраструктуре заказчика. На первом этапе собранные события подвергаются автоматическому анализу, фильтрации и классификации.</a:t>
            </a:r>
          </a:p>
          <a:p>
            <a:r>
              <a:rPr lang="ru-RU" sz="1200" kern="1200" dirty="0" smtClean="0">
                <a:solidFill>
                  <a:schemeClr val="tx1"/>
                </a:solidFill>
                <a:effectLst/>
                <a:latin typeface="+mn-lt"/>
                <a:ea typeface="+mn-ea"/>
                <a:cs typeface="+mn-cs"/>
              </a:rPr>
              <a:t>Оператор получает отфильтрованные данные и анализирует их с целью выявления подозрительных событий. По факту выявления потенциального инцидента ИБ он оповещает ответственных лиц и проводит ручной разбор инцидента по выявляющим признакам. Информация о подозрительных событиях поступает не только от сенсоров — в ЦМ с информацией о событии может обратиться непосредственно заказчик. </a:t>
            </a:r>
          </a:p>
          <a:p>
            <a:r>
              <a:rPr lang="ru-RU" sz="1200" kern="1200" dirty="0" smtClean="0">
                <a:solidFill>
                  <a:schemeClr val="tx1"/>
                </a:solidFill>
                <a:effectLst/>
                <a:latin typeface="+mn-lt"/>
                <a:ea typeface="+mn-ea"/>
                <a:cs typeface="+mn-cs"/>
              </a:rPr>
              <a:t>Далее информация передаётся аналитику Центра мониторинга для более детального исследования. Если инцидент подтверждается, аналитик оповещает группу реагирования. Он подробно описывает параметры инцидента (время, классификатор, источник данных, источник атаки, признаки атаки, эксплуатируемую уязвимость и т.д.).</a:t>
            </a:r>
          </a:p>
          <a:p>
            <a:r>
              <a:rPr lang="ru-RU" sz="1200" kern="1200" dirty="0" smtClean="0">
                <a:solidFill>
                  <a:schemeClr val="tx1"/>
                </a:solidFill>
                <a:effectLst/>
                <a:latin typeface="+mn-lt"/>
                <a:ea typeface="+mn-ea"/>
                <a:cs typeface="+mn-cs"/>
              </a:rPr>
              <a:t>Группа реагирования, которая обычно состоит из сотрудников служб ИБ и ИТ и дежурной смены Центра мониторинга , предпринимает меры по локализации атаки и защите атакуемых информационных активов.</a:t>
            </a:r>
          </a:p>
          <a:p>
            <a:r>
              <a:rPr lang="ru-RU" sz="1200" kern="1200" dirty="0" smtClean="0">
                <a:solidFill>
                  <a:schemeClr val="tx1"/>
                </a:solidFill>
                <a:effectLst/>
                <a:latin typeface="+mn-lt"/>
                <a:ea typeface="+mn-ea"/>
                <a:cs typeface="+mn-cs"/>
              </a:rPr>
              <a:t>Каждый зафиксированный инцидент ИБ даёт информацию для модернизации средств и мер защиты.</a:t>
            </a:r>
          </a:p>
        </p:txBody>
      </p:sp>
      <p:sp>
        <p:nvSpPr>
          <p:cNvPr id="4" name="Номер слайда 3"/>
          <p:cNvSpPr>
            <a:spLocks noGrp="1"/>
          </p:cNvSpPr>
          <p:nvPr>
            <p:ph type="sldNum" sz="quarter" idx="10"/>
          </p:nvPr>
        </p:nvSpPr>
        <p:spPr/>
        <p:txBody>
          <a:bodyPr/>
          <a:lstStyle/>
          <a:p>
            <a:fld id="{DA8123C1-A46E-4457-8BB5-182E354A31E0}" type="slidenum">
              <a:rPr lang="ru-RU" smtClean="0"/>
              <a:t>28</a:t>
            </a:fld>
            <a:endParaRPr lang="ru-RU"/>
          </a:p>
        </p:txBody>
      </p:sp>
    </p:spTree>
    <p:extLst>
      <p:ext uri="{BB962C8B-B14F-4D97-AF65-F5344CB8AC3E}">
        <p14:creationId xmlns:p14="http://schemas.microsoft.com/office/powerpoint/2010/main" val="1448016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A8123C1-A46E-4457-8BB5-182E354A31E0}" type="slidenum">
              <a:rPr lang="ru-RU" smtClean="0"/>
              <a:t>8</a:t>
            </a:fld>
            <a:endParaRPr lang="ru-RU"/>
          </a:p>
        </p:txBody>
      </p:sp>
    </p:spTree>
    <p:extLst>
      <p:ext uri="{BB962C8B-B14F-4D97-AF65-F5344CB8AC3E}">
        <p14:creationId xmlns:p14="http://schemas.microsoft.com/office/powerpoint/2010/main" val="3248496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A8123C1-A46E-4457-8BB5-182E354A31E0}" type="slidenum">
              <a:rPr lang="ru-RU" smtClean="0"/>
              <a:t>9</a:t>
            </a:fld>
            <a:endParaRPr lang="ru-RU"/>
          </a:p>
        </p:txBody>
      </p:sp>
    </p:spTree>
    <p:extLst>
      <p:ext uri="{BB962C8B-B14F-4D97-AF65-F5344CB8AC3E}">
        <p14:creationId xmlns:p14="http://schemas.microsoft.com/office/powerpoint/2010/main" val="1592233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A8123C1-A46E-4457-8BB5-182E354A31E0}" type="slidenum">
              <a:rPr lang="ru-RU" smtClean="0"/>
              <a:t>10</a:t>
            </a:fld>
            <a:endParaRPr lang="ru-RU"/>
          </a:p>
        </p:txBody>
      </p:sp>
    </p:spTree>
    <p:extLst>
      <p:ext uri="{BB962C8B-B14F-4D97-AF65-F5344CB8AC3E}">
        <p14:creationId xmlns:p14="http://schemas.microsoft.com/office/powerpoint/2010/main" val="3448476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A8123C1-A46E-4457-8BB5-182E354A31E0}" type="slidenum">
              <a:rPr lang="ru-RU" smtClean="0"/>
              <a:t>11</a:t>
            </a:fld>
            <a:endParaRPr lang="ru-RU"/>
          </a:p>
        </p:txBody>
      </p:sp>
    </p:spTree>
    <p:extLst>
      <p:ext uri="{BB962C8B-B14F-4D97-AF65-F5344CB8AC3E}">
        <p14:creationId xmlns:p14="http://schemas.microsoft.com/office/powerpoint/2010/main" val="1592110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4D503B2-B7AF-1F47-B9BC-F7D7F56BBD53}" type="slidenum">
              <a:rPr lang="ru-RU" smtClean="0"/>
              <a:t>15</a:t>
            </a:fld>
            <a:endParaRPr lang="ru-RU" dirty="0"/>
          </a:p>
        </p:txBody>
      </p:sp>
    </p:spTree>
    <p:extLst>
      <p:ext uri="{BB962C8B-B14F-4D97-AF65-F5344CB8AC3E}">
        <p14:creationId xmlns:p14="http://schemas.microsoft.com/office/powerpoint/2010/main" val="1388887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Relevance</a:t>
            </a:r>
          </a:p>
          <a:p>
            <a:r>
              <a:rPr lang="en-US" dirty="0" smtClean="0"/>
              <a:t>No false positives</a:t>
            </a:r>
          </a:p>
          <a:p>
            <a:r>
              <a:rPr lang="en-US" dirty="0" smtClean="0"/>
              <a:t>Safety</a:t>
            </a:r>
          </a:p>
          <a:p>
            <a:r>
              <a:rPr lang="en-US" dirty="0" smtClean="0"/>
              <a:t>Flexible revision by customers needs</a:t>
            </a:r>
            <a:endParaRPr lang="en-US" dirty="0"/>
          </a:p>
        </p:txBody>
      </p:sp>
      <p:sp>
        <p:nvSpPr>
          <p:cNvPr id="4" name="Номер слайда 3"/>
          <p:cNvSpPr>
            <a:spLocks noGrp="1"/>
          </p:cNvSpPr>
          <p:nvPr>
            <p:ph type="sldNum" sz="quarter" idx="10"/>
          </p:nvPr>
        </p:nvSpPr>
        <p:spPr/>
        <p:txBody>
          <a:bodyPr/>
          <a:lstStyle/>
          <a:p>
            <a:fld id="{C4D503B2-B7AF-1F47-B9BC-F7D7F56BBD53}" type="slidenum">
              <a:rPr lang="ru-RU" smtClean="0"/>
              <a:t>16</a:t>
            </a:fld>
            <a:endParaRPr lang="ru-RU" dirty="0"/>
          </a:p>
        </p:txBody>
      </p:sp>
    </p:spTree>
    <p:extLst>
      <p:ext uri="{BB962C8B-B14F-4D97-AF65-F5344CB8AC3E}">
        <p14:creationId xmlns:p14="http://schemas.microsoft.com/office/powerpoint/2010/main" val="3510883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17D6CAB-B157-EB40-BC67-2DCA93ABF777}" type="slidenum">
              <a:rPr lang="ru-RU" smtClean="0"/>
              <a:t>20</a:t>
            </a:fld>
            <a:endParaRPr lang="ru-RU"/>
          </a:p>
        </p:txBody>
      </p:sp>
    </p:spTree>
    <p:extLst>
      <p:ext uri="{BB962C8B-B14F-4D97-AF65-F5344CB8AC3E}">
        <p14:creationId xmlns:p14="http://schemas.microsoft.com/office/powerpoint/2010/main" val="2107393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A8123C1-A46E-4457-8BB5-182E354A31E0}" type="slidenum">
              <a:rPr lang="ru-RU" smtClean="0"/>
              <a:t>21</a:t>
            </a:fld>
            <a:endParaRPr lang="ru-RU"/>
          </a:p>
        </p:txBody>
      </p:sp>
    </p:spTree>
    <p:extLst>
      <p:ext uri="{BB962C8B-B14F-4D97-AF65-F5344CB8AC3E}">
        <p14:creationId xmlns:p14="http://schemas.microsoft.com/office/powerpoint/2010/main" val="373632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about us">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2350352" y="517427"/>
            <a:ext cx="4443296" cy="310112"/>
          </a:xfrm>
          <a:prstGeom prst="rect">
            <a:avLst/>
          </a:prstGeom>
        </p:spPr>
        <p:txBody>
          <a:bodyPr wrap="none" lIns="0" tIns="0" rIns="0" bIns="0" anchor="ctr">
            <a:noAutofit/>
          </a:bodyPr>
          <a:lstStyle>
            <a:lvl1pPr algn="ctr">
              <a:defRPr sz="24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17" name="Text Placeholder 3"/>
          <p:cNvSpPr>
            <a:spLocks noGrp="1"/>
          </p:cNvSpPr>
          <p:nvPr>
            <p:ph type="body" sz="half" idx="2" hasCustomPrompt="1"/>
          </p:nvPr>
        </p:nvSpPr>
        <p:spPr>
          <a:xfrm>
            <a:off x="3271838" y="862246"/>
            <a:ext cx="2600325"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grpSp>
        <p:nvGrpSpPr>
          <p:cNvPr id="18" name="Group 17"/>
          <p:cNvGrpSpPr/>
          <p:nvPr userDrawn="1"/>
        </p:nvGrpSpPr>
        <p:grpSpPr>
          <a:xfrm>
            <a:off x="2497931" y="1143000"/>
            <a:ext cx="4148138" cy="76200"/>
            <a:chOff x="508000" y="2487613"/>
            <a:chExt cx="2818606" cy="76200"/>
          </a:xfrm>
        </p:grpSpPr>
        <p:sp>
          <p:nvSpPr>
            <p:cNvPr id="24" name="Rectangle 23"/>
            <p:cNvSpPr/>
            <p:nvPr userDrawn="1"/>
          </p:nvSpPr>
          <p:spPr>
            <a:xfrm>
              <a:off x="508000" y="2487613"/>
              <a:ext cx="469924"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976948" y="2487613"/>
              <a:ext cx="469924" cy="7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1446882" y="2487613"/>
              <a:ext cx="469924" cy="76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userDrawn="1"/>
          </p:nvSpPr>
          <p:spPr>
            <a:xfrm>
              <a:off x="1916815" y="2487613"/>
              <a:ext cx="469924" cy="76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userDrawn="1"/>
          </p:nvSpPr>
          <p:spPr>
            <a:xfrm>
              <a:off x="2386749" y="2487613"/>
              <a:ext cx="469924" cy="76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userDrawn="1"/>
          </p:nvSpPr>
          <p:spPr>
            <a:xfrm>
              <a:off x="2856682" y="2487613"/>
              <a:ext cx="469924"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Pentagon 29"/>
          <p:cNvSpPr>
            <a:spLocks noChangeAspect="1"/>
          </p:cNvSpPr>
          <p:nvPr userDrawn="1"/>
        </p:nvSpPr>
        <p:spPr>
          <a:xfrm rot="5400000">
            <a:off x="8501871" y="773413"/>
            <a:ext cx="394954" cy="495300"/>
          </a:xfrm>
          <a:prstGeom prst="homePlate">
            <a:avLst>
              <a:gd name="adj" fmla="val 3190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31" name="Slide Number Placeholder 4"/>
          <p:cNvSpPr txBox="1">
            <a:spLocks/>
          </p:cNvSpPr>
          <p:nvPr userDrawn="1"/>
        </p:nvSpPr>
        <p:spPr>
          <a:xfrm>
            <a:off x="8426147" y="790539"/>
            <a:ext cx="546403" cy="403892"/>
          </a:xfrm>
          <a:prstGeom prst="rect">
            <a:avLst/>
          </a:prstGeom>
        </p:spPr>
        <p:txBody>
          <a:bodyPr vert="horz" lIns="91440" tIns="45720" rIns="91440" bIns="4572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36B7D2-B98C-44FD-8D04-7EC62A564975}" type="slidenum">
              <a:rPr lang="en-US" sz="1200" smtClean="0"/>
              <a:pPr/>
              <a:t>‹#›</a:t>
            </a:fld>
            <a:endParaRPr lang="en-US" sz="1200" dirty="0"/>
          </a:p>
        </p:txBody>
      </p:sp>
      <p:sp>
        <p:nvSpPr>
          <p:cNvPr id="32" name="Picture Placeholder 7"/>
          <p:cNvSpPr>
            <a:spLocks noGrp="1"/>
          </p:cNvSpPr>
          <p:nvPr>
            <p:ph type="pic" sz="quarter" idx="12" hasCustomPrompt="1"/>
          </p:nvPr>
        </p:nvSpPr>
        <p:spPr>
          <a:xfrm>
            <a:off x="6126480" y="4066032"/>
            <a:ext cx="3017520" cy="1801368"/>
          </a:xfrm>
          <a:prstGeom prst="rect">
            <a:avLst/>
          </a:prstGeom>
          <a:ln>
            <a:noFill/>
          </a:ln>
        </p:spPr>
        <p:txBody>
          <a:bodyPr wrap="none" tIns="0" bIns="365760" anchor="b"/>
          <a:lstStyle>
            <a:lvl1pPr algn="ctr" rtl="0">
              <a:buNone/>
              <a:defRPr sz="2000" b="1">
                <a:solidFill>
                  <a:schemeClr val="tx1">
                    <a:lumMod val="50000"/>
                    <a:lumOff val="50000"/>
                  </a:schemeClr>
                </a:solidFill>
              </a:defRPr>
            </a:lvl1pPr>
          </a:lstStyle>
          <a:p>
            <a:r>
              <a:rPr lang="en-US" dirty="0" smtClean="0"/>
              <a:t>Click Icon To Add Image </a:t>
            </a:r>
            <a:endParaRPr lang="en-US" dirty="0"/>
          </a:p>
        </p:txBody>
      </p:sp>
      <p:sp>
        <p:nvSpPr>
          <p:cNvPr id="33" name="Picture Placeholder 7"/>
          <p:cNvSpPr>
            <a:spLocks noGrp="1"/>
          </p:cNvSpPr>
          <p:nvPr>
            <p:ph type="pic" sz="quarter" idx="13" hasCustomPrompt="1"/>
          </p:nvPr>
        </p:nvSpPr>
        <p:spPr>
          <a:xfrm>
            <a:off x="3040380" y="2194369"/>
            <a:ext cx="3017520" cy="1801368"/>
          </a:xfrm>
          <a:prstGeom prst="rect">
            <a:avLst/>
          </a:prstGeom>
          <a:ln>
            <a:noFill/>
          </a:ln>
        </p:spPr>
        <p:txBody>
          <a:bodyPr wrap="none" tIns="0" bIns="365760" anchor="b"/>
          <a:lstStyle>
            <a:lvl1pPr algn="ctr" rtl="0">
              <a:buNone/>
              <a:defRPr sz="2000" b="1">
                <a:solidFill>
                  <a:schemeClr val="tx1">
                    <a:lumMod val="50000"/>
                    <a:lumOff val="50000"/>
                  </a:schemeClr>
                </a:solidFill>
              </a:defRPr>
            </a:lvl1pPr>
          </a:lstStyle>
          <a:p>
            <a:r>
              <a:rPr lang="en-US" dirty="0" smtClean="0"/>
              <a:t>Click Icon To Add Image </a:t>
            </a:r>
            <a:endParaRPr lang="en-US" dirty="0"/>
          </a:p>
        </p:txBody>
      </p:sp>
      <p:sp>
        <p:nvSpPr>
          <p:cNvPr id="34" name="Picture Placeholder 7"/>
          <p:cNvSpPr>
            <a:spLocks noGrp="1"/>
          </p:cNvSpPr>
          <p:nvPr>
            <p:ph type="pic" sz="quarter" idx="14" hasCustomPrompt="1"/>
          </p:nvPr>
        </p:nvSpPr>
        <p:spPr>
          <a:xfrm>
            <a:off x="0" y="2194370"/>
            <a:ext cx="2971800" cy="3671888"/>
          </a:xfrm>
          <a:prstGeom prst="rect">
            <a:avLst/>
          </a:prstGeom>
          <a:ln>
            <a:noFill/>
          </a:ln>
        </p:spPr>
        <p:txBody>
          <a:bodyPr wrap="none" tIns="0" bIns="1188720" anchor="b"/>
          <a:lstStyle>
            <a:lvl1pPr algn="ctr" rtl="0">
              <a:buNone/>
              <a:defRPr sz="2000" b="1">
                <a:solidFill>
                  <a:schemeClr val="tx1">
                    <a:lumMod val="50000"/>
                    <a:lumOff val="50000"/>
                  </a:schemeClr>
                </a:solidFill>
              </a:defRPr>
            </a:lvl1pPr>
          </a:lstStyle>
          <a:p>
            <a:r>
              <a:rPr lang="en-US" dirty="0" smtClean="0"/>
              <a:t>Click Icon To Add Image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animEffect transition="in" filter="fade">
                                      <p:cBhvr>
                                        <p:cTn id="13" dur="500"/>
                                        <p:tgtEl>
                                          <p:spTgt spid="17">
                                            <p:txEl>
                                              <p:pRg st="0" end="0"/>
                                            </p:txEl>
                                          </p:spTgt>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wipe(up)">
                                      <p:cBhvr>
                                        <p:cTn id="21" dur="500"/>
                                        <p:tgtEl>
                                          <p:spTgt spid="34"/>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wipe(left)">
                                      <p:cBhvr>
                                        <p:cTn id="25" dur="500"/>
                                        <p:tgtEl>
                                          <p:spTgt spid="33"/>
                                        </p:tgtEl>
                                      </p:cBhvr>
                                    </p:animEffect>
                                  </p:childTnLst>
                                </p:cTn>
                              </p:par>
                            </p:childTnLst>
                          </p:cTn>
                        </p:par>
                        <p:par>
                          <p:cTn id="26" fill="hold">
                            <p:stCondLst>
                              <p:cond delay="2500"/>
                            </p:stCondLst>
                            <p:childTnLst>
                              <p:par>
                                <p:cTn id="27" presetID="22" presetClass="entr" presetSubtype="2"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right)">
                                      <p:cBhvr>
                                        <p:cTn id="2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32" grpId="0"/>
      <p:bldP spid="33" grpId="0"/>
      <p:bldP spid="34"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about us">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2350352" y="517427"/>
            <a:ext cx="4443296" cy="310112"/>
          </a:xfrm>
          <a:prstGeom prst="rect">
            <a:avLst/>
          </a:prstGeom>
        </p:spPr>
        <p:txBody>
          <a:bodyPr wrap="none" lIns="0" tIns="0" rIns="0" bIns="0" anchor="ctr">
            <a:noAutofit/>
          </a:bodyPr>
          <a:lstStyle>
            <a:lvl1pPr algn="ctr">
              <a:defRPr sz="24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16" name="Text Placeholder 3"/>
          <p:cNvSpPr>
            <a:spLocks noGrp="1"/>
          </p:cNvSpPr>
          <p:nvPr>
            <p:ph type="body" sz="half" idx="2" hasCustomPrompt="1"/>
          </p:nvPr>
        </p:nvSpPr>
        <p:spPr>
          <a:xfrm>
            <a:off x="3271838" y="862246"/>
            <a:ext cx="2600325"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grpSp>
        <p:nvGrpSpPr>
          <p:cNvPr id="19" name="Group 18"/>
          <p:cNvGrpSpPr/>
          <p:nvPr userDrawn="1"/>
        </p:nvGrpSpPr>
        <p:grpSpPr>
          <a:xfrm>
            <a:off x="2497931" y="1143000"/>
            <a:ext cx="4148138" cy="76200"/>
            <a:chOff x="508000" y="2487613"/>
            <a:chExt cx="2818606" cy="76200"/>
          </a:xfrm>
        </p:grpSpPr>
        <p:sp>
          <p:nvSpPr>
            <p:cNvPr id="20" name="Rectangle 19"/>
            <p:cNvSpPr/>
            <p:nvPr userDrawn="1"/>
          </p:nvSpPr>
          <p:spPr>
            <a:xfrm>
              <a:off x="508000" y="2487613"/>
              <a:ext cx="469924"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976948" y="2487613"/>
              <a:ext cx="469924" cy="7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1446882" y="2487613"/>
              <a:ext cx="469924" cy="76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userDrawn="1"/>
          </p:nvSpPr>
          <p:spPr>
            <a:xfrm>
              <a:off x="1916815" y="2487613"/>
              <a:ext cx="469924" cy="76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userDrawn="1"/>
          </p:nvSpPr>
          <p:spPr>
            <a:xfrm>
              <a:off x="2386749" y="2487613"/>
              <a:ext cx="469924" cy="76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userDrawn="1"/>
          </p:nvSpPr>
          <p:spPr>
            <a:xfrm>
              <a:off x="2856682" y="2487613"/>
              <a:ext cx="469924"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Pentagon 26"/>
          <p:cNvSpPr>
            <a:spLocks noChangeAspect="1"/>
          </p:cNvSpPr>
          <p:nvPr userDrawn="1"/>
        </p:nvSpPr>
        <p:spPr>
          <a:xfrm rot="5400000">
            <a:off x="8501871" y="773413"/>
            <a:ext cx="394954" cy="495300"/>
          </a:xfrm>
          <a:prstGeom prst="homePlate">
            <a:avLst>
              <a:gd name="adj" fmla="val 3190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8" name="Slide Number Placeholder 4"/>
          <p:cNvSpPr txBox="1">
            <a:spLocks/>
          </p:cNvSpPr>
          <p:nvPr userDrawn="1"/>
        </p:nvSpPr>
        <p:spPr>
          <a:xfrm>
            <a:off x="8426147" y="790539"/>
            <a:ext cx="546403" cy="403892"/>
          </a:xfrm>
          <a:prstGeom prst="rect">
            <a:avLst/>
          </a:prstGeom>
        </p:spPr>
        <p:txBody>
          <a:bodyPr vert="horz" lIns="91440" tIns="45720" rIns="91440" bIns="4572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36B7D2-B98C-44FD-8D04-7EC62A564975}" type="slidenum">
              <a:rPr lang="en-US" sz="1200" smtClean="0"/>
              <a:pPr/>
              <a:t>‹#›</a:t>
            </a:fld>
            <a:endParaRPr lang="en-US" sz="1200" dirty="0"/>
          </a:p>
        </p:txBody>
      </p:sp>
      <p:sp>
        <p:nvSpPr>
          <p:cNvPr id="29" name="Picture Placeholder 7"/>
          <p:cNvSpPr>
            <a:spLocks noGrp="1"/>
          </p:cNvSpPr>
          <p:nvPr>
            <p:ph type="pic" sz="quarter" idx="14" hasCustomPrompt="1"/>
          </p:nvPr>
        </p:nvSpPr>
        <p:spPr>
          <a:xfrm>
            <a:off x="0" y="2195512"/>
            <a:ext cx="4546600" cy="3671888"/>
          </a:xfrm>
          <a:prstGeom prst="rect">
            <a:avLst/>
          </a:prstGeom>
          <a:ln>
            <a:noFill/>
          </a:ln>
        </p:spPr>
        <p:txBody>
          <a:bodyPr wrap="none" tIns="0" bIns="1188720" anchor="b"/>
          <a:lstStyle>
            <a:lvl1pPr algn="ctr" rtl="0">
              <a:buNone/>
              <a:defRPr sz="2000" b="1">
                <a:solidFill>
                  <a:schemeClr val="tx1">
                    <a:lumMod val="50000"/>
                    <a:lumOff val="50000"/>
                  </a:schemeClr>
                </a:solidFill>
              </a:defRPr>
            </a:lvl1pPr>
          </a:lstStyle>
          <a:p>
            <a:r>
              <a:rPr lang="en-US" dirty="0" smtClean="0"/>
              <a:t>Click Icon To Add Image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Effect transition="in" filter="fade">
                                      <p:cBhvr>
                                        <p:cTn id="13" dur="500"/>
                                        <p:tgtEl>
                                          <p:spTgt spid="16">
                                            <p:txEl>
                                              <p:pRg st="0" end="0"/>
                                            </p:txEl>
                                          </p:spTgt>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29"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about us">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2350352" y="517427"/>
            <a:ext cx="4443296" cy="310112"/>
          </a:xfrm>
          <a:prstGeom prst="rect">
            <a:avLst/>
          </a:prstGeom>
        </p:spPr>
        <p:txBody>
          <a:bodyPr wrap="none" lIns="0" tIns="0" rIns="0" bIns="0" anchor="ctr">
            <a:noAutofit/>
          </a:bodyPr>
          <a:lstStyle>
            <a:lvl1pPr algn="ctr">
              <a:defRPr sz="24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19" name="Text Placeholder 3"/>
          <p:cNvSpPr>
            <a:spLocks noGrp="1"/>
          </p:cNvSpPr>
          <p:nvPr>
            <p:ph type="body" sz="half" idx="2" hasCustomPrompt="1"/>
          </p:nvPr>
        </p:nvSpPr>
        <p:spPr>
          <a:xfrm>
            <a:off x="3271838" y="862246"/>
            <a:ext cx="2600325"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grpSp>
        <p:nvGrpSpPr>
          <p:cNvPr id="20" name="Group 19"/>
          <p:cNvGrpSpPr/>
          <p:nvPr userDrawn="1"/>
        </p:nvGrpSpPr>
        <p:grpSpPr>
          <a:xfrm>
            <a:off x="2497931" y="1143000"/>
            <a:ext cx="4148138" cy="76200"/>
            <a:chOff x="508000" y="2487613"/>
            <a:chExt cx="2818606" cy="76200"/>
          </a:xfrm>
        </p:grpSpPr>
        <p:sp>
          <p:nvSpPr>
            <p:cNvPr id="21" name="Rectangle 20"/>
            <p:cNvSpPr/>
            <p:nvPr userDrawn="1"/>
          </p:nvSpPr>
          <p:spPr>
            <a:xfrm>
              <a:off x="508000" y="2487613"/>
              <a:ext cx="469924"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976948" y="2487613"/>
              <a:ext cx="469924" cy="7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1446882" y="2487613"/>
              <a:ext cx="469924" cy="76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userDrawn="1"/>
          </p:nvSpPr>
          <p:spPr>
            <a:xfrm>
              <a:off x="1916815" y="2487613"/>
              <a:ext cx="469924" cy="76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userDrawn="1"/>
          </p:nvSpPr>
          <p:spPr>
            <a:xfrm>
              <a:off x="2386749" y="2487613"/>
              <a:ext cx="469924" cy="76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userDrawn="1"/>
          </p:nvSpPr>
          <p:spPr>
            <a:xfrm>
              <a:off x="2856682" y="2487613"/>
              <a:ext cx="469924"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Pentagon 26"/>
          <p:cNvSpPr>
            <a:spLocks noChangeAspect="1"/>
          </p:cNvSpPr>
          <p:nvPr userDrawn="1"/>
        </p:nvSpPr>
        <p:spPr>
          <a:xfrm rot="5400000">
            <a:off x="8501871" y="773413"/>
            <a:ext cx="394954" cy="495300"/>
          </a:xfrm>
          <a:prstGeom prst="homePlate">
            <a:avLst>
              <a:gd name="adj" fmla="val 3190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8" name="Slide Number Placeholder 4"/>
          <p:cNvSpPr txBox="1">
            <a:spLocks/>
          </p:cNvSpPr>
          <p:nvPr userDrawn="1"/>
        </p:nvSpPr>
        <p:spPr>
          <a:xfrm>
            <a:off x="8426147" y="790539"/>
            <a:ext cx="546403" cy="403892"/>
          </a:xfrm>
          <a:prstGeom prst="rect">
            <a:avLst/>
          </a:prstGeom>
        </p:spPr>
        <p:txBody>
          <a:bodyPr vert="horz" lIns="91440" tIns="45720" rIns="91440" bIns="4572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36B7D2-B98C-44FD-8D04-7EC62A564975}" type="slidenum">
              <a:rPr lang="en-US" sz="1200" smtClean="0"/>
              <a:pPr/>
              <a:t>‹#›</a:t>
            </a:fld>
            <a:endParaRPr lang="en-US" sz="1200" dirty="0"/>
          </a:p>
        </p:txBody>
      </p:sp>
      <p:sp>
        <p:nvSpPr>
          <p:cNvPr id="29" name="Picture Placeholder 7"/>
          <p:cNvSpPr>
            <a:spLocks noGrp="1"/>
          </p:cNvSpPr>
          <p:nvPr>
            <p:ph type="pic" sz="quarter" idx="14" hasCustomPrompt="1"/>
          </p:nvPr>
        </p:nvSpPr>
        <p:spPr>
          <a:xfrm>
            <a:off x="643466" y="2124342"/>
            <a:ext cx="4021869" cy="2212848"/>
          </a:xfrm>
          <a:prstGeom prst="rect">
            <a:avLst/>
          </a:prstGeom>
          <a:ln w="3175">
            <a:solidFill>
              <a:schemeClr val="bg1">
                <a:lumMod val="95000"/>
              </a:schemeClr>
            </a:solidFill>
          </a:ln>
        </p:spPr>
        <p:txBody>
          <a:bodyPr wrap="none" tIns="0" bIns="640080" anchor="b"/>
          <a:lstStyle>
            <a:lvl1pPr algn="ctr" rtl="0">
              <a:buNone/>
              <a:defRPr sz="2000" b="1">
                <a:solidFill>
                  <a:schemeClr val="tx1">
                    <a:lumMod val="50000"/>
                    <a:lumOff val="50000"/>
                  </a:schemeClr>
                </a:solidFill>
              </a:defRPr>
            </a:lvl1pPr>
          </a:lstStyle>
          <a:p>
            <a:r>
              <a:rPr lang="en-US" dirty="0" smtClean="0"/>
              <a:t>Click Icon To Add Image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9">
                                            <p:txEl>
                                              <p:pRg st="0" end="0"/>
                                            </p:txEl>
                                          </p:spTgt>
                                        </p:tgtEl>
                                        <p:attrNameLst>
                                          <p:attrName>style.visibility</p:attrName>
                                        </p:attrNameLst>
                                      </p:cBhvr>
                                      <p:to>
                                        <p:strVal val="visible"/>
                                      </p:to>
                                    </p:set>
                                    <p:animEffect transition="in" filter="fade">
                                      <p:cBhvr>
                                        <p:cTn id="13" dur="500"/>
                                        <p:tgtEl>
                                          <p:spTgt spid="19">
                                            <p:txEl>
                                              <p:pRg st="0" end="0"/>
                                            </p:txEl>
                                          </p:spTgt>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9"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o are we?">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2350352" y="517427"/>
            <a:ext cx="4443296" cy="310112"/>
          </a:xfrm>
          <a:prstGeom prst="rect">
            <a:avLst/>
          </a:prstGeom>
        </p:spPr>
        <p:txBody>
          <a:bodyPr wrap="none" lIns="0" tIns="0" rIns="0" bIns="0" anchor="ctr">
            <a:noAutofit/>
          </a:bodyPr>
          <a:lstStyle>
            <a:lvl1pPr algn="ctr">
              <a:defRPr sz="24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16" name="Text Placeholder 3"/>
          <p:cNvSpPr>
            <a:spLocks noGrp="1"/>
          </p:cNvSpPr>
          <p:nvPr>
            <p:ph type="body" sz="half" idx="2" hasCustomPrompt="1"/>
          </p:nvPr>
        </p:nvSpPr>
        <p:spPr>
          <a:xfrm>
            <a:off x="3271838" y="862246"/>
            <a:ext cx="2600325"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grpSp>
        <p:nvGrpSpPr>
          <p:cNvPr id="17" name="Group 16"/>
          <p:cNvGrpSpPr/>
          <p:nvPr userDrawn="1"/>
        </p:nvGrpSpPr>
        <p:grpSpPr>
          <a:xfrm>
            <a:off x="2497931" y="1143000"/>
            <a:ext cx="4148138" cy="76200"/>
            <a:chOff x="508000" y="2487613"/>
            <a:chExt cx="2818606" cy="76200"/>
          </a:xfrm>
        </p:grpSpPr>
        <p:sp>
          <p:nvSpPr>
            <p:cNvPr id="20" name="Rectangle 19"/>
            <p:cNvSpPr/>
            <p:nvPr userDrawn="1"/>
          </p:nvSpPr>
          <p:spPr>
            <a:xfrm>
              <a:off x="508000" y="2487613"/>
              <a:ext cx="469924"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976948" y="2487613"/>
              <a:ext cx="469924" cy="7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1446882" y="2487613"/>
              <a:ext cx="469924" cy="76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userDrawn="1"/>
          </p:nvSpPr>
          <p:spPr>
            <a:xfrm>
              <a:off x="1916815" y="2487613"/>
              <a:ext cx="469924" cy="76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userDrawn="1"/>
          </p:nvSpPr>
          <p:spPr>
            <a:xfrm>
              <a:off x="2386749" y="2487613"/>
              <a:ext cx="469924" cy="76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userDrawn="1"/>
          </p:nvSpPr>
          <p:spPr>
            <a:xfrm>
              <a:off x="2856682" y="2487613"/>
              <a:ext cx="469924"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Pentagon 26"/>
          <p:cNvSpPr>
            <a:spLocks noChangeAspect="1"/>
          </p:cNvSpPr>
          <p:nvPr userDrawn="1"/>
        </p:nvSpPr>
        <p:spPr>
          <a:xfrm rot="5400000">
            <a:off x="8501871" y="773413"/>
            <a:ext cx="394954" cy="495300"/>
          </a:xfrm>
          <a:prstGeom prst="homePlate">
            <a:avLst>
              <a:gd name="adj" fmla="val 3190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8" name="Slide Number Placeholder 4"/>
          <p:cNvSpPr txBox="1">
            <a:spLocks/>
          </p:cNvSpPr>
          <p:nvPr userDrawn="1"/>
        </p:nvSpPr>
        <p:spPr>
          <a:xfrm>
            <a:off x="8426147" y="790539"/>
            <a:ext cx="546403" cy="403892"/>
          </a:xfrm>
          <a:prstGeom prst="rect">
            <a:avLst/>
          </a:prstGeom>
        </p:spPr>
        <p:txBody>
          <a:bodyPr vert="horz" lIns="91440" tIns="45720" rIns="91440" bIns="4572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36B7D2-B98C-44FD-8D04-7EC62A564975}" type="slidenum">
              <a:rPr lang="en-US" sz="1200" smtClean="0"/>
              <a:pPr/>
              <a:t>‹#›</a:t>
            </a:fld>
            <a:endParaRPr lang="en-US" sz="1200" dirty="0"/>
          </a:p>
        </p:txBody>
      </p:sp>
      <p:sp>
        <p:nvSpPr>
          <p:cNvPr id="29" name="Picture Placeholder 7"/>
          <p:cNvSpPr>
            <a:spLocks noGrp="1"/>
          </p:cNvSpPr>
          <p:nvPr>
            <p:ph type="pic" sz="quarter" idx="14" hasCustomPrompt="1"/>
          </p:nvPr>
        </p:nvSpPr>
        <p:spPr>
          <a:xfrm>
            <a:off x="0" y="2197100"/>
            <a:ext cx="5157216" cy="3671888"/>
          </a:xfrm>
          <a:prstGeom prst="rect">
            <a:avLst/>
          </a:prstGeom>
          <a:ln>
            <a:noFill/>
          </a:ln>
        </p:spPr>
        <p:txBody>
          <a:bodyPr wrap="none" tIns="0" bIns="1188720" anchor="b"/>
          <a:lstStyle>
            <a:lvl1pPr algn="ctr" rtl="0">
              <a:buNone/>
              <a:defRPr sz="2000" b="1">
                <a:solidFill>
                  <a:schemeClr val="tx1">
                    <a:lumMod val="50000"/>
                    <a:lumOff val="50000"/>
                  </a:schemeClr>
                </a:solidFill>
              </a:defRPr>
            </a:lvl1pPr>
          </a:lstStyle>
          <a:p>
            <a:r>
              <a:rPr lang="en-US" dirty="0" smtClean="0"/>
              <a:t>Click Icon To Add Image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Effect transition="in" filter="fade">
                                      <p:cBhvr>
                                        <p:cTn id="13" dur="500"/>
                                        <p:tgtEl>
                                          <p:spTgt spid="16">
                                            <p:txEl>
                                              <p:pRg st="0" end="0"/>
                                            </p:txEl>
                                          </p:spTgt>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29"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who are we?">
    <p:spTree>
      <p:nvGrpSpPr>
        <p:cNvPr id="1" name=""/>
        <p:cNvGrpSpPr/>
        <p:nvPr/>
      </p:nvGrpSpPr>
      <p:grpSpPr>
        <a:xfrm>
          <a:off x="0" y="0"/>
          <a:ext cx="0" cy="0"/>
          <a:chOff x="0" y="0"/>
          <a:chExt cx="0" cy="0"/>
        </a:xfrm>
      </p:grpSpPr>
      <p:sp>
        <p:nvSpPr>
          <p:cNvPr id="29" name="Picture Placeholder 7"/>
          <p:cNvSpPr>
            <a:spLocks noGrp="1"/>
          </p:cNvSpPr>
          <p:nvPr>
            <p:ph type="pic" sz="quarter" idx="14" hasCustomPrompt="1"/>
          </p:nvPr>
        </p:nvSpPr>
        <p:spPr>
          <a:xfrm>
            <a:off x="649224" y="2834509"/>
            <a:ext cx="7845552" cy="2212848"/>
          </a:xfrm>
          <a:prstGeom prst="roundRect">
            <a:avLst/>
          </a:prstGeom>
          <a:ln>
            <a:noFill/>
          </a:ln>
        </p:spPr>
        <p:txBody>
          <a:bodyPr wrap="none" tIns="0" bIns="457200" anchor="b"/>
          <a:lstStyle>
            <a:lvl1pPr algn="ctr" rtl="0">
              <a:buNone/>
              <a:defRPr sz="2000" b="1">
                <a:solidFill>
                  <a:schemeClr val="tx1">
                    <a:lumMod val="50000"/>
                    <a:lumOff val="50000"/>
                  </a:schemeClr>
                </a:solidFill>
              </a:defRPr>
            </a:lvl1pPr>
          </a:lstStyle>
          <a:p>
            <a:r>
              <a:rPr lang="en-US" dirty="0" smtClean="0"/>
              <a:t>Click Icon To Add Image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outVertical)">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who are we?">
    <p:spTree>
      <p:nvGrpSpPr>
        <p:cNvPr id="1" name=""/>
        <p:cNvGrpSpPr/>
        <p:nvPr/>
      </p:nvGrpSpPr>
      <p:grpSpPr>
        <a:xfrm>
          <a:off x="0" y="0"/>
          <a:ext cx="0" cy="0"/>
          <a:chOff x="0" y="0"/>
          <a:chExt cx="0" cy="0"/>
        </a:xfrm>
      </p:grpSpPr>
      <p:sp>
        <p:nvSpPr>
          <p:cNvPr id="17" name="Title 1"/>
          <p:cNvSpPr>
            <a:spLocks noGrp="1"/>
          </p:cNvSpPr>
          <p:nvPr>
            <p:ph type="title" hasCustomPrompt="1"/>
          </p:nvPr>
        </p:nvSpPr>
        <p:spPr>
          <a:xfrm>
            <a:off x="2350352" y="517427"/>
            <a:ext cx="4443296" cy="310112"/>
          </a:xfrm>
          <a:prstGeom prst="rect">
            <a:avLst/>
          </a:prstGeom>
        </p:spPr>
        <p:txBody>
          <a:bodyPr wrap="none" lIns="0" tIns="0" rIns="0" bIns="0" anchor="ctr">
            <a:noAutofit/>
          </a:bodyPr>
          <a:lstStyle>
            <a:lvl1pPr algn="ctr">
              <a:defRPr sz="24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18" name="Text Placeholder 3"/>
          <p:cNvSpPr>
            <a:spLocks noGrp="1"/>
          </p:cNvSpPr>
          <p:nvPr>
            <p:ph type="body" sz="half" idx="2" hasCustomPrompt="1"/>
          </p:nvPr>
        </p:nvSpPr>
        <p:spPr>
          <a:xfrm>
            <a:off x="3271838" y="862246"/>
            <a:ext cx="2600325"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grpSp>
        <p:nvGrpSpPr>
          <p:cNvPr id="19" name="Group 18"/>
          <p:cNvGrpSpPr/>
          <p:nvPr userDrawn="1"/>
        </p:nvGrpSpPr>
        <p:grpSpPr>
          <a:xfrm>
            <a:off x="2497931" y="1143000"/>
            <a:ext cx="4148138" cy="76200"/>
            <a:chOff x="508000" y="2487613"/>
            <a:chExt cx="2818606" cy="76200"/>
          </a:xfrm>
        </p:grpSpPr>
        <p:sp>
          <p:nvSpPr>
            <p:cNvPr id="20" name="Rectangle 19"/>
            <p:cNvSpPr/>
            <p:nvPr userDrawn="1"/>
          </p:nvSpPr>
          <p:spPr>
            <a:xfrm>
              <a:off x="508000" y="2487613"/>
              <a:ext cx="469924"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976948" y="2487613"/>
              <a:ext cx="469924" cy="7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1446882" y="2487613"/>
              <a:ext cx="469924" cy="76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1916815" y="2487613"/>
              <a:ext cx="469924" cy="76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userDrawn="1"/>
          </p:nvSpPr>
          <p:spPr>
            <a:xfrm>
              <a:off x="2386749" y="2487613"/>
              <a:ext cx="469924" cy="76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userDrawn="1"/>
          </p:nvSpPr>
          <p:spPr>
            <a:xfrm>
              <a:off x="2856682" y="2487613"/>
              <a:ext cx="469924"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Pentagon 31"/>
          <p:cNvSpPr>
            <a:spLocks noChangeAspect="1"/>
          </p:cNvSpPr>
          <p:nvPr userDrawn="1"/>
        </p:nvSpPr>
        <p:spPr>
          <a:xfrm rot="5400000">
            <a:off x="8501871" y="773413"/>
            <a:ext cx="394954" cy="495300"/>
          </a:xfrm>
          <a:prstGeom prst="homePlate">
            <a:avLst>
              <a:gd name="adj" fmla="val 3190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33" name="Slide Number Placeholder 4"/>
          <p:cNvSpPr txBox="1">
            <a:spLocks/>
          </p:cNvSpPr>
          <p:nvPr userDrawn="1"/>
        </p:nvSpPr>
        <p:spPr>
          <a:xfrm>
            <a:off x="8426147" y="790539"/>
            <a:ext cx="546403" cy="403892"/>
          </a:xfrm>
          <a:prstGeom prst="rect">
            <a:avLst/>
          </a:prstGeom>
        </p:spPr>
        <p:txBody>
          <a:bodyPr vert="horz" lIns="91440" tIns="45720" rIns="91440" bIns="4572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36B7D2-B98C-44FD-8D04-7EC62A564975}" type="slidenum">
              <a:rPr lang="en-US" sz="1200" smtClean="0"/>
              <a:pPr/>
              <a:t>‹#›</a:t>
            </a:fld>
            <a:endParaRPr lang="en-US" sz="1200" dirty="0"/>
          </a:p>
        </p:txBody>
      </p:sp>
      <p:sp>
        <p:nvSpPr>
          <p:cNvPr id="34" name="Picture Placeholder 7"/>
          <p:cNvSpPr>
            <a:spLocks noGrp="1"/>
          </p:cNvSpPr>
          <p:nvPr>
            <p:ph type="pic" sz="quarter" idx="14" hasCustomPrompt="1"/>
          </p:nvPr>
        </p:nvSpPr>
        <p:spPr>
          <a:xfrm>
            <a:off x="0" y="2216912"/>
            <a:ext cx="2788920" cy="1801368"/>
          </a:xfrm>
          <a:prstGeom prst="rect">
            <a:avLst/>
          </a:prstGeom>
          <a:ln>
            <a:noFill/>
          </a:ln>
        </p:spPr>
        <p:txBody>
          <a:bodyPr wrap="none" tIns="0" bIns="365760" anchor="b"/>
          <a:lstStyle>
            <a:lvl1pPr algn="ctr" rtl="0">
              <a:buNone/>
              <a:defRPr sz="1800" b="1">
                <a:solidFill>
                  <a:schemeClr val="tx1">
                    <a:lumMod val="50000"/>
                    <a:lumOff val="50000"/>
                  </a:schemeClr>
                </a:solidFill>
              </a:defRPr>
            </a:lvl1pPr>
          </a:lstStyle>
          <a:p>
            <a:r>
              <a:rPr lang="en-US" dirty="0" smtClean="0"/>
              <a:t>Click Icon To Add Image </a:t>
            </a:r>
            <a:endParaRPr lang="en-US" dirty="0"/>
          </a:p>
        </p:txBody>
      </p:sp>
      <p:sp>
        <p:nvSpPr>
          <p:cNvPr id="35" name="Picture Placeholder 7"/>
          <p:cNvSpPr>
            <a:spLocks noGrp="1"/>
          </p:cNvSpPr>
          <p:nvPr>
            <p:ph type="pic" sz="quarter" idx="15" hasCustomPrompt="1"/>
          </p:nvPr>
        </p:nvSpPr>
        <p:spPr>
          <a:xfrm>
            <a:off x="6355080" y="2216912"/>
            <a:ext cx="2788920" cy="1801368"/>
          </a:xfrm>
          <a:prstGeom prst="rect">
            <a:avLst/>
          </a:prstGeom>
          <a:ln>
            <a:noFill/>
          </a:ln>
        </p:spPr>
        <p:txBody>
          <a:bodyPr wrap="none" tIns="0" bIns="365760" anchor="b"/>
          <a:lstStyle>
            <a:lvl1pPr algn="ctr" rtl="0">
              <a:buNone/>
              <a:defRPr sz="1800" b="1">
                <a:solidFill>
                  <a:schemeClr val="tx1">
                    <a:lumMod val="50000"/>
                    <a:lumOff val="50000"/>
                  </a:schemeClr>
                </a:solidFill>
              </a:defRPr>
            </a:lvl1pPr>
          </a:lstStyle>
          <a:p>
            <a:r>
              <a:rPr lang="en-US" dirty="0" smtClean="0"/>
              <a:t>Click Icon To Add Image </a:t>
            </a:r>
            <a:endParaRPr lang="en-US" dirty="0"/>
          </a:p>
        </p:txBody>
      </p:sp>
      <p:sp>
        <p:nvSpPr>
          <p:cNvPr id="36" name="Picture Placeholder 7"/>
          <p:cNvSpPr>
            <a:spLocks noGrp="1"/>
          </p:cNvSpPr>
          <p:nvPr>
            <p:ph type="pic" sz="quarter" idx="16" hasCustomPrompt="1"/>
          </p:nvPr>
        </p:nvSpPr>
        <p:spPr>
          <a:xfrm>
            <a:off x="0" y="4053332"/>
            <a:ext cx="2788920" cy="1801368"/>
          </a:xfrm>
          <a:prstGeom prst="rect">
            <a:avLst/>
          </a:prstGeom>
          <a:ln>
            <a:noFill/>
          </a:ln>
        </p:spPr>
        <p:txBody>
          <a:bodyPr wrap="none" tIns="0" bIns="365760" anchor="b"/>
          <a:lstStyle>
            <a:lvl1pPr algn="ctr" rtl="0">
              <a:buNone/>
              <a:defRPr sz="1800" b="1">
                <a:solidFill>
                  <a:schemeClr val="tx1">
                    <a:lumMod val="50000"/>
                    <a:lumOff val="50000"/>
                  </a:schemeClr>
                </a:solidFill>
              </a:defRPr>
            </a:lvl1pPr>
          </a:lstStyle>
          <a:p>
            <a:r>
              <a:rPr lang="en-US" dirty="0" smtClean="0"/>
              <a:t>Click Icon To Add Image </a:t>
            </a:r>
            <a:endParaRPr lang="en-US" dirty="0"/>
          </a:p>
        </p:txBody>
      </p:sp>
      <p:sp>
        <p:nvSpPr>
          <p:cNvPr id="37" name="Picture Placeholder 7"/>
          <p:cNvSpPr>
            <a:spLocks noGrp="1"/>
          </p:cNvSpPr>
          <p:nvPr>
            <p:ph type="pic" sz="quarter" idx="17" hasCustomPrompt="1"/>
          </p:nvPr>
        </p:nvSpPr>
        <p:spPr>
          <a:xfrm>
            <a:off x="6355080" y="4053332"/>
            <a:ext cx="2788920" cy="1801368"/>
          </a:xfrm>
          <a:prstGeom prst="rect">
            <a:avLst/>
          </a:prstGeom>
          <a:ln>
            <a:noFill/>
          </a:ln>
        </p:spPr>
        <p:txBody>
          <a:bodyPr wrap="none" tIns="0" bIns="365760" anchor="b"/>
          <a:lstStyle>
            <a:lvl1pPr algn="ctr" rtl="0">
              <a:buNone/>
              <a:defRPr sz="1800" b="1">
                <a:solidFill>
                  <a:schemeClr val="tx1">
                    <a:lumMod val="50000"/>
                    <a:lumOff val="50000"/>
                  </a:schemeClr>
                </a:solidFill>
              </a:defRPr>
            </a:lvl1pPr>
          </a:lstStyle>
          <a:p>
            <a:r>
              <a:rPr lang="en-US" dirty="0" smtClean="0"/>
              <a:t>Click Icon To Add Image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8">
                                            <p:txEl>
                                              <p:pRg st="0" end="0"/>
                                            </p:txEl>
                                          </p:spTgt>
                                        </p:tgtEl>
                                        <p:attrNameLst>
                                          <p:attrName>style.visibility</p:attrName>
                                        </p:attrNameLst>
                                      </p:cBhvr>
                                      <p:to>
                                        <p:strVal val="visible"/>
                                      </p:to>
                                    </p:set>
                                    <p:animEffect transition="in" filter="fade">
                                      <p:cBhvr>
                                        <p:cTn id="13" dur="500"/>
                                        <p:tgtEl>
                                          <p:spTgt spid="18">
                                            <p:txEl>
                                              <p:pRg st="0" end="0"/>
                                            </p:txEl>
                                          </p:spTgt>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wipe(left)">
                                      <p:cBhvr>
                                        <p:cTn id="21" dur="500"/>
                                        <p:tgtEl>
                                          <p:spTgt spid="3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right)">
                                      <p:cBhvr>
                                        <p:cTn id="25" dur="500"/>
                                        <p:tgtEl>
                                          <p:spTgt spid="35"/>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000"/>
                            </p:stCondLst>
                            <p:childTnLst>
                              <p:par>
                                <p:cTn id="31" presetID="22" presetClass="entr" presetSubtype="2"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right)">
                                      <p:cBhvr>
                                        <p:cTn id="3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build="p">
        <p:tmplLst>
          <p:tmpl lvl="1">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34" grpId="0"/>
      <p:bldP spid="35" grpId="0"/>
      <p:bldP spid="36" grpId="0"/>
      <p:bldP spid="37"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who are we?">
    <p:spTree>
      <p:nvGrpSpPr>
        <p:cNvPr id="1" name=""/>
        <p:cNvGrpSpPr/>
        <p:nvPr/>
      </p:nvGrpSpPr>
      <p:grpSpPr>
        <a:xfrm>
          <a:off x="0" y="0"/>
          <a:ext cx="0" cy="0"/>
          <a:chOff x="0" y="0"/>
          <a:chExt cx="0" cy="0"/>
        </a:xfrm>
      </p:grpSpPr>
      <p:sp>
        <p:nvSpPr>
          <p:cNvPr id="29" name="Picture Placeholder 7"/>
          <p:cNvSpPr>
            <a:spLocks noGrp="1"/>
          </p:cNvSpPr>
          <p:nvPr>
            <p:ph type="pic" sz="quarter" idx="15" hasCustomPrompt="1"/>
          </p:nvPr>
        </p:nvSpPr>
        <p:spPr>
          <a:xfrm>
            <a:off x="0" y="2289048"/>
            <a:ext cx="3657600" cy="3502152"/>
          </a:xfrm>
          <a:prstGeom prst="rect">
            <a:avLst/>
          </a:prstGeom>
          <a:ln>
            <a:noFill/>
          </a:ln>
        </p:spPr>
        <p:txBody>
          <a:bodyPr wrap="none" tIns="0" bIns="1188720" anchor="b"/>
          <a:lstStyle>
            <a:lvl1pPr algn="ctr" rtl="0">
              <a:buNone/>
              <a:defRPr sz="1800" b="1">
                <a:solidFill>
                  <a:schemeClr val="tx1">
                    <a:lumMod val="50000"/>
                    <a:lumOff val="50000"/>
                  </a:schemeClr>
                </a:solidFill>
              </a:defRPr>
            </a:lvl1pPr>
          </a:lstStyle>
          <a:p>
            <a:r>
              <a:rPr lang="en-US" dirty="0" smtClean="0"/>
              <a:t>Click Icon To Add Image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ur service">
    <p:spTree>
      <p:nvGrpSpPr>
        <p:cNvPr id="1" name=""/>
        <p:cNvGrpSpPr/>
        <p:nvPr/>
      </p:nvGrpSpPr>
      <p:grpSpPr>
        <a:xfrm>
          <a:off x="0" y="0"/>
          <a:ext cx="0" cy="0"/>
          <a:chOff x="0" y="0"/>
          <a:chExt cx="0" cy="0"/>
        </a:xfrm>
      </p:grpSpPr>
      <p:sp>
        <p:nvSpPr>
          <p:cNvPr id="15" name="Title 1"/>
          <p:cNvSpPr>
            <a:spLocks noGrp="1"/>
          </p:cNvSpPr>
          <p:nvPr>
            <p:ph type="title"/>
          </p:nvPr>
        </p:nvSpPr>
        <p:spPr>
          <a:xfrm>
            <a:off x="1143000" y="517427"/>
            <a:ext cx="4443296" cy="310112"/>
          </a:xfrm>
          <a:prstGeom prst="rect">
            <a:avLst/>
          </a:prstGeom>
        </p:spPr>
        <p:txBody>
          <a:bodyPr wrap="none" lIns="0" tIns="0" rIns="0" bIns="0" anchor="ctr">
            <a:noAutofit/>
          </a:bodyPr>
          <a:lstStyle>
            <a:lvl1pPr algn="ctr">
              <a:defRPr sz="3600" b="0" i="0" baseline="0">
                <a:solidFill>
                  <a:schemeClr val="tx1"/>
                </a:solidFill>
                <a:latin typeface="Segoe UI" panose="020B0502040204020203" pitchFamily="34" charset="0"/>
              </a:defRPr>
            </a:lvl1pPr>
          </a:lstStyle>
          <a:p>
            <a:pPr algn="l"/>
            <a:r>
              <a:rPr lang="ru-RU" dirty="0" smtClean="0">
                <a:latin typeface="Segoe UI Semilight" panose="020B0402040204020203" pitchFamily="34" charset="0"/>
                <a:cs typeface="Segoe UI Semilight" panose="020B0402040204020203" pitchFamily="34" charset="0"/>
              </a:rPr>
              <a:t>Образец заголовка</a:t>
            </a:r>
            <a:endParaRPr lang="ru-RU" dirty="0">
              <a:latin typeface="Segoe UI Semilight" panose="020B0402040204020203" pitchFamily="34" charset="0"/>
              <a:cs typeface="Segoe UI Semilight" panose="020B0402040204020203" pitchFamily="34" charset="0"/>
            </a:endParaRPr>
          </a:p>
        </p:txBody>
      </p:sp>
      <p:sp>
        <p:nvSpPr>
          <p:cNvPr id="17" name="Text Placeholder 3"/>
          <p:cNvSpPr>
            <a:spLocks noGrp="1"/>
          </p:cNvSpPr>
          <p:nvPr>
            <p:ph type="body" sz="half" idx="2" hasCustomPrompt="1"/>
          </p:nvPr>
        </p:nvSpPr>
        <p:spPr>
          <a:xfrm>
            <a:off x="1219200" y="1010909"/>
            <a:ext cx="2286000" cy="457200"/>
          </a:xfrm>
          <a:prstGeom prst="rect">
            <a:avLst/>
          </a:prstGeom>
        </p:spPr>
        <p:txBody>
          <a:bodyPr wrap="square" lIns="0" tIns="0" rIns="0" bIns="0" anchor="ctr">
            <a:noAutofit/>
          </a:bodyPr>
          <a:lstStyle>
            <a:lvl1pPr marL="0" indent="0" algn="l">
              <a:buNone/>
              <a:defRPr sz="1800" b="1" i="0" baseline="0">
                <a:solidFill>
                  <a:schemeClr val="tx1"/>
                </a:solidFill>
                <a:latin typeface="Segoe UI Semilight" panose="020B0402040204020203" pitchFamily="34" charset="0"/>
                <a:cs typeface="Segoe UI Semilight" panose="020B0402040204020203"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sp>
        <p:nvSpPr>
          <p:cNvPr id="29" name="Picture Placeholder 7"/>
          <p:cNvSpPr>
            <a:spLocks noGrp="1"/>
          </p:cNvSpPr>
          <p:nvPr>
            <p:ph type="pic" sz="quarter" idx="15" hasCustomPrompt="1"/>
          </p:nvPr>
        </p:nvSpPr>
        <p:spPr>
          <a:xfrm>
            <a:off x="0" y="2108680"/>
            <a:ext cx="9144000" cy="2889504"/>
          </a:xfrm>
          <a:prstGeom prst="rect">
            <a:avLst/>
          </a:prstGeom>
          <a:ln>
            <a:noFill/>
          </a:ln>
        </p:spPr>
        <p:txBody>
          <a:bodyPr wrap="none" tIns="0" bIns="914400" anchor="b"/>
          <a:lstStyle>
            <a:lvl1pPr algn="ctr" rtl="0">
              <a:buNone/>
              <a:defRPr sz="1800" b="1">
                <a:solidFill>
                  <a:schemeClr val="tx1">
                    <a:lumMod val="50000"/>
                    <a:lumOff val="50000"/>
                  </a:schemeClr>
                </a:solidFill>
              </a:defRPr>
            </a:lvl1pPr>
          </a:lstStyle>
          <a:p>
            <a:r>
              <a:rPr lang="en-US" dirty="0" smtClean="0"/>
              <a:t>Click Icon To Add Image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animEffect transition="in" filter="fade">
                                      <p:cBhvr>
                                        <p:cTn id="13" dur="500"/>
                                        <p:tgtEl>
                                          <p:spTgt spid="17">
                                            <p:txEl>
                                              <p:pRg st="0" end="0"/>
                                            </p:txEl>
                                          </p:spTgt>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barn(outVertical)">
                                      <p:cBhvr>
                                        <p:cTn id="1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29"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our service">
    <p:spTree>
      <p:nvGrpSpPr>
        <p:cNvPr id="1" name=""/>
        <p:cNvGrpSpPr/>
        <p:nvPr/>
      </p:nvGrpSpPr>
      <p:grpSpPr>
        <a:xfrm>
          <a:off x="0" y="0"/>
          <a:ext cx="0" cy="0"/>
          <a:chOff x="0" y="0"/>
          <a:chExt cx="0" cy="0"/>
        </a:xfrm>
      </p:grpSpPr>
      <p:sp>
        <p:nvSpPr>
          <p:cNvPr id="17" name="Title 1"/>
          <p:cNvSpPr>
            <a:spLocks noGrp="1"/>
          </p:cNvSpPr>
          <p:nvPr>
            <p:ph type="title"/>
          </p:nvPr>
        </p:nvSpPr>
        <p:spPr>
          <a:xfrm>
            <a:off x="2350352" y="517427"/>
            <a:ext cx="4443296" cy="310112"/>
          </a:xfrm>
          <a:prstGeom prst="rect">
            <a:avLst/>
          </a:prstGeom>
        </p:spPr>
        <p:txBody>
          <a:bodyPr wrap="none" lIns="0" tIns="0" rIns="0" bIns="0" anchor="ctr">
            <a:noAutofit/>
          </a:bodyPr>
          <a:lstStyle>
            <a:lvl1pPr algn="ctr">
              <a:defRPr sz="2400" b="1" i="0" baseline="0">
                <a:solidFill>
                  <a:schemeClr val="tx1">
                    <a:lumMod val="50000"/>
                    <a:lumOff val="50000"/>
                  </a:schemeClr>
                </a:solidFill>
                <a:latin typeface="+mn-lt"/>
              </a:defRPr>
            </a:lvl1pPr>
          </a:lstStyle>
          <a:p>
            <a:pPr algn="l"/>
            <a:r>
              <a:rPr lang="ru-RU" dirty="0" smtClean="0">
                <a:latin typeface="Segoe UI Semilight" panose="020B0402040204020203" pitchFamily="34" charset="0"/>
                <a:cs typeface="Segoe UI Semilight" panose="020B0402040204020203" pitchFamily="34" charset="0"/>
              </a:rPr>
              <a:t>Образец заголовка</a:t>
            </a:r>
            <a:endParaRPr lang="ru-RU" dirty="0">
              <a:latin typeface="Segoe UI Semilight" panose="020B0402040204020203" pitchFamily="34" charset="0"/>
              <a:cs typeface="Segoe UI Semilight" panose="020B0402040204020203" pitchFamily="34" charset="0"/>
            </a:endParaRPr>
          </a:p>
        </p:txBody>
      </p:sp>
      <p:sp>
        <p:nvSpPr>
          <p:cNvPr id="18" name="Text Placeholder 3"/>
          <p:cNvSpPr>
            <a:spLocks noGrp="1"/>
          </p:cNvSpPr>
          <p:nvPr>
            <p:ph type="body" sz="half" idx="2" hasCustomPrompt="1"/>
          </p:nvPr>
        </p:nvSpPr>
        <p:spPr>
          <a:xfrm>
            <a:off x="3271838" y="862246"/>
            <a:ext cx="2600325"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grpSp>
        <p:nvGrpSpPr>
          <p:cNvPr id="21" name="Group 20"/>
          <p:cNvGrpSpPr/>
          <p:nvPr userDrawn="1"/>
        </p:nvGrpSpPr>
        <p:grpSpPr>
          <a:xfrm>
            <a:off x="2497931" y="1143000"/>
            <a:ext cx="4148138" cy="76200"/>
            <a:chOff x="508000" y="2487613"/>
            <a:chExt cx="2818606" cy="76200"/>
          </a:xfrm>
        </p:grpSpPr>
        <p:sp>
          <p:nvSpPr>
            <p:cNvPr id="22" name="Rectangle 21"/>
            <p:cNvSpPr/>
            <p:nvPr userDrawn="1"/>
          </p:nvSpPr>
          <p:spPr>
            <a:xfrm>
              <a:off x="508000" y="2487613"/>
              <a:ext cx="469924"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976948" y="2487613"/>
              <a:ext cx="469924" cy="7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1446882" y="2487613"/>
              <a:ext cx="469924" cy="76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userDrawn="1"/>
          </p:nvSpPr>
          <p:spPr>
            <a:xfrm>
              <a:off x="1916815" y="2487613"/>
              <a:ext cx="469924" cy="76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userDrawn="1"/>
          </p:nvSpPr>
          <p:spPr>
            <a:xfrm>
              <a:off x="2386749" y="2487613"/>
              <a:ext cx="469924" cy="76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userDrawn="1"/>
          </p:nvSpPr>
          <p:spPr>
            <a:xfrm>
              <a:off x="2856682" y="2487613"/>
              <a:ext cx="469924"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Pentagon 31"/>
          <p:cNvSpPr>
            <a:spLocks noChangeAspect="1"/>
          </p:cNvSpPr>
          <p:nvPr userDrawn="1"/>
        </p:nvSpPr>
        <p:spPr>
          <a:xfrm rot="5400000">
            <a:off x="8501871" y="773413"/>
            <a:ext cx="394954" cy="495300"/>
          </a:xfrm>
          <a:prstGeom prst="homePlate">
            <a:avLst>
              <a:gd name="adj" fmla="val 3190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33" name="Slide Number Placeholder 4"/>
          <p:cNvSpPr txBox="1">
            <a:spLocks/>
          </p:cNvSpPr>
          <p:nvPr userDrawn="1"/>
        </p:nvSpPr>
        <p:spPr>
          <a:xfrm>
            <a:off x="8426147" y="790539"/>
            <a:ext cx="546403" cy="403892"/>
          </a:xfrm>
          <a:prstGeom prst="rect">
            <a:avLst/>
          </a:prstGeom>
        </p:spPr>
        <p:txBody>
          <a:bodyPr vert="horz" lIns="91440" tIns="45720" rIns="91440" bIns="4572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36B7D2-B98C-44FD-8D04-7EC62A564975}" type="slidenum">
              <a:rPr lang="en-US" sz="1200" smtClean="0"/>
              <a:pPr/>
              <a:t>‹#›</a:t>
            </a:fld>
            <a:endParaRPr lang="en-US" sz="1200" dirty="0"/>
          </a:p>
        </p:txBody>
      </p:sp>
      <p:sp>
        <p:nvSpPr>
          <p:cNvPr id="34" name="Picture Placeholder 7"/>
          <p:cNvSpPr>
            <a:spLocks noGrp="1"/>
          </p:cNvSpPr>
          <p:nvPr>
            <p:ph type="pic" sz="quarter" idx="15" hasCustomPrompt="1"/>
          </p:nvPr>
        </p:nvSpPr>
        <p:spPr>
          <a:xfrm>
            <a:off x="2461260" y="2100159"/>
            <a:ext cx="2075688" cy="1901952"/>
          </a:xfrm>
          <a:prstGeom prst="rect">
            <a:avLst/>
          </a:prstGeom>
          <a:ln>
            <a:noFill/>
          </a:ln>
        </p:spPr>
        <p:txBody>
          <a:bodyPr wrap="none" tIns="0" bIns="457200" anchor="b"/>
          <a:lstStyle>
            <a:lvl1pPr algn="ctr" rtl="0">
              <a:buNone/>
              <a:defRPr sz="1400" b="1">
                <a:solidFill>
                  <a:schemeClr val="tx1">
                    <a:lumMod val="50000"/>
                    <a:lumOff val="50000"/>
                  </a:schemeClr>
                </a:solidFill>
              </a:defRPr>
            </a:lvl1pPr>
          </a:lstStyle>
          <a:p>
            <a:r>
              <a:rPr lang="en-US" dirty="0" smtClean="0"/>
              <a:t>Click Icon To Add Image </a:t>
            </a:r>
            <a:endParaRPr lang="en-US" dirty="0"/>
          </a:p>
        </p:txBody>
      </p:sp>
      <p:sp>
        <p:nvSpPr>
          <p:cNvPr id="35" name="Picture Placeholder 7"/>
          <p:cNvSpPr>
            <a:spLocks noGrp="1"/>
          </p:cNvSpPr>
          <p:nvPr>
            <p:ph type="pic" sz="quarter" idx="16" hasCustomPrompt="1"/>
          </p:nvPr>
        </p:nvSpPr>
        <p:spPr>
          <a:xfrm>
            <a:off x="4602480" y="2100159"/>
            <a:ext cx="2075688" cy="1901952"/>
          </a:xfrm>
          <a:prstGeom prst="rect">
            <a:avLst/>
          </a:prstGeom>
          <a:ln>
            <a:noFill/>
          </a:ln>
        </p:spPr>
        <p:txBody>
          <a:bodyPr wrap="none" tIns="0" bIns="457200" anchor="b"/>
          <a:lstStyle>
            <a:lvl1pPr algn="ctr" rtl="0">
              <a:buNone/>
              <a:defRPr sz="1400" b="1">
                <a:solidFill>
                  <a:schemeClr val="tx1">
                    <a:lumMod val="50000"/>
                    <a:lumOff val="50000"/>
                  </a:schemeClr>
                </a:solidFill>
              </a:defRPr>
            </a:lvl1pPr>
          </a:lstStyle>
          <a:p>
            <a:r>
              <a:rPr lang="en-US" dirty="0" smtClean="0"/>
              <a:t>Click Icon To Add Image </a:t>
            </a:r>
            <a:endParaRPr lang="en-US" dirty="0"/>
          </a:p>
        </p:txBody>
      </p:sp>
      <p:sp>
        <p:nvSpPr>
          <p:cNvPr id="36" name="Picture Placeholder 7"/>
          <p:cNvSpPr>
            <a:spLocks noGrp="1"/>
          </p:cNvSpPr>
          <p:nvPr>
            <p:ph type="pic" sz="quarter" idx="17" hasCustomPrompt="1"/>
          </p:nvPr>
        </p:nvSpPr>
        <p:spPr>
          <a:xfrm>
            <a:off x="2461260" y="4054348"/>
            <a:ext cx="2075688" cy="1901952"/>
          </a:xfrm>
          <a:prstGeom prst="rect">
            <a:avLst/>
          </a:prstGeom>
          <a:ln>
            <a:noFill/>
          </a:ln>
        </p:spPr>
        <p:txBody>
          <a:bodyPr wrap="none" tIns="0" bIns="457200" anchor="b"/>
          <a:lstStyle>
            <a:lvl1pPr algn="ctr" rtl="0">
              <a:buNone/>
              <a:defRPr sz="1400" b="1">
                <a:solidFill>
                  <a:schemeClr val="tx1">
                    <a:lumMod val="50000"/>
                    <a:lumOff val="50000"/>
                  </a:schemeClr>
                </a:solidFill>
              </a:defRPr>
            </a:lvl1pPr>
          </a:lstStyle>
          <a:p>
            <a:r>
              <a:rPr lang="en-US" dirty="0" smtClean="0"/>
              <a:t>Click Icon To Add Image </a:t>
            </a:r>
            <a:endParaRPr lang="en-US" dirty="0"/>
          </a:p>
        </p:txBody>
      </p:sp>
      <p:sp>
        <p:nvSpPr>
          <p:cNvPr id="37" name="Picture Placeholder 7"/>
          <p:cNvSpPr>
            <a:spLocks noGrp="1"/>
          </p:cNvSpPr>
          <p:nvPr>
            <p:ph type="pic" sz="quarter" idx="18" hasCustomPrompt="1"/>
          </p:nvPr>
        </p:nvSpPr>
        <p:spPr>
          <a:xfrm>
            <a:off x="4602480" y="4054348"/>
            <a:ext cx="2075688" cy="1901952"/>
          </a:xfrm>
          <a:prstGeom prst="rect">
            <a:avLst/>
          </a:prstGeom>
          <a:ln>
            <a:noFill/>
          </a:ln>
        </p:spPr>
        <p:txBody>
          <a:bodyPr wrap="none" tIns="0" bIns="457200" anchor="b"/>
          <a:lstStyle>
            <a:lvl1pPr algn="ctr" rtl="0">
              <a:buNone/>
              <a:defRPr sz="1400" b="1">
                <a:solidFill>
                  <a:schemeClr val="tx1">
                    <a:lumMod val="50000"/>
                    <a:lumOff val="50000"/>
                  </a:schemeClr>
                </a:solidFill>
              </a:defRPr>
            </a:lvl1pPr>
          </a:lstStyle>
          <a:p>
            <a:r>
              <a:rPr lang="en-US" dirty="0" smtClean="0"/>
              <a:t>Click Icon To Add Image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8">
                                            <p:txEl>
                                              <p:pRg st="0" end="0"/>
                                            </p:txEl>
                                          </p:spTgt>
                                        </p:tgtEl>
                                        <p:attrNameLst>
                                          <p:attrName>style.visibility</p:attrName>
                                        </p:attrNameLst>
                                      </p:cBhvr>
                                      <p:to>
                                        <p:strVal val="visible"/>
                                      </p:to>
                                    </p:set>
                                    <p:animEffect transition="in" filter="fade">
                                      <p:cBhvr>
                                        <p:cTn id="13" dur="500"/>
                                        <p:tgtEl>
                                          <p:spTgt spid="18">
                                            <p:txEl>
                                              <p:pRg st="0" end="0"/>
                                            </p:txEl>
                                          </p:spTgt>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par>
                          <p:cTn id="18" fill="hold">
                            <p:stCondLst>
                              <p:cond delay="1500"/>
                            </p:stCondLst>
                            <p:childTnLst>
                              <p:par>
                                <p:cTn id="19" presetID="23" presetClass="entr" presetSubtype="16"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p:cTn id="21" dur="500" fill="hold"/>
                                        <p:tgtEl>
                                          <p:spTgt spid="34"/>
                                        </p:tgtEl>
                                        <p:attrNameLst>
                                          <p:attrName>ppt_w</p:attrName>
                                        </p:attrNameLst>
                                      </p:cBhvr>
                                      <p:tavLst>
                                        <p:tav tm="0">
                                          <p:val>
                                            <p:fltVal val="0"/>
                                          </p:val>
                                        </p:tav>
                                        <p:tav tm="100000">
                                          <p:val>
                                            <p:strVal val="#ppt_w"/>
                                          </p:val>
                                        </p:tav>
                                      </p:tavLst>
                                    </p:anim>
                                    <p:anim calcmode="lin" valueType="num">
                                      <p:cBhvr>
                                        <p:cTn id="22" dur="500" fill="hold"/>
                                        <p:tgtEl>
                                          <p:spTgt spid="34"/>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p:cTn id="26" dur="500" fill="hold"/>
                                        <p:tgtEl>
                                          <p:spTgt spid="35"/>
                                        </p:tgtEl>
                                        <p:attrNameLst>
                                          <p:attrName>ppt_w</p:attrName>
                                        </p:attrNameLst>
                                      </p:cBhvr>
                                      <p:tavLst>
                                        <p:tav tm="0">
                                          <p:val>
                                            <p:fltVal val="0"/>
                                          </p:val>
                                        </p:tav>
                                        <p:tav tm="100000">
                                          <p:val>
                                            <p:strVal val="#ppt_w"/>
                                          </p:val>
                                        </p:tav>
                                      </p:tavLst>
                                    </p:anim>
                                    <p:anim calcmode="lin" valueType="num">
                                      <p:cBhvr>
                                        <p:cTn id="27" dur="500" fill="hold"/>
                                        <p:tgtEl>
                                          <p:spTgt spid="35"/>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p:cTn id="31" dur="500" fill="hold"/>
                                        <p:tgtEl>
                                          <p:spTgt spid="36"/>
                                        </p:tgtEl>
                                        <p:attrNameLst>
                                          <p:attrName>ppt_w</p:attrName>
                                        </p:attrNameLst>
                                      </p:cBhvr>
                                      <p:tavLst>
                                        <p:tav tm="0">
                                          <p:val>
                                            <p:fltVal val="0"/>
                                          </p:val>
                                        </p:tav>
                                        <p:tav tm="100000">
                                          <p:val>
                                            <p:strVal val="#ppt_w"/>
                                          </p:val>
                                        </p:tav>
                                      </p:tavLst>
                                    </p:anim>
                                    <p:anim calcmode="lin" valueType="num">
                                      <p:cBhvr>
                                        <p:cTn id="32" dur="500" fill="hold"/>
                                        <p:tgtEl>
                                          <p:spTgt spid="36"/>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23" presetClass="entr" presetSubtype="16"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500" fill="hold"/>
                                        <p:tgtEl>
                                          <p:spTgt spid="37"/>
                                        </p:tgtEl>
                                        <p:attrNameLst>
                                          <p:attrName>ppt_w</p:attrName>
                                        </p:attrNameLst>
                                      </p:cBhvr>
                                      <p:tavLst>
                                        <p:tav tm="0">
                                          <p:val>
                                            <p:fltVal val="0"/>
                                          </p:val>
                                        </p:tav>
                                        <p:tav tm="100000">
                                          <p:val>
                                            <p:strVal val="#ppt_w"/>
                                          </p:val>
                                        </p:tav>
                                      </p:tavLst>
                                    </p:anim>
                                    <p:anim calcmode="lin" valueType="num">
                                      <p:cBhvr>
                                        <p:cTn id="37" dur="500" fill="hold"/>
                                        <p:tgtEl>
                                          <p:spTgt spid="3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build="p">
        <p:tmplLst>
          <p:tmpl lvl="1">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34" grpId="0"/>
      <p:bldP spid="35" grpId="0"/>
      <p:bldP spid="36" grpId="0"/>
      <p:bldP spid="37"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team">
    <p:spTree>
      <p:nvGrpSpPr>
        <p:cNvPr id="1" name=""/>
        <p:cNvGrpSpPr/>
        <p:nvPr/>
      </p:nvGrpSpPr>
      <p:grpSpPr>
        <a:xfrm>
          <a:off x="0" y="0"/>
          <a:ext cx="0" cy="0"/>
          <a:chOff x="0" y="0"/>
          <a:chExt cx="0" cy="0"/>
        </a:xfrm>
      </p:grpSpPr>
      <p:sp>
        <p:nvSpPr>
          <p:cNvPr id="37" name="Title 1"/>
          <p:cNvSpPr>
            <a:spLocks noGrp="1"/>
          </p:cNvSpPr>
          <p:nvPr>
            <p:ph type="title"/>
          </p:nvPr>
        </p:nvSpPr>
        <p:spPr>
          <a:xfrm>
            <a:off x="2350352" y="517427"/>
            <a:ext cx="4443296" cy="310112"/>
          </a:xfrm>
          <a:prstGeom prst="rect">
            <a:avLst/>
          </a:prstGeom>
        </p:spPr>
        <p:txBody>
          <a:bodyPr wrap="none" lIns="0" tIns="0" rIns="0" bIns="0" anchor="ctr">
            <a:noAutofit/>
          </a:bodyPr>
          <a:lstStyle>
            <a:lvl1pPr algn="ctr">
              <a:defRPr sz="2400" b="1" i="0" baseline="0">
                <a:solidFill>
                  <a:schemeClr val="tx1">
                    <a:lumMod val="50000"/>
                    <a:lumOff val="50000"/>
                  </a:schemeClr>
                </a:solidFill>
                <a:latin typeface="+mn-lt"/>
              </a:defRPr>
            </a:lvl1pPr>
          </a:lstStyle>
          <a:p>
            <a:r>
              <a:rPr lang="ru-RU" dirty="0" smtClean="0">
                <a:latin typeface="Segoe UI Semilight" panose="020B0402040204020203" pitchFamily="34" charset="0"/>
                <a:cs typeface="Segoe UI Semilight" panose="020B0402040204020203" pitchFamily="34" charset="0"/>
              </a:rPr>
              <a:t>Образец заголовка</a:t>
            </a:r>
            <a:endParaRPr lang="en-US" dirty="0"/>
          </a:p>
        </p:txBody>
      </p:sp>
      <p:sp>
        <p:nvSpPr>
          <p:cNvPr id="38" name="Text Placeholder 3"/>
          <p:cNvSpPr>
            <a:spLocks noGrp="1"/>
          </p:cNvSpPr>
          <p:nvPr>
            <p:ph type="body" sz="half" idx="2" hasCustomPrompt="1"/>
          </p:nvPr>
        </p:nvSpPr>
        <p:spPr>
          <a:xfrm>
            <a:off x="3271838" y="862246"/>
            <a:ext cx="2600325"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grpSp>
        <p:nvGrpSpPr>
          <p:cNvPr id="39" name="Group 38"/>
          <p:cNvGrpSpPr/>
          <p:nvPr userDrawn="1"/>
        </p:nvGrpSpPr>
        <p:grpSpPr>
          <a:xfrm>
            <a:off x="2497931" y="1143000"/>
            <a:ext cx="4148138" cy="76200"/>
            <a:chOff x="508000" y="2487613"/>
            <a:chExt cx="2818606" cy="76200"/>
          </a:xfrm>
        </p:grpSpPr>
        <p:sp>
          <p:nvSpPr>
            <p:cNvPr id="40" name="Rectangle 39"/>
            <p:cNvSpPr/>
            <p:nvPr userDrawn="1"/>
          </p:nvSpPr>
          <p:spPr>
            <a:xfrm>
              <a:off x="508000" y="2487613"/>
              <a:ext cx="469924"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a:off x="976948" y="2487613"/>
              <a:ext cx="469924" cy="7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1446882" y="2487613"/>
              <a:ext cx="469924" cy="76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userDrawn="1"/>
          </p:nvSpPr>
          <p:spPr>
            <a:xfrm>
              <a:off x="1916815" y="2487613"/>
              <a:ext cx="469924" cy="76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p:cNvSpPr/>
            <p:nvPr userDrawn="1"/>
          </p:nvSpPr>
          <p:spPr>
            <a:xfrm>
              <a:off x="2386749" y="2487613"/>
              <a:ext cx="469924" cy="76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userDrawn="1"/>
          </p:nvSpPr>
          <p:spPr>
            <a:xfrm>
              <a:off x="2856682" y="2487613"/>
              <a:ext cx="469924"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Pentagon 45"/>
          <p:cNvSpPr>
            <a:spLocks noChangeAspect="1"/>
          </p:cNvSpPr>
          <p:nvPr userDrawn="1"/>
        </p:nvSpPr>
        <p:spPr>
          <a:xfrm rot="5400000">
            <a:off x="8501871" y="773413"/>
            <a:ext cx="394954" cy="495300"/>
          </a:xfrm>
          <a:prstGeom prst="homePlate">
            <a:avLst>
              <a:gd name="adj" fmla="val 3190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47" name="Slide Number Placeholder 4"/>
          <p:cNvSpPr txBox="1">
            <a:spLocks/>
          </p:cNvSpPr>
          <p:nvPr userDrawn="1"/>
        </p:nvSpPr>
        <p:spPr>
          <a:xfrm>
            <a:off x="8426147" y="790539"/>
            <a:ext cx="546403" cy="403892"/>
          </a:xfrm>
          <a:prstGeom prst="rect">
            <a:avLst/>
          </a:prstGeom>
        </p:spPr>
        <p:txBody>
          <a:bodyPr vert="horz" lIns="91440" tIns="45720" rIns="91440" bIns="4572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36B7D2-B98C-44FD-8D04-7EC62A564975}" type="slidenum">
              <a:rPr lang="en-US" sz="1200" smtClean="0"/>
              <a:pPr/>
              <a:t>‹#›</a:t>
            </a:fld>
            <a:endParaRPr lang="en-US" sz="1200" dirty="0"/>
          </a:p>
        </p:txBody>
      </p:sp>
      <p:sp>
        <p:nvSpPr>
          <p:cNvPr id="48" name="Picture Placeholder 7"/>
          <p:cNvSpPr>
            <a:spLocks noGrp="1"/>
          </p:cNvSpPr>
          <p:nvPr>
            <p:ph type="pic" sz="quarter" idx="20" hasCustomPrompt="1"/>
          </p:nvPr>
        </p:nvSpPr>
        <p:spPr>
          <a:xfrm>
            <a:off x="707011" y="2140102"/>
            <a:ext cx="1512318" cy="1514404"/>
          </a:xfrm>
          <a:prstGeom prst="ellipse">
            <a:avLst/>
          </a:prstGeom>
          <a:ln>
            <a:solidFill>
              <a:schemeClr val="bg1">
                <a:lumMod val="85000"/>
              </a:schemeClr>
            </a:solidFill>
          </a:ln>
        </p:spPr>
        <p:txBody>
          <a:bodyPr wrap="none" tIns="822960" bIns="1828800" anchor="b"/>
          <a:lstStyle>
            <a:lvl1pPr algn="ctr" rtl="0">
              <a:buNone/>
              <a:defRPr sz="900" b="1">
                <a:solidFill>
                  <a:schemeClr val="tx1">
                    <a:lumMod val="50000"/>
                    <a:lumOff val="50000"/>
                  </a:schemeClr>
                </a:solidFill>
              </a:defRPr>
            </a:lvl1pPr>
          </a:lstStyle>
          <a:p>
            <a:r>
              <a:rPr lang="en-US" dirty="0" smtClean="0"/>
              <a:t>Click Icon To Add Image </a:t>
            </a:r>
            <a:endParaRPr lang="en-US" dirty="0"/>
          </a:p>
        </p:txBody>
      </p:sp>
      <p:sp>
        <p:nvSpPr>
          <p:cNvPr id="49" name="Text Placeholder 3"/>
          <p:cNvSpPr>
            <a:spLocks noGrp="1"/>
          </p:cNvSpPr>
          <p:nvPr>
            <p:ph type="body" sz="half" idx="36"/>
          </p:nvPr>
        </p:nvSpPr>
        <p:spPr>
          <a:xfrm>
            <a:off x="663070" y="3712079"/>
            <a:ext cx="1600200" cy="192780"/>
          </a:xfrm>
          <a:prstGeom prst="rect">
            <a:avLst/>
          </a:prstGeom>
        </p:spPr>
        <p:txBody>
          <a:bodyPr wrap="square" lIns="0" tIns="0" rIns="0" bIns="0" anchor="ctr">
            <a:noAutofit/>
          </a:bodyPr>
          <a:lstStyle>
            <a:lvl1pPr marL="0" indent="0" algn="ctr">
              <a:buNone/>
              <a:defRPr sz="1400" b="1" baseline="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50" name="Text Placeholder 3"/>
          <p:cNvSpPr>
            <a:spLocks noGrp="1"/>
          </p:cNvSpPr>
          <p:nvPr>
            <p:ph type="body" sz="half" idx="37"/>
          </p:nvPr>
        </p:nvSpPr>
        <p:spPr>
          <a:xfrm flipH="1">
            <a:off x="663070" y="3929155"/>
            <a:ext cx="1600200" cy="192780"/>
          </a:xfrm>
          <a:prstGeom prst="rect">
            <a:avLst/>
          </a:prstGeom>
        </p:spPr>
        <p:txBody>
          <a:bodyPr wrap="square" lIns="0" tIns="0" rIns="0" bIns="0" anchor="ctr">
            <a:noAutofit/>
          </a:bodyPr>
          <a:lstStyle>
            <a:lvl1pPr marL="0" indent="0" algn="ctr">
              <a:buNone/>
              <a:defRPr sz="1200" b="0" baseline="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52" name="Picture Placeholder 7"/>
          <p:cNvSpPr>
            <a:spLocks noGrp="1"/>
          </p:cNvSpPr>
          <p:nvPr>
            <p:ph type="pic" sz="quarter" idx="38" hasCustomPrompt="1"/>
          </p:nvPr>
        </p:nvSpPr>
        <p:spPr>
          <a:xfrm>
            <a:off x="2779598" y="2140102"/>
            <a:ext cx="1512318" cy="1514404"/>
          </a:xfrm>
          <a:prstGeom prst="ellipse">
            <a:avLst/>
          </a:prstGeom>
          <a:ln>
            <a:solidFill>
              <a:schemeClr val="bg1">
                <a:lumMod val="85000"/>
              </a:schemeClr>
            </a:solidFill>
          </a:ln>
        </p:spPr>
        <p:txBody>
          <a:bodyPr wrap="none" tIns="822960" bIns="1828800" anchor="b"/>
          <a:lstStyle>
            <a:lvl1pPr algn="ctr" rtl="0">
              <a:buNone/>
              <a:defRPr sz="900" b="1">
                <a:solidFill>
                  <a:schemeClr val="tx1">
                    <a:lumMod val="50000"/>
                    <a:lumOff val="50000"/>
                  </a:schemeClr>
                </a:solidFill>
              </a:defRPr>
            </a:lvl1pPr>
          </a:lstStyle>
          <a:p>
            <a:r>
              <a:rPr lang="en-US" dirty="0" smtClean="0"/>
              <a:t>Click Icon To Add Image </a:t>
            </a:r>
            <a:endParaRPr lang="en-US" dirty="0"/>
          </a:p>
        </p:txBody>
      </p:sp>
      <p:sp>
        <p:nvSpPr>
          <p:cNvPr id="54" name="Text Placeholder 3"/>
          <p:cNvSpPr>
            <a:spLocks noGrp="1"/>
          </p:cNvSpPr>
          <p:nvPr>
            <p:ph type="body" sz="half" idx="39"/>
          </p:nvPr>
        </p:nvSpPr>
        <p:spPr>
          <a:xfrm>
            <a:off x="2735657" y="3712079"/>
            <a:ext cx="1600200" cy="192780"/>
          </a:xfrm>
          <a:prstGeom prst="rect">
            <a:avLst/>
          </a:prstGeom>
        </p:spPr>
        <p:txBody>
          <a:bodyPr wrap="square" lIns="0" tIns="0" rIns="0" bIns="0" anchor="ctr">
            <a:noAutofit/>
          </a:bodyPr>
          <a:lstStyle>
            <a:lvl1pPr marL="0" indent="0" algn="ctr">
              <a:buNone/>
              <a:defRPr sz="1400" b="1" baseline="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55" name="Text Placeholder 3"/>
          <p:cNvSpPr>
            <a:spLocks noGrp="1"/>
          </p:cNvSpPr>
          <p:nvPr>
            <p:ph type="body" sz="half" idx="40"/>
          </p:nvPr>
        </p:nvSpPr>
        <p:spPr>
          <a:xfrm flipH="1">
            <a:off x="2735657" y="3929155"/>
            <a:ext cx="1600200" cy="192780"/>
          </a:xfrm>
          <a:prstGeom prst="rect">
            <a:avLst/>
          </a:prstGeom>
        </p:spPr>
        <p:txBody>
          <a:bodyPr wrap="square" lIns="0" tIns="0" rIns="0" bIns="0" anchor="ctr">
            <a:noAutofit/>
          </a:bodyPr>
          <a:lstStyle>
            <a:lvl1pPr marL="0" indent="0" algn="ctr">
              <a:buNone/>
              <a:defRPr sz="1200" b="0" baseline="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57" name="Picture Placeholder 7"/>
          <p:cNvSpPr>
            <a:spLocks noGrp="1"/>
          </p:cNvSpPr>
          <p:nvPr>
            <p:ph type="pic" sz="quarter" idx="41" hasCustomPrompt="1"/>
          </p:nvPr>
        </p:nvSpPr>
        <p:spPr>
          <a:xfrm>
            <a:off x="4852185" y="2140102"/>
            <a:ext cx="1512318" cy="1514404"/>
          </a:xfrm>
          <a:prstGeom prst="ellipse">
            <a:avLst/>
          </a:prstGeom>
          <a:ln>
            <a:solidFill>
              <a:schemeClr val="bg1">
                <a:lumMod val="85000"/>
              </a:schemeClr>
            </a:solidFill>
          </a:ln>
        </p:spPr>
        <p:txBody>
          <a:bodyPr wrap="none" tIns="822960" bIns="1828800" anchor="b"/>
          <a:lstStyle>
            <a:lvl1pPr algn="ctr" rtl="0">
              <a:buNone/>
              <a:defRPr sz="900" b="1">
                <a:solidFill>
                  <a:schemeClr val="tx1">
                    <a:lumMod val="50000"/>
                    <a:lumOff val="50000"/>
                  </a:schemeClr>
                </a:solidFill>
              </a:defRPr>
            </a:lvl1pPr>
          </a:lstStyle>
          <a:p>
            <a:r>
              <a:rPr lang="en-US" dirty="0" smtClean="0"/>
              <a:t>Click Icon To Add Image </a:t>
            </a:r>
            <a:endParaRPr lang="en-US" dirty="0"/>
          </a:p>
        </p:txBody>
      </p:sp>
      <p:sp>
        <p:nvSpPr>
          <p:cNvPr id="58" name="Text Placeholder 3"/>
          <p:cNvSpPr>
            <a:spLocks noGrp="1"/>
          </p:cNvSpPr>
          <p:nvPr>
            <p:ph type="body" sz="half" idx="42"/>
          </p:nvPr>
        </p:nvSpPr>
        <p:spPr>
          <a:xfrm>
            <a:off x="4808244" y="3712079"/>
            <a:ext cx="1600200" cy="192780"/>
          </a:xfrm>
          <a:prstGeom prst="rect">
            <a:avLst/>
          </a:prstGeom>
        </p:spPr>
        <p:txBody>
          <a:bodyPr wrap="square" lIns="0" tIns="0" rIns="0" bIns="0" anchor="ctr">
            <a:noAutofit/>
          </a:bodyPr>
          <a:lstStyle>
            <a:lvl1pPr marL="0" indent="0" algn="ctr">
              <a:buNone/>
              <a:defRPr sz="1400" b="1" baseline="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59" name="Text Placeholder 3"/>
          <p:cNvSpPr>
            <a:spLocks noGrp="1"/>
          </p:cNvSpPr>
          <p:nvPr>
            <p:ph type="body" sz="half" idx="43"/>
          </p:nvPr>
        </p:nvSpPr>
        <p:spPr>
          <a:xfrm flipH="1">
            <a:off x="4808244" y="3929155"/>
            <a:ext cx="1600200" cy="192780"/>
          </a:xfrm>
          <a:prstGeom prst="rect">
            <a:avLst/>
          </a:prstGeom>
        </p:spPr>
        <p:txBody>
          <a:bodyPr wrap="square" lIns="0" tIns="0" rIns="0" bIns="0" anchor="ctr">
            <a:noAutofit/>
          </a:bodyPr>
          <a:lstStyle>
            <a:lvl1pPr marL="0" indent="0" algn="ctr">
              <a:buNone/>
              <a:defRPr sz="1200" b="0" baseline="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60" name="Picture Placeholder 7"/>
          <p:cNvSpPr>
            <a:spLocks noGrp="1"/>
          </p:cNvSpPr>
          <p:nvPr>
            <p:ph type="pic" sz="quarter" idx="44" hasCustomPrompt="1"/>
          </p:nvPr>
        </p:nvSpPr>
        <p:spPr>
          <a:xfrm>
            <a:off x="6924773" y="2140102"/>
            <a:ext cx="1512318" cy="1514404"/>
          </a:xfrm>
          <a:prstGeom prst="ellipse">
            <a:avLst/>
          </a:prstGeom>
          <a:ln>
            <a:solidFill>
              <a:schemeClr val="bg1">
                <a:lumMod val="85000"/>
              </a:schemeClr>
            </a:solidFill>
          </a:ln>
        </p:spPr>
        <p:txBody>
          <a:bodyPr wrap="none" tIns="822960" bIns="1828800" anchor="b"/>
          <a:lstStyle>
            <a:lvl1pPr algn="ctr" rtl="0">
              <a:buNone/>
              <a:defRPr sz="900" b="1">
                <a:solidFill>
                  <a:schemeClr val="tx1">
                    <a:lumMod val="50000"/>
                    <a:lumOff val="50000"/>
                  </a:schemeClr>
                </a:solidFill>
              </a:defRPr>
            </a:lvl1pPr>
          </a:lstStyle>
          <a:p>
            <a:r>
              <a:rPr lang="en-US" dirty="0" smtClean="0"/>
              <a:t>Click Icon To Add Image </a:t>
            </a:r>
            <a:endParaRPr lang="en-US" dirty="0"/>
          </a:p>
        </p:txBody>
      </p:sp>
      <p:sp>
        <p:nvSpPr>
          <p:cNvPr id="61" name="Text Placeholder 3"/>
          <p:cNvSpPr>
            <a:spLocks noGrp="1"/>
          </p:cNvSpPr>
          <p:nvPr>
            <p:ph type="body" sz="half" idx="45"/>
          </p:nvPr>
        </p:nvSpPr>
        <p:spPr>
          <a:xfrm>
            <a:off x="6880832" y="3712079"/>
            <a:ext cx="1600200" cy="192780"/>
          </a:xfrm>
          <a:prstGeom prst="rect">
            <a:avLst/>
          </a:prstGeom>
        </p:spPr>
        <p:txBody>
          <a:bodyPr wrap="square" lIns="0" tIns="0" rIns="0" bIns="0" anchor="ctr">
            <a:noAutofit/>
          </a:bodyPr>
          <a:lstStyle>
            <a:lvl1pPr marL="0" indent="0" algn="ctr">
              <a:buNone/>
              <a:defRPr sz="1400" b="1" baseline="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62" name="Text Placeholder 3"/>
          <p:cNvSpPr>
            <a:spLocks noGrp="1"/>
          </p:cNvSpPr>
          <p:nvPr>
            <p:ph type="body" sz="half" idx="46"/>
          </p:nvPr>
        </p:nvSpPr>
        <p:spPr>
          <a:xfrm flipH="1">
            <a:off x="6880832" y="3929155"/>
            <a:ext cx="1600200" cy="192780"/>
          </a:xfrm>
          <a:prstGeom prst="rect">
            <a:avLst/>
          </a:prstGeom>
        </p:spPr>
        <p:txBody>
          <a:bodyPr wrap="square" lIns="0" tIns="0" rIns="0" bIns="0" anchor="ctr">
            <a:noAutofit/>
          </a:bodyPr>
          <a:lstStyle>
            <a:lvl1pPr marL="0" indent="0" algn="ctr">
              <a:buNone/>
              <a:defRPr sz="1200" b="0" baseline="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63" name="Picture Placeholder 7"/>
          <p:cNvSpPr>
            <a:spLocks noGrp="1"/>
          </p:cNvSpPr>
          <p:nvPr>
            <p:ph type="pic" sz="quarter" idx="47" hasCustomPrompt="1"/>
          </p:nvPr>
        </p:nvSpPr>
        <p:spPr>
          <a:xfrm>
            <a:off x="707011" y="4203067"/>
            <a:ext cx="1512318" cy="1514404"/>
          </a:xfrm>
          <a:prstGeom prst="ellipse">
            <a:avLst/>
          </a:prstGeom>
          <a:ln>
            <a:solidFill>
              <a:schemeClr val="bg1">
                <a:lumMod val="85000"/>
              </a:schemeClr>
            </a:solidFill>
          </a:ln>
        </p:spPr>
        <p:txBody>
          <a:bodyPr wrap="none" tIns="822960" bIns="1828800" anchor="b"/>
          <a:lstStyle>
            <a:lvl1pPr algn="ctr" rtl="0">
              <a:buNone/>
              <a:defRPr sz="900" b="1">
                <a:solidFill>
                  <a:schemeClr val="tx1">
                    <a:lumMod val="50000"/>
                    <a:lumOff val="50000"/>
                  </a:schemeClr>
                </a:solidFill>
              </a:defRPr>
            </a:lvl1pPr>
          </a:lstStyle>
          <a:p>
            <a:r>
              <a:rPr lang="en-US" dirty="0" smtClean="0"/>
              <a:t>Click Icon To Add Image </a:t>
            </a:r>
            <a:endParaRPr lang="en-US" dirty="0"/>
          </a:p>
        </p:txBody>
      </p:sp>
      <p:sp>
        <p:nvSpPr>
          <p:cNvPr id="64" name="Text Placeholder 3"/>
          <p:cNvSpPr>
            <a:spLocks noGrp="1"/>
          </p:cNvSpPr>
          <p:nvPr>
            <p:ph type="body" sz="half" idx="48"/>
          </p:nvPr>
        </p:nvSpPr>
        <p:spPr>
          <a:xfrm>
            <a:off x="663070" y="5775044"/>
            <a:ext cx="1600200" cy="192780"/>
          </a:xfrm>
          <a:prstGeom prst="rect">
            <a:avLst/>
          </a:prstGeom>
        </p:spPr>
        <p:txBody>
          <a:bodyPr wrap="square" lIns="0" tIns="0" rIns="0" bIns="0" anchor="ctr">
            <a:noAutofit/>
          </a:bodyPr>
          <a:lstStyle>
            <a:lvl1pPr marL="0" indent="0" algn="ctr" rtl="0">
              <a:buNone/>
              <a:defRPr sz="1400" b="1" baseline="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65" name="Text Placeholder 3"/>
          <p:cNvSpPr>
            <a:spLocks noGrp="1"/>
          </p:cNvSpPr>
          <p:nvPr>
            <p:ph type="body" sz="half" idx="49"/>
          </p:nvPr>
        </p:nvSpPr>
        <p:spPr>
          <a:xfrm flipH="1">
            <a:off x="663070" y="5992120"/>
            <a:ext cx="1600200" cy="192780"/>
          </a:xfrm>
          <a:prstGeom prst="rect">
            <a:avLst/>
          </a:prstGeom>
        </p:spPr>
        <p:txBody>
          <a:bodyPr wrap="square" lIns="0" tIns="0" rIns="0" bIns="0" anchor="ctr">
            <a:noAutofit/>
          </a:bodyPr>
          <a:lstStyle>
            <a:lvl1pPr marL="0" indent="0" algn="ctr" rtl="0">
              <a:buNone/>
              <a:defRPr sz="1200" b="0" baseline="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66" name="Picture Placeholder 7"/>
          <p:cNvSpPr>
            <a:spLocks noGrp="1"/>
          </p:cNvSpPr>
          <p:nvPr>
            <p:ph type="pic" sz="quarter" idx="50" hasCustomPrompt="1"/>
          </p:nvPr>
        </p:nvSpPr>
        <p:spPr>
          <a:xfrm>
            <a:off x="2779598" y="4203067"/>
            <a:ext cx="1512318" cy="1514404"/>
          </a:xfrm>
          <a:prstGeom prst="ellipse">
            <a:avLst/>
          </a:prstGeom>
          <a:ln>
            <a:solidFill>
              <a:schemeClr val="bg1">
                <a:lumMod val="85000"/>
              </a:schemeClr>
            </a:solidFill>
          </a:ln>
        </p:spPr>
        <p:txBody>
          <a:bodyPr wrap="none" tIns="822960" bIns="1828800" anchor="b"/>
          <a:lstStyle>
            <a:lvl1pPr algn="ctr" rtl="0">
              <a:buNone/>
              <a:defRPr sz="900" b="1">
                <a:solidFill>
                  <a:schemeClr val="tx1">
                    <a:lumMod val="50000"/>
                    <a:lumOff val="50000"/>
                  </a:schemeClr>
                </a:solidFill>
              </a:defRPr>
            </a:lvl1pPr>
          </a:lstStyle>
          <a:p>
            <a:r>
              <a:rPr lang="en-US" dirty="0" smtClean="0"/>
              <a:t>Click Icon To Add Image </a:t>
            </a:r>
            <a:endParaRPr lang="en-US" dirty="0"/>
          </a:p>
        </p:txBody>
      </p:sp>
      <p:sp>
        <p:nvSpPr>
          <p:cNvPr id="67" name="Text Placeholder 3"/>
          <p:cNvSpPr>
            <a:spLocks noGrp="1"/>
          </p:cNvSpPr>
          <p:nvPr>
            <p:ph type="body" sz="half" idx="51"/>
          </p:nvPr>
        </p:nvSpPr>
        <p:spPr>
          <a:xfrm>
            <a:off x="2735657" y="5775044"/>
            <a:ext cx="1600200" cy="192780"/>
          </a:xfrm>
          <a:prstGeom prst="rect">
            <a:avLst/>
          </a:prstGeom>
        </p:spPr>
        <p:txBody>
          <a:bodyPr wrap="square" lIns="0" tIns="0" rIns="0" bIns="0" anchor="ctr">
            <a:noAutofit/>
          </a:bodyPr>
          <a:lstStyle>
            <a:lvl1pPr marL="0" indent="0" algn="ctr" rtl="0">
              <a:buNone/>
              <a:defRPr sz="1400" b="1" baseline="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68" name="Text Placeholder 3"/>
          <p:cNvSpPr>
            <a:spLocks noGrp="1"/>
          </p:cNvSpPr>
          <p:nvPr>
            <p:ph type="body" sz="half" idx="52"/>
          </p:nvPr>
        </p:nvSpPr>
        <p:spPr>
          <a:xfrm flipH="1">
            <a:off x="2735657" y="5992120"/>
            <a:ext cx="1600200" cy="192780"/>
          </a:xfrm>
          <a:prstGeom prst="rect">
            <a:avLst/>
          </a:prstGeom>
        </p:spPr>
        <p:txBody>
          <a:bodyPr wrap="square" lIns="0" tIns="0" rIns="0" bIns="0" anchor="ctr">
            <a:noAutofit/>
          </a:bodyPr>
          <a:lstStyle>
            <a:lvl1pPr marL="0" indent="0" algn="ctr" rtl="0">
              <a:buNone/>
              <a:defRPr sz="1200" b="0" baseline="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69" name="Picture Placeholder 7"/>
          <p:cNvSpPr>
            <a:spLocks noGrp="1"/>
          </p:cNvSpPr>
          <p:nvPr>
            <p:ph type="pic" sz="quarter" idx="53" hasCustomPrompt="1"/>
          </p:nvPr>
        </p:nvSpPr>
        <p:spPr>
          <a:xfrm>
            <a:off x="4852185" y="4203067"/>
            <a:ext cx="1512318" cy="1514404"/>
          </a:xfrm>
          <a:prstGeom prst="ellipse">
            <a:avLst/>
          </a:prstGeom>
          <a:ln>
            <a:solidFill>
              <a:schemeClr val="bg1">
                <a:lumMod val="85000"/>
              </a:schemeClr>
            </a:solidFill>
          </a:ln>
        </p:spPr>
        <p:txBody>
          <a:bodyPr wrap="none" tIns="822960" bIns="1828800" anchor="b"/>
          <a:lstStyle>
            <a:lvl1pPr algn="ctr" rtl="0">
              <a:buNone/>
              <a:defRPr sz="900" b="1">
                <a:solidFill>
                  <a:schemeClr val="tx1">
                    <a:lumMod val="50000"/>
                    <a:lumOff val="50000"/>
                  </a:schemeClr>
                </a:solidFill>
              </a:defRPr>
            </a:lvl1pPr>
          </a:lstStyle>
          <a:p>
            <a:r>
              <a:rPr lang="en-US" dirty="0" smtClean="0"/>
              <a:t>Click Icon To Add Image </a:t>
            </a:r>
            <a:endParaRPr lang="en-US" dirty="0"/>
          </a:p>
        </p:txBody>
      </p:sp>
      <p:sp>
        <p:nvSpPr>
          <p:cNvPr id="70" name="Text Placeholder 3"/>
          <p:cNvSpPr>
            <a:spLocks noGrp="1"/>
          </p:cNvSpPr>
          <p:nvPr>
            <p:ph type="body" sz="half" idx="54"/>
          </p:nvPr>
        </p:nvSpPr>
        <p:spPr>
          <a:xfrm>
            <a:off x="4808244" y="5775044"/>
            <a:ext cx="1600200" cy="192780"/>
          </a:xfrm>
          <a:prstGeom prst="rect">
            <a:avLst/>
          </a:prstGeom>
        </p:spPr>
        <p:txBody>
          <a:bodyPr wrap="square" lIns="0" tIns="0" rIns="0" bIns="0" anchor="ctr">
            <a:noAutofit/>
          </a:bodyPr>
          <a:lstStyle>
            <a:lvl1pPr marL="0" indent="0" algn="ctr" rtl="0">
              <a:buNone/>
              <a:defRPr sz="1400" b="1" baseline="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71" name="Text Placeholder 3"/>
          <p:cNvSpPr>
            <a:spLocks noGrp="1"/>
          </p:cNvSpPr>
          <p:nvPr>
            <p:ph type="body" sz="half" idx="55"/>
          </p:nvPr>
        </p:nvSpPr>
        <p:spPr>
          <a:xfrm flipH="1">
            <a:off x="4808244" y="5992120"/>
            <a:ext cx="1600200" cy="192780"/>
          </a:xfrm>
          <a:prstGeom prst="rect">
            <a:avLst/>
          </a:prstGeom>
        </p:spPr>
        <p:txBody>
          <a:bodyPr wrap="square" lIns="0" tIns="0" rIns="0" bIns="0" anchor="ctr">
            <a:noAutofit/>
          </a:bodyPr>
          <a:lstStyle>
            <a:lvl1pPr marL="0" indent="0" algn="ctr" rtl="0">
              <a:buNone/>
              <a:defRPr sz="1200" b="0" baseline="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72" name="Picture Placeholder 7"/>
          <p:cNvSpPr>
            <a:spLocks noGrp="1"/>
          </p:cNvSpPr>
          <p:nvPr>
            <p:ph type="pic" sz="quarter" idx="56" hasCustomPrompt="1"/>
          </p:nvPr>
        </p:nvSpPr>
        <p:spPr>
          <a:xfrm>
            <a:off x="6924773" y="4203067"/>
            <a:ext cx="1512318" cy="1514404"/>
          </a:xfrm>
          <a:prstGeom prst="ellipse">
            <a:avLst/>
          </a:prstGeom>
          <a:ln>
            <a:solidFill>
              <a:schemeClr val="bg1">
                <a:lumMod val="85000"/>
              </a:schemeClr>
            </a:solidFill>
          </a:ln>
        </p:spPr>
        <p:txBody>
          <a:bodyPr wrap="none" tIns="822960" bIns="1828800" anchor="b"/>
          <a:lstStyle>
            <a:lvl1pPr algn="ctr" rtl="0">
              <a:buNone/>
              <a:defRPr sz="900" b="1">
                <a:solidFill>
                  <a:schemeClr val="tx1">
                    <a:lumMod val="50000"/>
                    <a:lumOff val="50000"/>
                  </a:schemeClr>
                </a:solidFill>
              </a:defRPr>
            </a:lvl1pPr>
          </a:lstStyle>
          <a:p>
            <a:r>
              <a:rPr lang="en-US" dirty="0" smtClean="0"/>
              <a:t>Click Icon To Add Image </a:t>
            </a:r>
            <a:endParaRPr lang="en-US" dirty="0"/>
          </a:p>
        </p:txBody>
      </p:sp>
      <p:sp>
        <p:nvSpPr>
          <p:cNvPr id="75" name="Text Placeholder 3"/>
          <p:cNvSpPr>
            <a:spLocks noGrp="1"/>
          </p:cNvSpPr>
          <p:nvPr>
            <p:ph type="body" sz="half" idx="57"/>
          </p:nvPr>
        </p:nvSpPr>
        <p:spPr>
          <a:xfrm>
            <a:off x="6880832" y="5775044"/>
            <a:ext cx="1600200" cy="192780"/>
          </a:xfrm>
          <a:prstGeom prst="rect">
            <a:avLst/>
          </a:prstGeom>
        </p:spPr>
        <p:txBody>
          <a:bodyPr wrap="square" lIns="0" tIns="0" rIns="0" bIns="0" anchor="ctr">
            <a:noAutofit/>
          </a:bodyPr>
          <a:lstStyle>
            <a:lvl1pPr marL="0" indent="0" algn="ctr" rtl="0">
              <a:buNone/>
              <a:defRPr sz="1400" b="1" baseline="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76" name="Text Placeholder 3"/>
          <p:cNvSpPr>
            <a:spLocks noGrp="1"/>
          </p:cNvSpPr>
          <p:nvPr>
            <p:ph type="body" sz="half" idx="58"/>
          </p:nvPr>
        </p:nvSpPr>
        <p:spPr>
          <a:xfrm flipH="1">
            <a:off x="6880832" y="5992120"/>
            <a:ext cx="1600200" cy="192780"/>
          </a:xfrm>
          <a:prstGeom prst="rect">
            <a:avLst/>
          </a:prstGeom>
        </p:spPr>
        <p:txBody>
          <a:bodyPr wrap="square" lIns="0" tIns="0" rIns="0" bIns="0" anchor="ctr">
            <a:noAutofit/>
          </a:bodyPr>
          <a:lstStyle>
            <a:lvl1pPr marL="0" indent="0" algn="ctr" rtl="0">
              <a:buNone/>
              <a:defRPr sz="1200" b="0" baseline="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anim calcmode="lin" valueType="num">
                                      <p:cBhvr>
                                        <p:cTn id="8" dur="500" fill="hold"/>
                                        <p:tgtEl>
                                          <p:spTgt spid="37"/>
                                        </p:tgtEl>
                                        <p:attrNameLst>
                                          <p:attrName>ppt_x</p:attrName>
                                        </p:attrNameLst>
                                      </p:cBhvr>
                                      <p:tavLst>
                                        <p:tav tm="0">
                                          <p:val>
                                            <p:strVal val="#ppt_x"/>
                                          </p:val>
                                        </p:tav>
                                        <p:tav tm="100000">
                                          <p:val>
                                            <p:strVal val="#ppt_x"/>
                                          </p:val>
                                        </p:tav>
                                      </p:tavLst>
                                    </p:anim>
                                    <p:anim calcmode="lin" valueType="num">
                                      <p:cBhvr>
                                        <p:cTn id="9" dur="500" fill="hold"/>
                                        <p:tgtEl>
                                          <p:spTgt spid="3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38">
                                            <p:txEl>
                                              <p:pRg st="0" end="0"/>
                                            </p:txEl>
                                          </p:spTgt>
                                        </p:tgtEl>
                                        <p:attrNameLst>
                                          <p:attrName>style.visibility</p:attrName>
                                        </p:attrNameLst>
                                      </p:cBhvr>
                                      <p:to>
                                        <p:strVal val="visible"/>
                                      </p:to>
                                    </p:set>
                                    <p:animEffect transition="in" filter="fade">
                                      <p:cBhvr>
                                        <p:cTn id="13" dur="500"/>
                                        <p:tgtEl>
                                          <p:spTgt spid="38">
                                            <p:txEl>
                                              <p:pRg st="0" end="0"/>
                                            </p:txEl>
                                          </p:spTgt>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500"/>
                                        <p:tgtEl>
                                          <p:spTgt spid="39"/>
                                        </p:tgtEl>
                                      </p:cBhvr>
                                    </p:animEffect>
                                  </p:childTnLst>
                                </p:cTn>
                              </p:par>
                            </p:childTnLst>
                          </p:cTn>
                        </p:par>
                        <p:par>
                          <p:cTn id="18" fill="hold">
                            <p:stCondLst>
                              <p:cond delay="1500"/>
                            </p:stCondLst>
                            <p:childTnLst>
                              <p:par>
                                <p:cTn id="19" presetID="23" presetClass="entr" presetSubtype="16"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10" presetClass="entr" presetSubtype="0" fill="hold" grpId="0" nodeType="afterEffect" nodePh="1">
                                  <p:stCondLst>
                                    <p:cond delay="0"/>
                                  </p:stCondLst>
                                  <p:endCondLst>
                                    <p:cond evt="begin" delay="0">
                                      <p:tn val="24"/>
                                    </p:cond>
                                  </p:endCondLst>
                                  <p:childTnLst>
                                    <p:set>
                                      <p:cBhvr>
                                        <p:cTn id="25" dur="1" fill="hold">
                                          <p:stCondLst>
                                            <p:cond delay="0"/>
                                          </p:stCondLst>
                                        </p:cTn>
                                        <p:tgtEl>
                                          <p:spTgt spid="49">
                                            <p:txEl>
                                              <p:pRg st="0" end="0"/>
                                            </p:txEl>
                                          </p:spTgt>
                                        </p:tgtEl>
                                        <p:attrNameLst>
                                          <p:attrName>style.visibility</p:attrName>
                                        </p:attrNameLst>
                                      </p:cBhvr>
                                      <p:to>
                                        <p:strVal val="visible"/>
                                      </p:to>
                                    </p:set>
                                    <p:animEffect transition="in" filter="fade">
                                      <p:cBhvr>
                                        <p:cTn id="26" dur="500"/>
                                        <p:tgtEl>
                                          <p:spTgt spid="49">
                                            <p:txEl>
                                              <p:pRg st="0" end="0"/>
                                            </p:txEl>
                                          </p:spTgt>
                                        </p:tgtEl>
                                      </p:cBhvr>
                                    </p:animEffect>
                                  </p:childTnLst>
                                </p:cTn>
                              </p:par>
                              <p:par>
                                <p:cTn id="27" presetID="10" presetClass="entr" presetSubtype="0" fill="hold" grpId="0" nodeType="withEffect" nodePh="1">
                                  <p:stCondLst>
                                    <p:cond delay="0"/>
                                  </p:stCondLst>
                                  <p:endCondLst>
                                    <p:cond evt="begin" delay="0">
                                      <p:tn val="27"/>
                                    </p:cond>
                                  </p:endCondLst>
                                  <p:childTnLst>
                                    <p:set>
                                      <p:cBhvr>
                                        <p:cTn id="28" dur="1" fill="hold">
                                          <p:stCondLst>
                                            <p:cond delay="0"/>
                                          </p:stCondLst>
                                        </p:cTn>
                                        <p:tgtEl>
                                          <p:spTgt spid="50">
                                            <p:txEl>
                                              <p:pRg st="0" end="0"/>
                                            </p:txEl>
                                          </p:spTgt>
                                        </p:tgtEl>
                                        <p:attrNameLst>
                                          <p:attrName>style.visibility</p:attrName>
                                        </p:attrNameLst>
                                      </p:cBhvr>
                                      <p:to>
                                        <p:strVal val="visible"/>
                                      </p:to>
                                    </p:set>
                                    <p:animEffect transition="in" filter="fade">
                                      <p:cBhvr>
                                        <p:cTn id="29" dur="500"/>
                                        <p:tgtEl>
                                          <p:spTgt spid="50">
                                            <p:txEl>
                                              <p:pRg st="0" end="0"/>
                                            </p:txEl>
                                          </p:spTgt>
                                        </p:tgtEl>
                                      </p:cBhvr>
                                    </p:animEffect>
                                  </p:childTnLst>
                                </p:cTn>
                              </p:par>
                            </p:childTnLst>
                          </p:cTn>
                        </p:par>
                        <p:par>
                          <p:cTn id="30" fill="hold">
                            <p:stCondLst>
                              <p:cond delay="2500"/>
                            </p:stCondLst>
                            <p:childTnLst>
                              <p:par>
                                <p:cTn id="31" presetID="23" presetClass="entr" presetSubtype="16" fill="hold" grpId="0"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childTnLst>
                                </p:cTn>
                              </p:par>
                            </p:childTnLst>
                          </p:cTn>
                        </p:par>
                        <p:par>
                          <p:cTn id="35" fill="hold">
                            <p:stCondLst>
                              <p:cond delay="3000"/>
                            </p:stCondLst>
                            <p:childTnLst>
                              <p:par>
                                <p:cTn id="36" presetID="10" presetClass="entr" presetSubtype="0" fill="hold" grpId="0" nodeType="afterEffect" nodePh="1">
                                  <p:stCondLst>
                                    <p:cond delay="0"/>
                                  </p:stCondLst>
                                  <p:endCondLst>
                                    <p:cond evt="begin" delay="0">
                                      <p:tn val="36"/>
                                    </p:cond>
                                  </p:endCondLst>
                                  <p:childTnLst>
                                    <p:set>
                                      <p:cBhvr>
                                        <p:cTn id="37" dur="1" fill="hold">
                                          <p:stCondLst>
                                            <p:cond delay="0"/>
                                          </p:stCondLst>
                                        </p:cTn>
                                        <p:tgtEl>
                                          <p:spTgt spid="54">
                                            <p:txEl>
                                              <p:pRg st="0" end="0"/>
                                            </p:txEl>
                                          </p:spTgt>
                                        </p:tgtEl>
                                        <p:attrNameLst>
                                          <p:attrName>style.visibility</p:attrName>
                                        </p:attrNameLst>
                                      </p:cBhvr>
                                      <p:to>
                                        <p:strVal val="visible"/>
                                      </p:to>
                                    </p:set>
                                    <p:animEffect transition="in" filter="fade">
                                      <p:cBhvr>
                                        <p:cTn id="38" dur="500"/>
                                        <p:tgtEl>
                                          <p:spTgt spid="54">
                                            <p:txEl>
                                              <p:pRg st="0" end="0"/>
                                            </p:txEl>
                                          </p:spTgt>
                                        </p:tgtEl>
                                      </p:cBhvr>
                                    </p:animEffect>
                                  </p:childTnLst>
                                </p:cTn>
                              </p:par>
                              <p:par>
                                <p:cTn id="39" presetID="10" presetClass="entr" presetSubtype="0" fill="hold" grpId="0" nodeType="withEffect" nodePh="1">
                                  <p:stCondLst>
                                    <p:cond delay="0"/>
                                  </p:stCondLst>
                                  <p:endCondLst>
                                    <p:cond evt="begin" delay="0">
                                      <p:tn val="39"/>
                                    </p:cond>
                                  </p:endCondLst>
                                  <p:childTnLst>
                                    <p:set>
                                      <p:cBhvr>
                                        <p:cTn id="40" dur="1" fill="hold">
                                          <p:stCondLst>
                                            <p:cond delay="0"/>
                                          </p:stCondLst>
                                        </p:cTn>
                                        <p:tgtEl>
                                          <p:spTgt spid="55">
                                            <p:txEl>
                                              <p:pRg st="0" end="0"/>
                                            </p:txEl>
                                          </p:spTgt>
                                        </p:tgtEl>
                                        <p:attrNameLst>
                                          <p:attrName>style.visibility</p:attrName>
                                        </p:attrNameLst>
                                      </p:cBhvr>
                                      <p:to>
                                        <p:strVal val="visible"/>
                                      </p:to>
                                    </p:set>
                                    <p:animEffect transition="in" filter="fade">
                                      <p:cBhvr>
                                        <p:cTn id="41" dur="500"/>
                                        <p:tgtEl>
                                          <p:spTgt spid="55">
                                            <p:txEl>
                                              <p:pRg st="0" end="0"/>
                                            </p:txEl>
                                          </p:spTgt>
                                        </p:tgtEl>
                                      </p:cBhvr>
                                    </p:animEffect>
                                  </p:childTnLst>
                                </p:cTn>
                              </p:par>
                            </p:childTnLst>
                          </p:cTn>
                        </p:par>
                        <p:par>
                          <p:cTn id="42" fill="hold">
                            <p:stCondLst>
                              <p:cond delay="3500"/>
                            </p:stCondLst>
                            <p:childTnLst>
                              <p:par>
                                <p:cTn id="43" presetID="23" presetClass="entr" presetSubtype="16" fill="hold" grpId="0" nodeType="after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p:cTn id="45" dur="500" fill="hold"/>
                                        <p:tgtEl>
                                          <p:spTgt spid="57"/>
                                        </p:tgtEl>
                                        <p:attrNameLst>
                                          <p:attrName>ppt_w</p:attrName>
                                        </p:attrNameLst>
                                      </p:cBhvr>
                                      <p:tavLst>
                                        <p:tav tm="0">
                                          <p:val>
                                            <p:fltVal val="0"/>
                                          </p:val>
                                        </p:tav>
                                        <p:tav tm="100000">
                                          <p:val>
                                            <p:strVal val="#ppt_w"/>
                                          </p:val>
                                        </p:tav>
                                      </p:tavLst>
                                    </p:anim>
                                    <p:anim calcmode="lin" valueType="num">
                                      <p:cBhvr>
                                        <p:cTn id="46" dur="500" fill="hold"/>
                                        <p:tgtEl>
                                          <p:spTgt spid="57"/>
                                        </p:tgtEl>
                                        <p:attrNameLst>
                                          <p:attrName>ppt_h</p:attrName>
                                        </p:attrNameLst>
                                      </p:cBhvr>
                                      <p:tavLst>
                                        <p:tav tm="0">
                                          <p:val>
                                            <p:fltVal val="0"/>
                                          </p:val>
                                        </p:tav>
                                        <p:tav tm="100000">
                                          <p:val>
                                            <p:strVal val="#ppt_h"/>
                                          </p:val>
                                        </p:tav>
                                      </p:tavLst>
                                    </p:anim>
                                  </p:childTnLst>
                                </p:cTn>
                              </p:par>
                            </p:childTnLst>
                          </p:cTn>
                        </p:par>
                        <p:par>
                          <p:cTn id="47" fill="hold">
                            <p:stCondLst>
                              <p:cond delay="4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58">
                                            <p:txEl>
                                              <p:pRg st="0" end="0"/>
                                            </p:txEl>
                                          </p:spTgt>
                                        </p:tgtEl>
                                        <p:attrNameLst>
                                          <p:attrName>style.visibility</p:attrName>
                                        </p:attrNameLst>
                                      </p:cBhvr>
                                      <p:to>
                                        <p:strVal val="visible"/>
                                      </p:to>
                                    </p:set>
                                    <p:animEffect transition="in" filter="fade">
                                      <p:cBhvr>
                                        <p:cTn id="50" dur="500"/>
                                        <p:tgtEl>
                                          <p:spTgt spid="58">
                                            <p:txEl>
                                              <p:pRg st="0" end="0"/>
                                            </p:txEl>
                                          </p:spTgt>
                                        </p:tgtEl>
                                      </p:cBhvr>
                                    </p:animEffect>
                                  </p:childTnLst>
                                </p:cTn>
                              </p:par>
                              <p:par>
                                <p:cTn id="51" presetID="10" presetClass="entr" presetSubtype="0" fill="hold" grpId="0" nodeType="withEffect" nodePh="1">
                                  <p:stCondLst>
                                    <p:cond delay="0"/>
                                  </p:stCondLst>
                                  <p:endCondLst>
                                    <p:cond evt="begin" delay="0">
                                      <p:tn val="51"/>
                                    </p:cond>
                                  </p:endCondLst>
                                  <p:childTnLst>
                                    <p:set>
                                      <p:cBhvr>
                                        <p:cTn id="52" dur="1" fill="hold">
                                          <p:stCondLst>
                                            <p:cond delay="0"/>
                                          </p:stCondLst>
                                        </p:cTn>
                                        <p:tgtEl>
                                          <p:spTgt spid="59">
                                            <p:txEl>
                                              <p:pRg st="0" end="0"/>
                                            </p:txEl>
                                          </p:spTgt>
                                        </p:tgtEl>
                                        <p:attrNameLst>
                                          <p:attrName>style.visibility</p:attrName>
                                        </p:attrNameLst>
                                      </p:cBhvr>
                                      <p:to>
                                        <p:strVal val="visible"/>
                                      </p:to>
                                    </p:set>
                                    <p:animEffect transition="in" filter="fade">
                                      <p:cBhvr>
                                        <p:cTn id="53" dur="500"/>
                                        <p:tgtEl>
                                          <p:spTgt spid="59">
                                            <p:txEl>
                                              <p:pRg st="0" end="0"/>
                                            </p:txEl>
                                          </p:spTgt>
                                        </p:tgtEl>
                                      </p:cBhvr>
                                    </p:animEffect>
                                  </p:childTnLst>
                                </p:cTn>
                              </p:par>
                            </p:childTnLst>
                          </p:cTn>
                        </p:par>
                        <p:par>
                          <p:cTn id="54" fill="hold">
                            <p:stCondLst>
                              <p:cond delay="4500"/>
                            </p:stCondLst>
                            <p:childTnLst>
                              <p:par>
                                <p:cTn id="55" presetID="23" presetClass="entr" presetSubtype="16"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 calcmode="lin" valueType="num">
                                      <p:cBhvr>
                                        <p:cTn id="57" dur="500" fill="hold"/>
                                        <p:tgtEl>
                                          <p:spTgt spid="60"/>
                                        </p:tgtEl>
                                        <p:attrNameLst>
                                          <p:attrName>ppt_w</p:attrName>
                                        </p:attrNameLst>
                                      </p:cBhvr>
                                      <p:tavLst>
                                        <p:tav tm="0">
                                          <p:val>
                                            <p:fltVal val="0"/>
                                          </p:val>
                                        </p:tav>
                                        <p:tav tm="100000">
                                          <p:val>
                                            <p:strVal val="#ppt_w"/>
                                          </p:val>
                                        </p:tav>
                                      </p:tavLst>
                                    </p:anim>
                                    <p:anim calcmode="lin" valueType="num">
                                      <p:cBhvr>
                                        <p:cTn id="58" dur="500" fill="hold"/>
                                        <p:tgtEl>
                                          <p:spTgt spid="60"/>
                                        </p:tgtEl>
                                        <p:attrNameLst>
                                          <p:attrName>ppt_h</p:attrName>
                                        </p:attrNameLst>
                                      </p:cBhvr>
                                      <p:tavLst>
                                        <p:tav tm="0">
                                          <p:val>
                                            <p:fltVal val="0"/>
                                          </p:val>
                                        </p:tav>
                                        <p:tav tm="100000">
                                          <p:val>
                                            <p:strVal val="#ppt_h"/>
                                          </p:val>
                                        </p:tav>
                                      </p:tavLst>
                                    </p:anim>
                                  </p:childTnLst>
                                </p:cTn>
                              </p:par>
                            </p:childTnLst>
                          </p:cTn>
                        </p:par>
                        <p:par>
                          <p:cTn id="59" fill="hold">
                            <p:stCondLst>
                              <p:cond delay="5000"/>
                            </p:stCondLst>
                            <p:childTnLst>
                              <p:par>
                                <p:cTn id="60" presetID="10" presetClass="entr" presetSubtype="0" fill="hold" grpId="0" nodeType="afterEffect" nodePh="1">
                                  <p:stCondLst>
                                    <p:cond delay="0"/>
                                  </p:stCondLst>
                                  <p:endCondLst>
                                    <p:cond evt="begin" delay="0">
                                      <p:tn val="60"/>
                                    </p:cond>
                                  </p:endCondLst>
                                  <p:childTnLst>
                                    <p:set>
                                      <p:cBhvr>
                                        <p:cTn id="61" dur="1" fill="hold">
                                          <p:stCondLst>
                                            <p:cond delay="0"/>
                                          </p:stCondLst>
                                        </p:cTn>
                                        <p:tgtEl>
                                          <p:spTgt spid="61">
                                            <p:txEl>
                                              <p:pRg st="0" end="0"/>
                                            </p:txEl>
                                          </p:spTgt>
                                        </p:tgtEl>
                                        <p:attrNameLst>
                                          <p:attrName>style.visibility</p:attrName>
                                        </p:attrNameLst>
                                      </p:cBhvr>
                                      <p:to>
                                        <p:strVal val="visible"/>
                                      </p:to>
                                    </p:set>
                                    <p:animEffect transition="in" filter="fade">
                                      <p:cBhvr>
                                        <p:cTn id="62" dur="500"/>
                                        <p:tgtEl>
                                          <p:spTgt spid="61">
                                            <p:txEl>
                                              <p:pRg st="0" end="0"/>
                                            </p:txEl>
                                          </p:spTgt>
                                        </p:tgtEl>
                                      </p:cBhvr>
                                    </p:animEffect>
                                  </p:childTnLst>
                                </p:cTn>
                              </p:par>
                              <p:par>
                                <p:cTn id="63" presetID="10" presetClass="entr" presetSubtype="0" fill="hold" grpId="0" nodeType="withEffect" nodePh="1">
                                  <p:stCondLst>
                                    <p:cond delay="0"/>
                                  </p:stCondLst>
                                  <p:endCondLst>
                                    <p:cond evt="begin" delay="0">
                                      <p:tn val="63"/>
                                    </p:cond>
                                  </p:endCondLst>
                                  <p:childTnLst>
                                    <p:set>
                                      <p:cBhvr>
                                        <p:cTn id="64" dur="1" fill="hold">
                                          <p:stCondLst>
                                            <p:cond delay="0"/>
                                          </p:stCondLst>
                                        </p:cTn>
                                        <p:tgtEl>
                                          <p:spTgt spid="62">
                                            <p:txEl>
                                              <p:pRg st="0" end="0"/>
                                            </p:txEl>
                                          </p:spTgt>
                                        </p:tgtEl>
                                        <p:attrNameLst>
                                          <p:attrName>style.visibility</p:attrName>
                                        </p:attrNameLst>
                                      </p:cBhvr>
                                      <p:to>
                                        <p:strVal val="visible"/>
                                      </p:to>
                                    </p:set>
                                    <p:animEffect transition="in" filter="fade">
                                      <p:cBhvr>
                                        <p:cTn id="65" dur="500"/>
                                        <p:tgtEl>
                                          <p:spTgt spid="62">
                                            <p:txEl>
                                              <p:pRg st="0" end="0"/>
                                            </p:txEl>
                                          </p:spTgt>
                                        </p:tgtEl>
                                      </p:cBhvr>
                                    </p:animEffect>
                                  </p:childTnLst>
                                </p:cTn>
                              </p:par>
                            </p:childTnLst>
                          </p:cTn>
                        </p:par>
                        <p:par>
                          <p:cTn id="66" fill="hold">
                            <p:stCondLst>
                              <p:cond delay="5500"/>
                            </p:stCondLst>
                            <p:childTnLst>
                              <p:par>
                                <p:cTn id="67" presetID="2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childTnLst>
                                </p:cTn>
                              </p:par>
                            </p:childTnLst>
                          </p:cTn>
                        </p:par>
                        <p:par>
                          <p:cTn id="71" fill="hold">
                            <p:stCondLst>
                              <p:cond delay="6000"/>
                            </p:stCondLst>
                            <p:childTnLst>
                              <p:par>
                                <p:cTn id="72" presetID="10" presetClass="entr" presetSubtype="0" fill="hold" grpId="0" nodeType="afterEffect" nodePh="1">
                                  <p:stCondLst>
                                    <p:cond delay="0"/>
                                  </p:stCondLst>
                                  <p:endCondLst>
                                    <p:cond evt="begin" delay="0">
                                      <p:tn val="72"/>
                                    </p:cond>
                                  </p:endCondLst>
                                  <p:childTnLst>
                                    <p:set>
                                      <p:cBhvr>
                                        <p:cTn id="73" dur="1" fill="hold">
                                          <p:stCondLst>
                                            <p:cond delay="0"/>
                                          </p:stCondLst>
                                        </p:cTn>
                                        <p:tgtEl>
                                          <p:spTgt spid="64">
                                            <p:txEl>
                                              <p:pRg st="0" end="0"/>
                                            </p:txEl>
                                          </p:spTgt>
                                        </p:tgtEl>
                                        <p:attrNameLst>
                                          <p:attrName>style.visibility</p:attrName>
                                        </p:attrNameLst>
                                      </p:cBhvr>
                                      <p:to>
                                        <p:strVal val="visible"/>
                                      </p:to>
                                    </p:set>
                                    <p:animEffect transition="in" filter="fade">
                                      <p:cBhvr>
                                        <p:cTn id="74" dur="500"/>
                                        <p:tgtEl>
                                          <p:spTgt spid="64">
                                            <p:txEl>
                                              <p:pRg st="0" end="0"/>
                                            </p:txEl>
                                          </p:spTgt>
                                        </p:tgtEl>
                                      </p:cBhvr>
                                    </p:animEffect>
                                  </p:childTnLst>
                                </p:cTn>
                              </p:par>
                              <p:par>
                                <p:cTn id="75" presetID="10" presetClass="entr" presetSubtype="0" fill="hold" grpId="0" nodeType="withEffect" nodePh="1">
                                  <p:stCondLst>
                                    <p:cond delay="0"/>
                                  </p:stCondLst>
                                  <p:endCondLst>
                                    <p:cond evt="begin" delay="0">
                                      <p:tn val="75"/>
                                    </p:cond>
                                  </p:endCondLst>
                                  <p:childTnLst>
                                    <p:set>
                                      <p:cBhvr>
                                        <p:cTn id="76" dur="1" fill="hold">
                                          <p:stCondLst>
                                            <p:cond delay="0"/>
                                          </p:stCondLst>
                                        </p:cTn>
                                        <p:tgtEl>
                                          <p:spTgt spid="65">
                                            <p:txEl>
                                              <p:pRg st="0" end="0"/>
                                            </p:txEl>
                                          </p:spTgt>
                                        </p:tgtEl>
                                        <p:attrNameLst>
                                          <p:attrName>style.visibility</p:attrName>
                                        </p:attrNameLst>
                                      </p:cBhvr>
                                      <p:to>
                                        <p:strVal val="visible"/>
                                      </p:to>
                                    </p:set>
                                    <p:animEffect transition="in" filter="fade">
                                      <p:cBhvr>
                                        <p:cTn id="77" dur="500"/>
                                        <p:tgtEl>
                                          <p:spTgt spid="65">
                                            <p:txEl>
                                              <p:pRg st="0" end="0"/>
                                            </p:txEl>
                                          </p:spTgt>
                                        </p:tgtEl>
                                      </p:cBhvr>
                                    </p:animEffect>
                                  </p:childTnLst>
                                </p:cTn>
                              </p:par>
                            </p:childTnLst>
                          </p:cTn>
                        </p:par>
                        <p:par>
                          <p:cTn id="78" fill="hold">
                            <p:stCondLst>
                              <p:cond delay="6500"/>
                            </p:stCondLst>
                            <p:childTnLst>
                              <p:par>
                                <p:cTn id="79" presetID="23" presetClass="entr" presetSubtype="16" fill="hold" grpId="0" nodeType="afterEffect">
                                  <p:stCondLst>
                                    <p:cond delay="0"/>
                                  </p:stCondLst>
                                  <p:childTnLst>
                                    <p:set>
                                      <p:cBhvr>
                                        <p:cTn id="80" dur="1" fill="hold">
                                          <p:stCondLst>
                                            <p:cond delay="0"/>
                                          </p:stCondLst>
                                        </p:cTn>
                                        <p:tgtEl>
                                          <p:spTgt spid="66"/>
                                        </p:tgtEl>
                                        <p:attrNameLst>
                                          <p:attrName>style.visibility</p:attrName>
                                        </p:attrNameLst>
                                      </p:cBhvr>
                                      <p:to>
                                        <p:strVal val="visible"/>
                                      </p:to>
                                    </p:set>
                                    <p:anim calcmode="lin" valueType="num">
                                      <p:cBhvr>
                                        <p:cTn id="81" dur="500" fill="hold"/>
                                        <p:tgtEl>
                                          <p:spTgt spid="66"/>
                                        </p:tgtEl>
                                        <p:attrNameLst>
                                          <p:attrName>ppt_w</p:attrName>
                                        </p:attrNameLst>
                                      </p:cBhvr>
                                      <p:tavLst>
                                        <p:tav tm="0">
                                          <p:val>
                                            <p:fltVal val="0"/>
                                          </p:val>
                                        </p:tav>
                                        <p:tav tm="100000">
                                          <p:val>
                                            <p:strVal val="#ppt_w"/>
                                          </p:val>
                                        </p:tav>
                                      </p:tavLst>
                                    </p:anim>
                                    <p:anim calcmode="lin" valueType="num">
                                      <p:cBhvr>
                                        <p:cTn id="82" dur="500" fill="hold"/>
                                        <p:tgtEl>
                                          <p:spTgt spid="66"/>
                                        </p:tgtEl>
                                        <p:attrNameLst>
                                          <p:attrName>ppt_h</p:attrName>
                                        </p:attrNameLst>
                                      </p:cBhvr>
                                      <p:tavLst>
                                        <p:tav tm="0">
                                          <p:val>
                                            <p:fltVal val="0"/>
                                          </p:val>
                                        </p:tav>
                                        <p:tav tm="100000">
                                          <p:val>
                                            <p:strVal val="#ppt_h"/>
                                          </p:val>
                                        </p:tav>
                                      </p:tavLst>
                                    </p:anim>
                                  </p:childTnLst>
                                </p:cTn>
                              </p:par>
                            </p:childTnLst>
                          </p:cTn>
                        </p:par>
                        <p:par>
                          <p:cTn id="83" fill="hold">
                            <p:stCondLst>
                              <p:cond delay="7000"/>
                            </p:stCondLst>
                            <p:childTnLst>
                              <p:par>
                                <p:cTn id="84" presetID="10" presetClass="entr" presetSubtype="0" fill="hold" grpId="0" nodeType="afterEffect" nodePh="1">
                                  <p:stCondLst>
                                    <p:cond delay="0"/>
                                  </p:stCondLst>
                                  <p:endCondLst>
                                    <p:cond evt="begin" delay="0">
                                      <p:tn val="84"/>
                                    </p:cond>
                                  </p:endCondLst>
                                  <p:childTnLst>
                                    <p:set>
                                      <p:cBhvr>
                                        <p:cTn id="85" dur="1" fill="hold">
                                          <p:stCondLst>
                                            <p:cond delay="0"/>
                                          </p:stCondLst>
                                        </p:cTn>
                                        <p:tgtEl>
                                          <p:spTgt spid="67">
                                            <p:txEl>
                                              <p:pRg st="0" end="0"/>
                                            </p:txEl>
                                          </p:spTgt>
                                        </p:tgtEl>
                                        <p:attrNameLst>
                                          <p:attrName>style.visibility</p:attrName>
                                        </p:attrNameLst>
                                      </p:cBhvr>
                                      <p:to>
                                        <p:strVal val="visible"/>
                                      </p:to>
                                    </p:set>
                                    <p:animEffect transition="in" filter="fade">
                                      <p:cBhvr>
                                        <p:cTn id="86" dur="500"/>
                                        <p:tgtEl>
                                          <p:spTgt spid="67">
                                            <p:txEl>
                                              <p:pRg st="0" end="0"/>
                                            </p:txEl>
                                          </p:spTgt>
                                        </p:tgtEl>
                                      </p:cBhvr>
                                    </p:animEffect>
                                  </p:childTnLst>
                                </p:cTn>
                              </p:par>
                              <p:par>
                                <p:cTn id="87" presetID="10" presetClass="entr" presetSubtype="0" fill="hold" grpId="0" nodeType="withEffect" nodePh="1">
                                  <p:stCondLst>
                                    <p:cond delay="0"/>
                                  </p:stCondLst>
                                  <p:endCondLst>
                                    <p:cond evt="begin" delay="0">
                                      <p:tn val="87"/>
                                    </p:cond>
                                  </p:endCondLst>
                                  <p:childTnLst>
                                    <p:set>
                                      <p:cBhvr>
                                        <p:cTn id="88" dur="1" fill="hold">
                                          <p:stCondLst>
                                            <p:cond delay="0"/>
                                          </p:stCondLst>
                                        </p:cTn>
                                        <p:tgtEl>
                                          <p:spTgt spid="68">
                                            <p:txEl>
                                              <p:pRg st="0" end="0"/>
                                            </p:txEl>
                                          </p:spTgt>
                                        </p:tgtEl>
                                        <p:attrNameLst>
                                          <p:attrName>style.visibility</p:attrName>
                                        </p:attrNameLst>
                                      </p:cBhvr>
                                      <p:to>
                                        <p:strVal val="visible"/>
                                      </p:to>
                                    </p:set>
                                    <p:animEffect transition="in" filter="fade">
                                      <p:cBhvr>
                                        <p:cTn id="89" dur="500"/>
                                        <p:tgtEl>
                                          <p:spTgt spid="68">
                                            <p:txEl>
                                              <p:pRg st="0" end="0"/>
                                            </p:txEl>
                                          </p:spTgt>
                                        </p:tgtEl>
                                      </p:cBhvr>
                                    </p:animEffect>
                                  </p:childTnLst>
                                </p:cTn>
                              </p:par>
                            </p:childTnLst>
                          </p:cTn>
                        </p:par>
                        <p:par>
                          <p:cTn id="90" fill="hold">
                            <p:stCondLst>
                              <p:cond delay="7500"/>
                            </p:stCondLst>
                            <p:childTnLst>
                              <p:par>
                                <p:cTn id="91" presetID="23" presetClass="entr" presetSubtype="16" fill="hold" grpId="0" nodeType="afterEffect">
                                  <p:stCondLst>
                                    <p:cond delay="0"/>
                                  </p:stCondLst>
                                  <p:childTnLst>
                                    <p:set>
                                      <p:cBhvr>
                                        <p:cTn id="92" dur="1" fill="hold">
                                          <p:stCondLst>
                                            <p:cond delay="0"/>
                                          </p:stCondLst>
                                        </p:cTn>
                                        <p:tgtEl>
                                          <p:spTgt spid="69"/>
                                        </p:tgtEl>
                                        <p:attrNameLst>
                                          <p:attrName>style.visibility</p:attrName>
                                        </p:attrNameLst>
                                      </p:cBhvr>
                                      <p:to>
                                        <p:strVal val="visible"/>
                                      </p:to>
                                    </p:set>
                                    <p:anim calcmode="lin" valueType="num">
                                      <p:cBhvr>
                                        <p:cTn id="93" dur="500" fill="hold"/>
                                        <p:tgtEl>
                                          <p:spTgt spid="69"/>
                                        </p:tgtEl>
                                        <p:attrNameLst>
                                          <p:attrName>ppt_w</p:attrName>
                                        </p:attrNameLst>
                                      </p:cBhvr>
                                      <p:tavLst>
                                        <p:tav tm="0">
                                          <p:val>
                                            <p:fltVal val="0"/>
                                          </p:val>
                                        </p:tav>
                                        <p:tav tm="100000">
                                          <p:val>
                                            <p:strVal val="#ppt_w"/>
                                          </p:val>
                                        </p:tav>
                                      </p:tavLst>
                                    </p:anim>
                                    <p:anim calcmode="lin" valueType="num">
                                      <p:cBhvr>
                                        <p:cTn id="94" dur="500" fill="hold"/>
                                        <p:tgtEl>
                                          <p:spTgt spid="69"/>
                                        </p:tgtEl>
                                        <p:attrNameLst>
                                          <p:attrName>ppt_h</p:attrName>
                                        </p:attrNameLst>
                                      </p:cBhvr>
                                      <p:tavLst>
                                        <p:tav tm="0">
                                          <p:val>
                                            <p:fltVal val="0"/>
                                          </p:val>
                                        </p:tav>
                                        <p:tav tm="100000">
                                          <p:val>
                                            <p:strVal val="#ppt_h"/>
                                          </p:val>
                                        </p:tav>
                                      </p:tavLst>
                                    </p:anim>
                                  </p:childTnLst>
                                </p:cTn>
                              </p:par>
                            </p:childTnLst>
                          </p:cTn>
                        </p:par>
                        <p:par>
                          <p:cTn id="95" fill="hold">
                            <p:stCondLst>
                              <p:cond delay="8000"/>
                            </p:stCondLst>
                            <p:childTnLst>
                              <p:par>
                                <p:cTn id="96" presetID="10" presetClass="entr" presetSubtype="0" fill="hold" grpId="0" nodeType="afterEffect" nodePh="1">
                                  <p:stCondLst>
                                    <p:cond delay="0"/>
                                  </p:stCondLst>
                                  <p:endCondLst>
                                    <p:cond evt="begin" delay="0">
                                      <p:tn val="96"/>
                                    </p:cond>
                                  </p:endCondLst>
                                  <p:childTnLst>
                                    <p:set>
                                      <p:cBhvr>
                                        <p:cTn id="97" dur="1" fill="hold">
                                          <p:stCondLst>
                                            <p:cond delay="0"/>
                                          </p:stCondLst>
                                        </p:cTn>
                                        <p:tgtEl>
                                          <p:spTgt spid="70">
                                            <p:txEl>
                                              <p:pRg st="0" end="0"/>
                                            </p:txEl>
                                          </p:spTgt>
                                        </p:tgtEl>
                                        <p:attrNameLst>
                                          <p:attrName>style.visibility</p:attrName>
                                        </p:attrNameLst>
                                      </p:cBhvr>
                                      <p:to>
                                        <p:strVal val="visible"/>
                                      </p:to>
                                    </p:set>
                                    <p:animEffect transition="in" filter="fade">
                                      <p:cBhvr>
                                        <p:cTn id="98" dur="500"/>
                                        <p:tgtEl>
                                          <p:spTgt spid="70">
                                            <p:txEl>
                                              <p:pRg st="0" end="0"/>
                                            </p:txEl>
                                          </p:spTgt>
                                        </p:tgtEl>
                                      </p:cBhvr>
                                    </p:animEffect>
                                  </p:childTnLst>
                                </p:cTn>
                              </p:par>
                              <p:par>
                                <p:cTn id="99" presetID="10" presetClass="entr" presetSubtype="0" fill="hold" grpId="0" nodeType="withEffect" nodePh="1">
                                  <p:stCondLst>
                                    <p:cond delay="0"/>
                                  </p:stCondLst>
                                  <p:endCondLst>
                                    <p:cond evt="begin" delay="0">
                                      <p:tn val="99"/>
                                    </p:cond>
                                  </p:endCondLst>
                                  <p:childTnLst>
                                    <p:set>
                                      <p:cBhvr>
                                        <p:cTn id="100" dur="1" fill="hold">
                                          <p:stCondLst>
                                            <p:cond delay="0"/>
                                          </p:stCondLst>
                                        </p:cTn>
                                        <p:tgtEl>
                                          <p:spTgt spid="71">
                                            <p:txEl>
                                              <p:pRg st="0" end="0"/>
                                            </p:txEl>
                                          </p:spTgt>
                                        </p:tgtEl>
                                        <p:attrNameLst>
                                          <p:attrName>style.visibility</p:attrName>
                                        </p:attrNameLst>
                                      </p:cBhvr>
                                      <p:to>
                                        <p:strVal val="visible"/>
                                      </p:to>
                                    </p:set>
                                    <p:animEffect transition="in" filter="fade">
                                      <p:cBhvr>
                                        <p:cTn id="101" dur="500"/>
                                        <p:tgtEl>
                                          <p:spTgt spid="71">
                                            <p:txEl>
                                              <p:pRg st="0" end="0"/>
                                            </p:txEl>
                                          </p:spTgt>
                                        </p:tgtEl>
                                      </p:cBhvr>
                                    </p:animEffect>
                                  </p:childTnLst>
                                </p:cTn>
                              </p:par>
                            </p:childTnLst>
                          </p:cTn>
                        </p:par>
                        <p:par>
                          <p:cTn id="102" fill="hold">
                            <p:stCondLst>
                              <p:cond delay="8500"/>
                            </p:stCondLst>
                            <p:childTnLst>
                              <p:par>
                                <p:cTn id="103" presetID="23" presetClass="entr" presetSubtype="16" fill="hold" grpId="0" nodeType="afterEffect">
                                  <p:stCondLst>
                                    <p:cond delay="0"/>
                                  </p:stCondLst>
                                  <p:childTnLst>
                                    <p:set>
                                      <p:cBhvr>
                                        <p:cTn id="104" dur="1" fill="hold">
                                          <p:stCondLst>
                                            <p:cond delay="0"/>
                                          </p:stCondLst>
                                        </p:cTn>
                                        <p:tgtEl>
                                          <p:spTgt spid="72"/>
                                        </p:tgtEl>
                                        <p:attrNameLst>
                                          <p:attrName>style.visibility</p:attrName>
                                        </p:attrNameLst>
                                      </p:cBhvr>
                                      <p:to>
                                        <p:strVal val="visible"/>
                                      </p:to>
                                    </p:set>
                                    <p:anim calcmode="lin" valueType="num">
                                      <p:cBhvr>
                                        <p:cTn id="105" dur="500" fill="hold"/>
                                        <p:tgtEl>
                                          <p:spTgt spid="72"/>
                                        </p:tgtEl>
                                        <p:attrNameLst>
                                          <p:attrName>ppt_w</p:attrName>
                                        </p:attrNameLst>
                                      </p:cBhvr>
                                      <p:tavLst>
                                        <p:tav tm="0">
                                          <p:val>
                                            <p:fltVal val="0"/>
                                          </p:val>
                                        </p:tav>
                                        <p:tav tm="100000">
                                          <p:val>
                                            <p:strVal val="#ppt_w"/>
                                          </p:val>
                                        </p:tav>
                                      </p:tavLst>
                                    </p:anim>
                                    <p:anim calcmode="lin" valueType="num">
                                      <p:cBhvr>
                                        <p:cTn id="106" dur="500" fill="hold"/>
                                        <p:tgtEl>
                                          <p:spTgt spid="72"/>
                                        </p:tgtEl>
                                        <p:attrNameLst>
                                          <p:attrName>ppt_h</p:attrName>
                                        </p:attrNameLst>
                                      </p:cBhvr>
                                      <p:tavLst>
                                        <p:tav tm="0">
                                          <p:val>
                                            <p:fltVal val="0"/>
                                          </p:val>
                                        </p:tav>
                                        <p:tav tm="100000">
                                          <p:val>
                                            <p:strVal val="#ppt_h"/>
                                          </p:val>
                                        </p:tav>
                                      </p:tavLst>
                                    </p:anim>
                                  </p:childTnLst>
                                </p:cTn>
                              </p:par>
                            </p:childTnLst>
                          </p:cTn>
                        </p:par>
                        <p:par>
                          <p:cTn id="107" fill="hold">
                            <p:stCondLst>
                              <p:cond delay="9000"/>
                            </p:stCondLst>
                            <p:childTnLst>
                              <p:par>
                                <p:cTn id="108" presetID="10" presetClass="entr" presetSubtype="0" fill="hold" grpId="0" nodeType="afterEffect" nodePh="1">
                                  <p:stCondLst>
                                    <p:cond delay="0"/>
                                  </p:stCondLst>
                                  <p:endCondLst>
                                    <p:cond evt="begin" delay="0">
                                      <p:tn val="108"/>
                                    </p:cond>
                                  </p:endCondLst>
                                  <p:childTnLst>
                                    <p:set>
                                      <p:cBhvr>
                                        <p:cTn id="109" dur="1" fill="hold">
                                          <p:stCondLst>
                                            <p:cond delay="0"/>
                                          </p:stCondLst>
                                        </p:cTn>
                                        <p:tgtEl>
                                          <p:spTgt spid="75">
                                            <p:txEl>
                                              <p:pRg st="0" end="0"/>
                                            </p:txEl>
                                          </p:spTgt>
                                        </p:tgtEl>
                                        <p:attrNameLst>
                                          <p:attrName>style.visibility</p:attrName>
                                        </p:attrNameLst>
                                      </p:cBhvr>
                                      <p:to>
                                        <p:strVal val="visible"/>
                                      </p:to>
                                    </p:set>
                                    <p:animEffect transition="in" filter="fade">
                                      <p:cBhvr>
                                        <p:cTn id="110" dur="500"/>
                                        <p:tgtEl>
                                          <p:spTgt spid="75">
                                            <p:txEl>
                                              <p:pRg st="0" end="0"/>
                                            </p:txEl>
                                          </p:spTgt>
                                        </p:tgtEl>
                                      </p:cBhvr>
                                    </p:animEffect>
                                  </p:childTnLst>
                                </p:cTn>
                              </p:par>
                              <p:par>
                                <p:cTn id="111" presetID="10" presetClass="entr" presetSubtype="0" fill="hold" grpId="0" nodeType="withEffect" nodePh="1">
                                  <p:stCondLst>
                                    <p:cond delay="0"/>
                                  </p:stCondLst>
                                  <p:endCondLst>
                                    <p:cond evt="begin" delay="0">
                                      <p:tn val="111"/>
                                    </p:cond>
                                  </p:endCondLst>
                                  <p:childTnLst>
                                    <p:set>
                                      <p:cBhvr>
                                        <p:cTn id="112" dur="1" fill="hold">
                                          <p:stCondLst>
                                            <p:cond delay="0"/>
                                          </p:stCondLst>
                                        </p:cTn>
                                        <p:tgtEl>
                                          <p:spTgt spid="76">
                                            <p:txEl>
                                              <p:pRg st="0" end="0"/>
                                            </p:txEl>
                                          </p:spTgt>
                                        </p:tgtEl>
                                        <p:attrNameLst>
                                          <p:attrName>style.visibility</p:attrName>
                                        </p:attrNameLst>
                                      </p:cBhvr>
                                      <p:to>
                                        <p:strVal val="visible"/>
                                      </p:to>
                                    </p:set>
                                    <p:animEffect transition="in" filter="fade">
                                      <p:cBhvr>
                                        <p:cTn id="113" dur="500"/>
                                        <p:tgtEl>
                                          <p:spTgt spid="7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build="p">
        <p:tmplLst>
          <p:tmpl lvl="1">
            <p:tnLst>
              <p:par>
                <p:cTn presetID="10" presetClass="entr" presetSubtype="0"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48" grpId="0" animBg="1"/>
      <p:bldP spid="4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9"/>
                        </p:tgtEl>
                        <p:attrNameLst>
                          <p:attrName>style.visibility</p:attrName>
                        </p:attrNameLst>
                      </p:cBhvr>
                      <p:to>
                        <p:strVal val="visible"/>
                      </p:to>
                    </p:set>
                    <p:animEffect transition="in" filter="fade">
                      <p:cBhvr>
                        <p:cTn dur="500"/>
                        <p:tgtEl>
                          <p:spTgt spid="49"/>
                        </p:tgtEl>
                      </p:cBhvr>
                    </p:animEffect>
                  </p:childTnLst>
                </p:cTn>
              </p:par>
            </p:tnLst>
          </p:tmpl>
        </p:tmplLst>
      </p:bldP>
      <p:bldP spid="50"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P spid="52" grpId="0" animBg="1"/>
      <p:bldP spid="54"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P spid="57" grpId="0" animBg="1"/>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5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59"/>
                        </p:tgtEl>
                        <p:attrNameLst>
                          <p:attrName>style.visibility</p:attrName>
                        </p:attrNameLst>
                      </p:cBhvr>
                      <p:to>
                        <p:strVal val="visible"/>
                      </p:to>
                    </p:set>
                    <p:animEffect transition="in" filter="fade">
                      <p:cBhvr>
                        <p:cTn dur="500"/>
                        <p:tgtEl>
                          <p:spTgt spid="59"/>
                        </p:tgtEl>
                      </p:cBhvr>
                    </p:animEffect>
                  </p:childTnLst>
                </p:cTn>
              </p:par>
            </p:tnLst>
          </p:tmpl>
        </p:tmplLst>
      </p:bldP>
      <p:bldP spid="60" grpId="0" animBg="1"/>
      <p:bldP spid="6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61"/>
                        </p:tgtEl>
                        <p:attrNameLst>
                          <p:attrName>style.visibility</p:attrName>
                        </p:attrNameLst>
                      </p:cBhvr>
                      <p:to>
                        <p:strVal val="visible"/>
                      </p:to>
                    </p:set>
                    <p:animEffect transition="in" filter="fade">
                      <p:cBhvr>
                        <p:cTn dur="500"/>
                        <p:tgtEl>
                          <p:spTgt spid="61"/>
                        </p:tgtEl>
                      </p:cBhvr>
                    </p:animEffect>
                  </p:childTnLst>
                </p:cTn>
              </p:par>
            </p:tnLst>
          </p:tmpl>
        </p:tmplLst>
      </p:bldP>
      <p:bldP spid="62"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62"/>
                        </p:tgtEl>
                        <p:attrNameLst>
                          <p:attrName>style.visibility</p:attrName>
                        </p:attrNameLst>
                      </p:cBhvr>
                      <p:to>
                        <p:strVal val="visible"/>
                      </p:to>
                    </p:set>
                    <p:animEffect transition="in" filter="fade">
                      <p:cBhvr>
                        <p:cTn dur="500"/>
                        <p:tgtEl>
                          <p:spTgt spid="62"/>
                        </p:tgtEl>
                      </p:cBhvr>
                    </p:animEffect>
                  </p:childTnLst>
                </p:cTn>
              </p:par>
            </p:tnLst>
          </p:tmpl>
        </p:tmplLst>
      </p:bldP>
      <p:bldP spid="63" grpId="0" animBg="1"/>
      <p:bldP spid="64"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64"/>
                        </p:tgtEl>
                        <p:attrNameLst>
                          <p:attrName>style.visibility</p:attrName>
                        </p:attrNameLst>
                      </p:cBhvr>
                      <p:to>
                        <p:strVal val="visible"/>
                      </p:to>
                    </p:set>
                    <p:animEffect transition="in" filter="fade">
                      <p:cBhvr>
                        <p:cTn dur="500"/>
                        <p:tgtEl>
                          <p:spTgt spid="64"/>
                        </p:tgtEl>
                      </p:cBhvr>
                    </p:animEffect>
                  </p:childTnLst>
                </p:cTn>
              </p:par>
            </p:tnLst>
          </p:tmpl>
        </p:tmplLst>
      </p:bldP>
      <p:bldP spid="6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66" grpId="0" animBg="1"/>
      <p:bldP spid="6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67"/>
                        </p:tgtEl>
                        <p:attrNameLst>
                          <p:attrName>style.visibility</p:attrName>
                        </p:attrNameLst>
                      </p:cBhvr>
                      <p:to>
                        <p:strVal val="visible"/>
                      </p:to>
                    </p:set>
                    <p:animEffect transition="in" filter="fade">
                      <p:cBhvr>
                        <p:cTn dur="500"/>
                        <p:tgtEl>
                          <p:spTgt spid="67"/>
                        </p:tgtEl>
                      </p:cBhvr>
                    </p:animEffect>
                  </p:childTnLst>
                </p:cTn>
              </p:par>
            </p:tnLst>
          </p:tmpl>
        </p:tmplLst>
      </p:bldP>
      <p:bldP spid="68"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68"/>
                        </p:tgtEl>
                        <p:attrNameLst>
                          <p:attrName>style.visibility</p:attrName>
                        </p:attrNameLst>
                      </p:cBhvr>
                      <p:to>
                        <p:strVal val="visible"/>
                      </p:to>
                    </p:set>
                    <p:animEffect transition="in" filter="fade">
                      <p:cBhvr>
                        <p:cTn dur="500"/>
                        <p:tgtEl>
                          <p:spTgt spid="68"/>
                        </p:tgtEl>
                      </p:cBhvr>
                    </p:animEffect>
                  </p:childTnLst>
                </p:cTn>
              </p:par>
            </p:tnLst>
          </p:tmpl>
        </p:tmplLst>
      </p:bldP>
      <p:bldP spid="69" grpId="0" animBg="1"/>
      <p:bldP spid="7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70"/>
                        </p:tgtEl>
                        <p:attrNameLst>
                          <p:attrName>style.visibility</p:attrName>
                        </p:attrNameLst>
                      </p:cBhvr>
                      <p:to>
                        <p:strVal val="visible"/>
                      </p:to>
                    </p:set>
                    <p:animEffect transition="in" filter="fade">
                      <p:cBhvr>
                        <p:cTn dur="500"/>
                        <p:tgtEl>
                          <p:spTgt spid="70"/>
                        </p:tgtEl>
                      </p:cBhvr>
                    </p:animEffect>
                  </p:childTnLst>
                </p:cTn>
              </p:par>
            </p:tnLst>
          </p:tmpl>
        </p:tmplLst>
      </p:bldP>
      <p:bldP spid="7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childTnLst>
                </p:cTn>
              </p:par>
            </p:tnLst>
          </p:tmpl>
        </p:tmplLst>
      </p:bldP>
      <p:bldP spid="72" grpId="0" animBg="1"/>
      <p:bldP spid="7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75"/>
                        </p:tgtEl>
                        <p:attrNameLst>
                          <p:attrName>style.visibility</p:attrName>
                        </p:attrNameLst>
                      </p:cBhvr>
                      <p:to>
                        <p:strVal val="visible"/>
                      </p:to>
                    </p:set>
                    <p:animEffect transition="in" filter="fade">
                      <p:cBhvr>
                        <p:cTn dur="500"/>
                        <p:tgtEl>
                          <p:spTgt spid="75"/>
                        </p:tgtEl>
                      </p:cBhvr>
                    </p:animEffect>
                  </p:childTnLst>
                </p:cTn>
              </p:par>
            </p:tnLst>
          </p:tmpl>
        </p:tmplLst>
      </p:bldP>
      <p:bldP spid="76"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76"/>
                        </p:tgtEl>
                        <p:attrNameLst>
                          <p:attrName>style.visibility</p:attrName>
                        </p:attrNameLst>
                      </p:cBhvr>
                      <p:to>
                        <p:strVal val="visible"/>
                      </p:to>
                    </p:set>
                    <p:animEffect transition="in" filter="fade">
                      <p:cBhvr>
                        <p:cTn dur="500"/>
                        <p:tgtEl>
                          <p:spTgt spid="76"/>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empty_plank">
    <p:spTree>
      <p:nvGrpSpPr>
        <p:cNvPr id="1" name=""/>
        <p:cNvGrpSpPr/>
        <p:nvPr/>
      </p:nvGrpSpPr>
      <p:grpSpPr>
        <a:xfrm>
          <a:off x="0" y="0"/>
          <a:ext cx="0" cy="0"/>
          <a:chOff x="0" y="0"/>
          <a:chExt cx="0" cy="0"/>
        </a:xfrm>
      </p:grpSpPr>
      <p:sp>
        <p:nvSpPr>
          <p:cNvPr id="34" name="Slide Number Placeholder 4"/>
          <p:cNvSpPr txBox="1">
            <a:spLocks/>
          </p:cNvSpPr>
          <p:nvPr userDrawn="1"/>
        </p:nvSpPr>
        <p:spPr>
          <a:xfrm>
            <a:off x="8426147" y="790539"/>
            <a:ext cx="546403" cy="403892"/>
          </a:xfrm>
          <a:prstGeom prst="rect">
            <a:avLst/>
          </a:prstGeom>
        </p:spPr>
        <p:txBody>
          <a:bodyPr vert="horz" lIns="91440" tIns="45720" rIns="91440" bIns="4572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75" name="Title 1"/>
          <p:cNvSpPr>
            <a:spLocks noGrp="1"/>
          </p:cNvSpPr>
          <p:nvPr>
            <p:ph type="title"/>
          </p:nvPr>
        </p:nvSpPr>
        <p:spPr>
          <a:xfrm>
            <a:off x="2350352" y="517427"/>
            <a:ext cx="4443296" cy="310112"/>
          </a:xfrm>
          <a:prstGeom prst="rect">
            <a:avLst/>
          </a:prstGeom>
        </p:spPr>
        <p:txBody>
          <a:bodyPr wrap="none" lIns="0" tIns="0" rIns="0" bIns="0" anchor="ctr">
            <a:noAutofit/>
          </a:bodyPr>
          <a:lstStyle>
            <a:lvl1pPr algn="ctr">
              <a:defRPr sz="2400" b="1" i="0" baseline="0">
                <a:solidFill>
                  <a:schemeClr val="tx1">
                    <a:lumMod val="50000"/>
                    <a:lumOff val="50000"/>
                  </a:schemeClr>
                </a:solidFill>
                <a:latin typeface="+mn-lt"/>
              </a:defRPr>
            </a:lvl1pPr>
          </a:lstStyle>
          <a:p>
            <a:r>
              <a:rPr lang="ru-RU" dirty="0" smtClean="0">
                <a:latin typeface="Segoe UI Semilight" panose="020B0402040204020203" pitchFamily="34" charset="0"/>
                <a:cs typeface="Segoe UI Semilight" panose="020B0402040204020203" pitchFamily="34" charset="0"/>
              </a:rPr>
              <a:t>Образец заголовка</a:t>
            </a:r>
            <a:endParaRPr lang="en-US" dirty="0"/>
          </a:p>
        </p:txBody>
      </p:sp>
      <p:sp>
        <p:nvSpPr>
          <p:cNvPr id="76" name="Text Placeholder 3"/>
          <p:cNvSpPr>
            <a:spLocks noGrp="1"/>
          </p:cNvSpPr>
          <p:nvPr>
            <p:ph type="body" sz="half" idx="2" hasCustomPrompt="1"/>
          </p:nvPr>
        </p:nvSpPr>
        <p:spPr>
          <a:xfrm>
            <a:off x="3271838" y="862246"/>
            <a:ext cx="2600325"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grpSp>
        <p:nvGrpSpPr>
          <p:cNvPr id="77" name="Group 76"/>
          <p:cNvGrpSpPr/>
          <p:nvPr userDrawn="1"/>
        </p:nvGrpSpPr>
        <p:grpSpPr>
          <a:xfrm>
            <a:off x="2497931" y="1143000"/>
            <a:ext cx="4148138" cy="76200"/>
            <a:chOff x="508000" y="2487613"/>
            <a:chExt cx="2818606" cy="76200"/>
          </a:xfrm>
        </p:grpSpPr>
        <p:sp>
          <p:nvSpPr>
            <p:cNvPr id="78" name="Rectangle 77"/>
            <p:cNvSpPr/>
            <p:nvPr userDrawn="1"/>
          </p:nvSpPr>
          <p:spPr>
            <a:xfrm>
              <a:off x="508000" y="2487613"/>
              <a:ext cx="469924"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userDrawn="1"/>
          </p:nvSpPr>
          <p:spPr>
            <a:xfrm>
              <a:off x="976948" y="2487613"/>
              <a:ext cx="469924" cy="7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userDrawn="1"/>
          </p:nvSpPr>
          <p:spPr>
            <a:xfrm>
              <a:off x="1446882" y="2487613"/>
              <a:ext cx="469924" cy="76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userDrawn="1"/>
          </p:nvSpPr>
          <p:spPr>
            <a:xfrm>
              <a:off x="1916815" y="2487613"/>
              <a:ext cx="469924" cy="76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userDrawn="1"/>
          </p:nvSpPr>
          <p:spPr>
            <a:xfrm>
              <a:off x="2386749" y="2487613"/>
              <a:ext cx="469924" cy="76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userDrawn="1"/>
          </p:nvSpPr>
          <p:spPr>
            <a:xfrm>
              <a:off x="2856682" y="2487613"/>
              <a:ext cx="469924"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4" name="Pentagon 83"/>
          <p:cNvSpPr>
            <a:spLocks noChangeAspect="1"/>
          </p:cNvSpPr>
          <p:nvPr userDrawn="1"/>
        </p:nvSpPr>
        <p:spPr>
          <a:xfrm rot="5400000">
            <a:off x="8501871" y="773413"/>
            <a:ext cx="394954" cy="495300"/>
          </a:xfrm>
          <a:prstGeom prst="homePlate">
            <a:avLst>
              <a:gd name="adj" fmla="val 3190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85" name="Slide Number Placeholder 4"/>
          <p:cNvSpPr txBox="1">
            <a:spLocks/>
          </p:cNvSpPr>
          <p:nvPr userDrawn="1"/>
        </p:nvSpPr>
        <p:spPr>
          <a:xfrm>
            <a:off x="8426147" y="790539"/>
            <a:ext cx="546403" cy="403892"/>
          </a:xfrm>
          <a:prstGeom prst="rect">
            <a:avLst/>
          </a:prstGeom>
        </p:spPr>
        <p:txBody>
          <a:bodyPr vert="horz" lIns="91440" tIns="45720" rIns="91440" bIns="4572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36B7D2-B98C-44FD-8D04-7EC62A564975}" type="slidenum">
              <a:rPr lang="en-US" sz="1200" smtClean="0"/>
              <a:pPr/>
              <a:t>‹#›</a:t>
            </a:fld>
            <a:endParaRPr lang="en-US" sz="1200" dirty="0"/>
          </a:p>
        </p:txBody>
      </p:sp>
      <p:sp>
        <p:nvSpPr>
          <p:cNvPr id="86" name="Rectangle 85"/>
          <p:cNvSpPr/>
          <p:nvPr userDrawn="1"/>
        </p:nvSpPr>
        <p:spPr>
          <a:xfrm>
            <a:off x="419100" y="2070100"/>
            <a:ext cx="2565400" cy="39497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87" name="Text Placeholder 3"/>
          <p:cNvSpPr>
            <a:spLocks noGrp="1"/>
          </p:cNvSpPr>
          <p:nvPr>
            <p:ph type="body" sz="half" idx="17"/>
          </p:nvPr>
        </p:nvSpPr>
        <p:spPr>
          <a:xfrm>
            <a:off x="904183" y="2230664"/>
            <a:ext cx="1595234" cy="192780"/>
          </a:xfrm>
          <a:prstGeom prst="rect">
            <a:avLst/>
          </a:prstGeom>
        </p:spPr>
        <p:txBody>
          <a:bodyPr wrap="square" lIns="0" tIns="0" rIns="0" bIns="0" anchor="ctr">
            <a:noAutofit/>
          </a:bodyPr>
          <a:lstStyle>
            <a:lvl1pPr marL="0" indent="0" algn="ctr">
              <a:buNone/>
              <a:defRPr sz="1600" b="1" baseline="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88" name="Picture Placeholder 7"/>
          <p:cNvSpPr>
            <a:spLocks noGrp="1"/>
          </p:cNvSpPr>
          <p:nvPr>
            <p:ph type="pic" sz="quarter" idx="12" hasCustomPrompt="1"/>
          </p:nvPr>
        </p:nvSpPr>
        <p:spPr>
          <a:xfrm>
            <a:off x="907709" y="2533650"/>
            <a:ext cx="1588182" cy="1590372"/>
          </a:xfrm>
          <a:prstGeom prst="ellipse">
            <a:avLst/>
          </a:prstGeom>
          <a:ln>
            <a:noFill/>
          </a:ln>
        </p:spPr>
        <p:txBody>
          <a:bodyPr wrap="none" tIns="1005840" bIns="1828800" anchor="b"/>
          <a:lstStyle>
            <a:lvl1pPr algn="ctr" rtl="0">
              <a:buNone/>
              <a:defRPr sz="1050" b="1">
                <a:solidFill>
                  <a:schemeClr val="tx1">
                    <a:lumMod val="50000"/>
                    <a:lumOff val="50000"/>
                  </a:schemeClr>
                </a:solidFill>
              </a:defRPr>
            </a:lvl1pPr>
          </a:lstStyle>
          <a:p>
            <a:r>
              <a:rPr lang="en-US" dirty="0" smtClean="0"/>
              <a:t>Click Icon To Add Image </a:t>
            </a:r>
            <a:endParaRPr lang="en-US" dirty="0"/>
          </a:p>
        </p:txBody>
      </p:sp>
      <p:sp>
        <p:nvSpPr>
          <p:cNvPr id="89" name="Text Placeholder 3"/>
          <p:cNvSpPr>
            <a:spLocks noGrp="1"/>
          </p:cNvSpPr>
          <p:nvPr>
            <p:ph type="body" sz="half" idx="18"/>
          </p:nvPr>
        </p:nvSpPr>
        <p:spPr>
          <a:xfrm>
            <a:off x="558800" y="4792218"/>
            <a:ext cx="2286000" cy="1170432"/>
          </a:xfrm>
          <a:prstGeom prst="rect">
            <a:avLst/>
          </a:prstGeom>
        </p:spPr>
        <p:txBody>
          <a:bodyPr wrap="square" lIns="0" tIns="0" rIns="0" bIns="0" anchor="t">
            <a:noAutofit/>
          </a:bodyPr>
          <a:lstStyle>
            <a:lvl1pPr marL="0" indent="0" algn="ctr">
              <a:buNone/>
              <a:defRPr sz="1400" b="0" baseline="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grpSp>
        <p:nvGrpSpPr>
          <p:cNvPr id="90" name="Group 89"/>
          <p:cNvGrpSpPr/>
          <p:nvPr userDrawn="1"/>
        </p:nvGrpSpPr>
        <p:grpSpPr>
          <a:xfrm>
            <a:off x="949585" y="4222750"/>
            <a:ext cx="1504430" cy="438912"/>
            <a:chOff x="3733800" y="3067050"/>
            <a:chExt cx="1504430" cy="438912"/>
          </a:xfrm>
        </p:grpSpPr>
        <p:sp>
          <p:nvSpPr>
            <p:cNvPr id="91" name="Freeform 15"/>
            <p:cNvSpPr>
              <a:spLocks noEditPoints="1"/>
            </p:cNvSpPr>
            <p:nvPr/>
          </p:nvSpPr>
          <p:spPr bwMode="auto">
            <a:xfrm>
              <a:off x="4267200" y="3067050"/>
              <a:ext cx="438912" cy="438912"/>
            </a:xfrm>
            <a:custGeom>
              <a:avLst/>
              <a:gdLst/>
              <a:ahLst/>
              <a:cxnLst>
                <a:cxn ang="0">
                  <a:pos x="79" y="0"/>
                </a:cxn>
                <a:cxn ang="0">
                  <a:pos x="0" y="79"/>
                </a:cxn>
                <a:cxn ang="0">
                  <a:pos x="79" y="159"/>
                </a:cxn>
                <a:cxn ang="0">
                  <a:pos x="159" y="79"/>
                </a:cxn>
                <a:cxn ang="0">
                  <a:pos x="79" y="0"/>
                </a:cxn>
                <a:cxn ang="0">
                  <a:pos x="115" y="61"/>
                </a:cxn>
                <a:cxn ang="0">
                  <a:pos x="115" y="64"/>
                </a:cxn>
                <a:cxn ang="0">
                  <a:pos x="63" y="116"/>
                </a:cxn>
                <a:cxn ang="0">
                  <a:pos x="35" y="107"/>
                </a:cxn>
                <a:cxn ang="0">
                  <a:pos x="39" y="108"/>
                </a:cxn>
                <a:cxn ang="0">
                  <a:pos x="62" y="100"/>
                </a:cxn>
                <a:cxn ang="0">
                  <a:pos x="45" y="87"/>
                </a:cxn>
                <a:cxn ang="0">
                  <a:pos x="48" y="87"/>
                </a:cxn>
                <a:cxn ang="0">
                  <a:pos x="53" y="87"/>
                </a:cxn>
                <a:cxn ang="0">
                  <a:pos x="38" y="69"/>
                </a:cxn>
                <a:cxn ang="0">
                  <a:pos x="38" y="69"/>
                </a:cxn>
                <a:cxn ang="0">
                  <a:pos x="47" y="71"/>
                </a:cxn>
                <a:cxn ang="0">
                  <a:pos x="39" y="56"/>
                </a:cxn>
                <a:cxn ang="0">
                  <a:pos x="41" y="47"/>
                </a:cxn>
                <a:cxn ang="0">
                  <a:pos x="79" y="66"/>
                </a:cxn>
                <a:cxn ang="0">
                  <a:pos x="78" y="62"/>
                </a:cxn>
                <a:cxn ang="0">
                  <a:pos x="97" y="43"/>
                </a:cxn>
                <a:cxn ang="0">
                  <a:pos x="110" y="49"/>
                </a:cxn>
                <a:cxn ang="0">
                  <a:pos x="122" y="45"/>
                </a:cxn>
                <a:cxn ang="0">
                  <a:pos x="114" y="55"/>
                </a:cxn>
                <a:cxn ang="0">
                  <a:pos x="124" y="52"/>
                </a:cxn>
                <a:cxn ang="0">
                  <a:pos x="115" y="61"/>
                </a:cxn>
                <a:cxn ang="0">
                  <a:pos x="115" y="61"/>
                </a:cxn>
                <a:cxn ang="0">
                  <a:pos x="115" y="61"/>
                </a:cxn>
              </a:cxnLst>
              <a:rect l="0" t="0" r="r" b="b"/>
              <a:pathLst>
                <a:path w="159" h="159">
                  <a:moveTo>
                    <a:pt x="79" y="0"/>
                  </a:moveTo>
                  <a:cubicBezTo>
                    <a:pt x="36" y="0"/>
                    <a:pt x="0" y="36"/>
                    <a:pt x="0" y="79"/>
                  </a:cubicBezTo>
                  <a:cubicBezTo>
                    <a:pt x="0" y="123"/>
                    <a:pt x="36" y="159"/>
                    <a:pt x="79" y="159"/>
                  </a:cubicBezTo>
                  <a:cubicBezTo>
                    <a:pt x="123" y="159"/>
                    <a:pt x="159" y="123"/>
                    <a:pt x="159" y="79"/>
                  </a:cubicBezTo>
                  <a:cubicBezTo>
                    <a:pt x="159" y="36"/>
                    <a:pt x="123" y="0"/>
                    <a:pt x="79" y="0"/>
                  </a:cubicBezTo>
                  <a:close/>
                  <a:moveTo>
                    <a:pt x="115" y="61"/>
                  </a:moveTo>
                  <a:cubicBezTo>
                    <a:pt x="115" y="62"/>
                    <a:pt x="115" y="63"/>
                    <a:pt x="115" y="64"/>
                  </a:cubicBezTo>
                  <a:cubicBezTo>
                    <a:pt x="115" y="88"/>
                    <a:pt x="97" y="116"/>
                    <a:pt x="63" y="116"/>
                  </a:cubicBezTo>
                  <a:cubicBezTo>
                    <a:pt x="53" y="116"/>
                    <a:pt x="43" y="113"/>
                    <a:pt x="35" y="107"/>
                  </a:cubicBezTo>
                  <a:cubicBezTo>
                    <a:pt x="36" y="108"/>
                    <a:pt x="38" y="108"/>
                    <a:pt x="39" y="108"/>
                  </a:cubicBezTo>
                  <a:cubicBezTo>
                    <a:pt x="48" y="108"/>
                    <a:pt x="56" y="105"/>
                    <a:pt x="62" y="100"/>
                  </a:cubicBezTo>
                  <a:cubicBezTo>
                    <a:pt x="54" y="100"/>
                    <a:pt x="47" y="94"/>
                    <a:pt x="45" y="87"/>
                  </a:cubicBezTo>
                  <a:cubicBezTo>
                    <a:pt x="46" y="87"/>
                    <a:pt x="47" y="87"/>
                    <a:pt x="48" y="87"/>
                  </a:cubicBezTo>
                  <a:cubicBezTo>
                    <a:pt x="50" y="87"/>
                    <a:pt x="52" y="87"/>
                    <a:pt x="53" y="87"/>
                  </a:cubicBezTo>
                  <a:cubicBezTo>
                    <a:pt x="45" y="85"/>
                    <a:pt x="38" y="78"/>
                    <a:pt x="38" y="69"/>
                  </a:cubicBezTo>
                  <a:cubicBezTo>
                    <a:pt x="38" y="69"/>
                    <a:pt x="38" y="69"/>
                    <a:pt x="38" y="69"/>
                  </a:cubicBezTo>
                  <a:cubicBezTo>
                    <a:pt x="41" y="70"/>
                    <a:pt x="44" y="71"/>
                    <a:pt x="47" y="71"/>
                  </a:cubicBezTo>
                  <a:cubicBezTo>
                    <a:pt x="42" y="68"/>
                    <a:pt x="39" y="62"/>
                    <a:pt x="39" y="56"/>
                  </a:cubicBezTo>
                  <a:cubicBezTo>
                    <a:pt x="39" y="52"/>
                    <a:pt x="40" y="49"/>
                    <a:pt x="41" y="47"/>
                  </a:cubicBezTo>
                  <a:cubicBezTo>
                    <a:pt x="50" y="58"/>
                    <a:pt x="64" y="65"/>
                    <a:pt x="79" y="66"/>
                  </a:cubicBezTo>
                  <a:cubicBezTo>
                    <a:pt x="78" y="64"/>
                    <a:pt x="78" y="63"/>
                    <a:pt x="78" y="62"/>
                  </a:cubicBezTo>
                  <a:cubicBezTo>
                    <a:pt x="78" y="51"/>
                    <a:pt x="86" y="43"/>
                    <a:pt x="97" y="43"/>
                  </a:cubicBezTo>
                  <a:cubicBezTo>
                    <a:pt x="102" y="43"/>
                    <a:pt x="107" y="45"/>
                    <a:pt x="110" y="49"/>
                  </a:cubicBezTo>
                  <a:cubicBezTo>
                    <a:pt x="114" y="48"/>
                    <a:pt x="118" y="47"/>
                    <a:pt x="122" y="45"/>
                  </a:cubicBezTo>
                  <a:cubicBezTo>
                    <a:pt x="120" y="49"/>
                    <a:pt x="117" y="52"/>
                    <a:pt x="114" y="55"/>
                  </a:cubicBezTo>
                  <a:cubicBezTo>
                    <a:pt x="117" y="54"/>
                    <a:pt x="121" y="53"/>
                    <a:pt x="124" y="52"/>
                  </a:cubicBezTo>
                  <a:cubicBezTo>
                    <a:pt x="122" y="55"/>
                    <a:pt x="118" y="59"/>
                    <a:pt x="115" y="61"/>
                  </a:cubicBezTo>
                  <a:close/>
                  <a:moveTo>
                    <a:pt x="115" y="61"/>
                  </a:moveTo>
                  <a:cubicBezTo>
                    <a:pt x="115" y="61"/>
                    <a:pt x="115" y="61"/>
                    <a:pt x="115" y="61"/>
                  </a:cubicBezTo>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26"/>
            <p:cNvSpPr>
              <a:spLocks noEditPoints="1"/>
            </p:cNvSpPr>
            <p:nvPr/>
          </p:nvSpPr>
          <p:spPr bwMode="auto">
            <a:xfrm>
              <a:off x="3733800" y="3067050"/>
              <a:ext cx="438912" cy="438912"/>
            </a:xfrm>
            <a:custGeom>
              <a:avLst/>
              <a:gdLst/>
              <a:ahLst/>
              <a:cxnLst>
                <a:cxn ang="0">
                  <a:pos x="79" y="0"/>
                </a:cxn>
                <a:cxn ang="0">
                  <a:pos x="0" y="79"/>
                </a:cxn>
                <a:cxn ang="0">
                  <a:pos x="79" y="159"/>
                </a:cxn>
                <a:cxn ang="0">
                  <a:pos x="159" y="79"/>
                </a:cxn>
                <a:cxn ang="0">
                  <a:pos x="79" y="0"/>
                </a:cxn>
                <a:cxn ang="0">
                  <a:pos x="99" y="82"/>
                </a:cxn>
                <a:cxn ang="0">
                  <a:pos x="86" y="82"/>
                </a:cxn>
                <a:cxn ang="0">
                  <a:pos x="86" y="128"/>
                </a:cxn>
                <a:cxn ang="0">
                  <a:pos x="67" y="128"/>
                </a:cxn>
                <a:cxn ang="0">
                  <a:pos x="67" y="82"/>
                </a:cxn>
                <a:cxn ang="0">
                  <a:pos x="58" y="82"/>
                </a:cxn>
                <a:cxn ang="0">
                  <a:pos x="58" y="66"/>
                </a:cxn>
                <a:cxn ang="0">
                  <a:pos x="67" y="66"/>
                </a:cxn>
                <a:cxn ang="0">
                  <a:pos x="67" y="55"/>
                </a:cxn>
                <a:cxn ang="0">
                  <a:pos x="86" y="36"/>
                </a:cxn>
                <a:cxn ang="0">
                  <a:pos x="101" y="36"/>
                </a:cxn>
                <a:cxn ang="0">
                  <a:pos x="101" y="52"/>
                </a:cxn>
                <a:cxn ang="0">
                  <a:pos x="90" y="52"/>
                </a:cxn>
                <a:cxn ang="0">
                  <a:pos x="86" y="56"/>
                </a:cxn>
                <a:cxn ang="0">
                  <a:pos x="86" y="66"/>
                </a:cxn>
                <a:cxn ang="0">
                  <a:pos x="101" y="66"/>
                </a:cxn>
                <a:cxn ang="0">
                  <a:pos x="99" y="82"/>
                </a:cxn>
                <a:cxn ang="0">
                  <a:pos x="99" y="82"/>
                </a:cxn>
                <a:cxn ang="0">
                  <a:pos x="99" y="82"/>
                </a:cxn>
              </a:cxnLst>
              <a:rect l="0" t="0" r="r" b="b"/>
              <a:pathLst>
                <a:path w="159" h="159">
                  <a:moveTo>
                    <a:pt x="79" y="0"/>
                  </a:moveTo>
                  <a:cubicBezTo>
                    <a:pt x="36" y="0"/>
                    <a:pt x="0" y="36"/>
                    <a:pt x="0" y="79"/>
                  </a:cubicBezTo>
                  <a:cubicBezTo>
                    <a:pt x="0" y="123"/>
                    <a:pt x="36" y="159"/>
                    <a:pt x="79" y="159"/>
                  </a:cubicBezTo>
                  <a:cubicBezTo>
                    <a:pt x="123" y="159"/>
                    <a:pt x="159" y="123"/>
                    <a:pt x="159" y="79"/>
                  </a:cubicBezTo>
                  <a:cubicBezTo>
                    <a:pt x="159" y="36"/>
                    <a:pt x="123" y="0"/>
                    <a:pt x="79" y="0"/>
                  </a:cubicBezTo>
                  <a:close/>
                  <a:moveTo>
                    <a:pt x="99" y="82"/>
                  </a:moveTo>
                  <a:cubicBezTo>
                    <a:pt x="86" y="82"/>
                    <a:pt x="86" y="82"/>
                    <a:pt x="86" y="82"/>
                  </a:cubicBezTo>
                  <a:cubicBezTo>
                    <a:pt x="86" y="128"/>
                    <a:pt x="86" y="128"/>
                    <a:pt x="86" y="128"/>
                  </a:cubicBezTo>
                  <a:cubicBezTo>
                    <a:pt x="67" y="128"/>
                    <a:pt x="67" y="128"/>
                    <a:pt x="67" y="128"/>
                  </a:cubicBezTo>
                  <a:cubicBezTo>
                    <a:pt x="67" y="82"/>
                    <a:pt x="67" y="82"/>
                    <a:pt x="67" y="82"/>
                  </a:cubicBezTo>
                  <a:cubicBezTo>
                    <a:pt x="58" y="82"/>
                    <a:pt x="58" y="82"/>
                    <a:pt x="58" y="82"/>
                  </a:cubicBezTo>
                  <a:cubicBezTo>
                    <a:pt x="58" y="66"/>
                    <a:pt x="58" y="66"/>
                    <a:pt x="58" y="66"/>
                  </a:cubicBezTo>
                  <a:cubicBezTo>
                    <a:pt x="67" y="66"/>
                    <a:pt x="67" y="66"/>
                    <a:pt x="67" y="66"/>
                  </a:cubicBezTo>
                  <a:cubicBezTo>
                    <a:pt x="67" y="55"/>
                    <a:pt x="67" y="55"/>
                    <a:pt x="67" y="55"/>
                  </a:cubicBezTo>
                  <a:cubicBezTo>
                    <a:pt x="67" y="48"/>
                    <a:pt x="71" y="36"/>
                    <a:pt x="86" y="36"/>
                  </a:cubicBezTo>
                  <a:cubicBezTo>
                    <a:pt x="101" y="36"/>
                    <a:pt x="101" y="36"/>
                    <a:pt x="101" y="36"/>
                  </a:cubicBezTo>
                  <a:cubicBezTo>
                    <a:pt x="101" y="52"/>
                    <a:pt x="101" y="52"/>
                    <a:pt x="101" y="52"/>
                  </a:cubicBezTo>
                  <a:cubicBezTo>
                    <a:pt x="90" y="52"/>
                    <a:pt x="90" y="52"/>
                    <a:pt x="90" y="52"/>
                  </a:cubicBezTo>
                  <a:cubicBezTo>
                    <a:pt x="89" y="52"/>
                    <a:pt x="86" y="53"/>
                    <a:pt x="86" y="56"/>
                  </a:cubicBezTo>
                  <a:cubicBezTo>
                    <a:pt x="86" y="66"/>
                    <a:pt x="86" y="66"/>
                    <a:pt x="86" y="66"/>
                  </a:cubicBezTo>
                  <a:cubicBezTo>
                    <a:pt x="101" y="66"/>
                    <a:pt x="101" y="66"/>
                    <a:pt x="101" y="66"/>
                  </a:cubicBezTo>
                  <a:lnTo>
                    <a:pt x="99" y="82"/>
                  </a:lnTo>
                  <a:close/>
                  <a:moveTo>
                    <a:pt x="99" y="82"/>
                  </a:moveTo>
                  <a:cubicBezTo>
                    <a:pt x="99" y="82"/>
                    <a:pt x="99" y="82"/>
                    <a:pt x="99" y="82"/>
                  </a:cubicBezTo>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93" name="Group 39"/>
            <p:cNvGrpSpPr/>
            <p:nvPr userDrawn="1"/>
          </p:nvGrpSpPr>
          <p:grpSpPr>
            <a:xfrm>
              <a:off x="4800612" y="3067691"/>
              <a:ext cx="437632" cy="437630"/>
              <a:chOff x="3736975" y="1812925"/>
              <a:chExt cx="608013" cy="608013"/>
            </a:xfrm>
            <a:solidFill>
              <a:schemeClr val="accent1"/>
            </a:solidFill>
          </p:grpSpPr>
          <p:sp>
            <p:nvSpPr>
              <p:cNvPr id="94" name="Freeform 19"/>
              <p:cNvSpPr>
                <a:spLocks noEditPoints="1"/>
              </p:cNvSpPr>
              <p:nvPr/>
            </p:nvSpPr>
            <p:spPr bwMode="auto">
              <a:xfrm>
                <a:off x="4005263" y="2073275"/>
                <a:ext cx="149225" cy="153988"/>
              </a:xfrm>
              <a:custGeom>
                <a:avLst/>
                <a:gdLst/>
                <a:ahLst/>
                <a:cxnLst>
                  <a:cxn ang="0">
                    <a:pos x="24" y="0"/>
                  </a:cxn>
                  <a:cxn ang="0">
                    <a:pos x="12" y="7"/>
                  </a:cxn>
                  <a:cxn ang="0">
                    <a:pos x="12" y="1"/>
                  </a:cxn>
                  <a:cxn ang="0">
                    <a:pos x="0" y="1"/>
                  </a:cxn>
                  <a:cxn ang="0">
                    <a:pos x="0" y="40"/>
                  </a:cxn>
                  <a:cxn ang="0">
                    <a:pos x="12" y="40"/>
                  </a:cxn>
                  <a:cxn ang="0">
                    <a:pos x="12" y="18"/>
                  </a:cxn>
                  <a:cxn ang="0">
                    <a:pos x="13" y="15"/>
                  </a:cxn>
                  <a:cxn ang="0">
                    <a:pos x="19" y="10"/>
                  </a:cxn>
                  <a:cxn ang="0">
                    <a:pos x="26" y="19"/>
                  </a:cxn>
                  <a:cxn ang="0">
                    <a:pos x="26" y="40"/>
                  </a:cxn>
                  <a:cxn ang="0">
                    <a:pos x="39" y="40"/>
                  </a:cxn>
                  <a:cxn ang="0">
                    <a:pos x="39" y="17"/>
                  </a:cxn>
                  <a:cxn ang="0">
                    <a:pos x="24" y="0"/>
                  </a:cxn>
                  <a:cxn ang="0">
                    <a:pos x="12" y="7"/>
                  </a:cxn>
                  <a:cxn ang="0">
                    <a:pos x="12" y="7"/>
                  </a:cxn>
                  <a:cxn ang="0">
                    <a:pos x="12" y="7"/>
                  </a:cxn>
                  <a:cxn ang="0">
                    <a:pos x="12" y="7"/>
                  </a:cxn>
                  <a:cxn ang="0">
                    <a:pos x="12" y="7"/>
                  </a:cxn>
                </a:cxnLst>
                <a:rect l="0" t="0" r="r" b="b"/>
                <a:pathLst>
                  <a:path w="39" h="40">
                    <a:moveTo>
                      <a:pt x="24" y="0"/>
                    </a:moveTo>
                    <a:cubicBezTo>
                      <a:pt x="17" y="0"/>
                      <a:pt x="14" y="4"/>
                      <a:pt x="12" y="7"/>
                    </a:cubicBezTo>
                    <a:cubicBezTo>
                      <a:pt x="12" y="1"/>
                      <a:pt x="12" y="1"/>
                      <a:pt x="12" y="1"/>
                    </a:cubicBezTo>
                    <a:cubicBezTo>
                      <a:pt x="0" y="1"/>
                      <a:pt x="0" y="1"/>
                      <a:pt x="0" y="1"/>
                    </a:cubicBezTo>
                    <a:cubicBezTo>
                      <a:pt x="0" y="5"/>
                      <a:pt x="0" y="40"/>
                      <a:pt x="0" y="40"/>
                    </a:cubicBezTo>
                    <a:cubicBezTo>
                      <a:pt x="12" y="40"/>
                      <a:pt x="12" y="40"/>
                      <a:pt x="12" y="40"/>
                    </a:cubicBezTo>
                    <a:cubicBezTo>
                      <a:pt x="12" y="18"/>
                      <a:pt x="12" y="18"/>
                      <a:pt x="12" y="18"/>
                    </a:cubicBezTo>
                    <a:cubicBezTo>
                      <a:pt x="12" y="17"/>
                      <a:pt x="12" y="16"/>
                      <a:pt x="13" y="15"/>
                    </a:cubicBezTo>
                    <a:cubicBezTo>
                      <a:pt x="14" y="13"/>
                      <a:pt x="16" y="10"/>
                      <a:pt x="19" y="10"/>
                    </a:cubicBezTo>
                    <a:cubicBezTo>
                      <a:pt x="24" y="10"/>
                      <a:pt x="26" y="14"/>
                      <a:pt x="26" y="19"/>
                    </a:cubicBezTo>
                    <a:cubicBezTo>
                      <a:pt x="26" y="40"/>
                      <a:pt x="26" y="40"/>
                      <a:pt x="26" y="40"/>
                    </a:cubicBezTo>
                    <a:cubicBezTo>
                      <a:pt x="39" y="40"/>
                      <a:pt x="39" y="40"/>
                      <a:pt x="39" y="40"/>
                    </a:cubicBezTo>
                    <a:cubicBezTo>
                      <a:pt x="39" y="17"/>
                      <a:pt x="39" y="17"/>
                      <a:pt x="39" y="17"/>
                    </a:cubicBezTo>
                    <a:cubicBezTo>
                      <a:pt x="39" y="6"/>
                      <a:pt x="32" y="0"/>
                      <a:pt x="24" y="0"/>
                    </a:cubicBezTo>
                    <a:close/>
                    <a:moveTo>
                      <a:pt x="12" y="7"/>
                    </a:moveTo>
                    <a:cubicBezTo>
                      <a:pt x="12" y="7"/>
                      <a:pt x="12" y="7"/>
                      <a:pt x="12" y="7"/>
                    </a:cubicBezTo>
                    <a:cubicBezTo>
                      <a:pt x="12" y="7"/>
                      <a:pt x="12" y="7"/>
                      <a:pt x="12" y="7"/>
                    </a:cubicBezTo>
                    <a:close/>
                    <a:moveTo>
                      <a:pt x="12" y="7"/>
                    </a:moveTo>
                    <a:cubicBezTo>
                      <a:pt x="12" y="7"/>
                      <a:pt x="12" y="7"/>
                      <a:pt x="12" y="7"/>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Rectangle 20"/>
              <p:cNvSpPr>
                <a:spLocks noChangeArrowheads="1"/>
              </p:cNvSpPr>
              <p:nvPr/>
            </p:nvSpPr>
            <p:spPr bwMode="auto">
              <a:xfrm>
                <a:off x="3929063" y="2078038"/>
                <a:ext cx="46038" cy="14922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21"/>
              <p:cNvSpPr>
                <a:spLocks noEditPoints="1"/>
              </p:cNvSpPr>
              <p:nvPr/>
            </p:nvSpPr>
            <p:spPr bwMode="auto">
              <a:xfrm>
                <a:off x="3736975" y="1812925"/>
                <a:ext cx="608013" cy="608013"/>
              </a:xfrm>
              <a:custGeom>
                <a:avLst/>
                <a:gdLst/>
                <a:ahLst/>
                <a:cxnLst>
                  <a:cxn ang="0">
                    <a:pos x="79" y="0"/>
                  </a:cxn>
                  <a:cxn ang="0">
                    <a:pos x="0" y="79"/>
                  </a:cxn>
                  <a:cxn ang="0">
                    <a:pos x="79" y="159"/>
                  </a:cxn>
                  <a:cxn ang="0">
                    <a:pos x="159" y="79"/>
                  </a:cxn>
                  <a:cxn ang="0">
                    <a:pos x="79" y="0"/>
                  </a:cxn>
                  <a:cxn ang="0">
                    <a:pos x="122" y="115"/>
                  </a:cxn>
                  <a:cxn ang="0">
                    <a:pos x="115" y="121"/>
                  </a:cxn>
                  <a:cxn ang="0">
                    <a:pos x="43" y="121"/>
                  </a:cxn>
                  <a:cxn ang="0">
                    <a:pos x="37" y="115"/>
                  </a:cxn>
                  <a:cxn ang="0">
                    <a:pos x="37" y="42"/>
                  </a:cxn>
                  <a:cxn ang="0">
                    <a:pos x="43" y="36"/>
                  </a:cxn>
                  <a:cxn ang="0">
                    <a:pos x="115" y="36"/>
                  </a:cxn>
                  <a:cxn ang="0">
                    <a:pos x="122" y="42"/>
                  </a:cxn>
                  <a:cxn ang="0">
                    <a:pos x="122" y="115"/>
                  </a:cxn>
                  <a:cxn ang="0">
                    <a:pos x="122" y="115"/>
                  </a:cxn>
                  <a:cxn ang="0">
                    <a:pos x="122" y="115"/>
                  </a:cxn>
                </a:cxnLst>
                <a:rect l="0" t="0" r="r" b="b"/>
                <a:pathLst>
                  <a:path w="159" h="159">
                    <a:moveTo>
                      <a:pt x="79" y="0"/>
                    </a:moveTo>
                    <a:cubicBezTo>
                      <a:pt x="36" y="0"/>
                      <a:pt x="0" y="36"/>
                      <a:pt x="0" y="79"/>
                    </a:cubicBezTo>
                    <a:cubicBezTo>
                      <a:pt x="0" y="123"/>
                      <a:pt x="36" y="159"/>
                      <a:pt x="79" y="159"/>
                    </a:cubicBezTo>
                    <a:cubicBezTo>
                      <a:pt x="123" y="159"/>
                      <a:pt x="159" y="123"/>
                      <a:pt x="159" y="79"/>
                    </a:cubicBezTo>
                    <a:cubicBezTo>
                      <a:pt x="159" y="36"/>
                      <a:pt x="123" y="0"/>
                      <a:pt x="79" y="0"/>
                    </a:cubicBezTo>
                    <a:close/>
                    <a:moveTo>
                      <a:pt x="122" y="115"/>
                    </a:moveTo>
                    <a:cubicBezTo>
                      <a:pt x="122" y="119"/>
                      <a:pt x="119" y="121"/>
                      <a:pt x="115" y="121"/>
                    </a:cubicBezTo>
                    <a:cubicBezTo>
                      <a:pt x="43" y="121"/>
                      <a:pt x="43" y="121"/>
                      <a:pt x="43" y="121"/>
                    </a:cubicBezTo>
                    <a:cubicBezTo>
                      <a:pt x="40" y="121"/>
                      <a:pt x="37" y="119"/>
                      <a:pt x="37" y="115"/>
                    </a:cubicBezTo>
                    <a:cubicBezTo>
                      <a:pt x="37" y="42"/>
                      <a:pt x="37" y="42"/>
                      <a:pt x="37" y="42"/>
                    </a:cubicBezTo>
                    <a:cubicBezTo>
                      <a:pt x="37" y="39"/>
                      <a:pt x="40" y="36"/>
                      <a:pt x="43" y="36"/>
                    </a:cubicBezTo>
                    <a:cubicBezTo>
                      <a:pt x="115" y="36"/>
                      <a:pt x="115" y="36"/>
                      <a:pt x="115" y="36"/>
                    </a:cubicBezTo>
                    <a:cubicBezTo>
                      <a:pt x="119" y="36"/>
                      <a:pt x="122" y="39"/>
                      <a:pt x="122" y="42"/>
                    </a:cubicBezTo>
                    <a:lnTo>
                      <a:pt x="122" y="115"/>
                    </a:lnTo>
                    <a:close/>
                    <a:moveTo>
                      <a:pt x="122" y="115"/>
                    </a:moveTo>
                    <a:cubicBezTo>
                      <a:pt x="122" y="115"/>
                      <a:pt x="122" y="115"/>
                      <a:pt x="122" y="11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22"/>
              <p:cNvSpPr>
                <a:spLocks noEditPoints="1"/>
              </p:cNvSpPr>
              <p:nvPr/>
            </p:nvSpPr>
            <p:spPr bwMode="auto">
              <a:xfrm>
                <a:off x="3924300" y="2005013"/>
                <a:ext cx="53975" cy="53975"/>
              </a:xfrm>
              <a:custGeom>
                <a:avLst/>
                <a:gdLst/>
                <a:ahLst/>
                <a:cxnLst>
                  <a:cxn ang="0">
                    <a:pos x="7" y="0"/>
                  </a:cxn>
                  <a:cxn ang="0">
                    <a:pos x="0" y="7"/>
                  </a:cxn>
                  <a:cxn ang="0">
                    <a:pos x="7" y="14"/>
                  </a:cxn>
                  <a:cxn ang="0">
                    <a:pos x="7" y="14"/>
                  </a:cxn>
                  <a:cxn ang="0">
                    <a:pos x="14" y="7"/>
                  </a:cxn>
                  <a:cxn ang="0">
                    <a:pos x="7" y="0"/>
                  </a:cxn>
                  <a:cxn ang="0">
                    <a:pos x="7" y="0"/>
                  </a:cxn>
                  <a:cxn ang="0">
                    <a:pos x="7" y="0"/>
                  </a:cxn>
                </a:cxnLst>
                <a:rect l="0" t="0" r="r" b="b"/>
                <a:pathLst>
                  <a:path w="14" h="14">
                    <a:moveTo>
                      <a:pt x="7" y="0"/>
                    </a:moveTo>
                    <a:cubicBezTo>
                      <a:pt x="3" y="0"/>
                      <a:pt x="0" y="3"/>
                      <a:pt x="0" y="7"/>
                    </a:cubicBezTo>
                    <a:cubicBezTo>
                      <a:pt x="0" y="11"/>
                      <a:pt x="3" y="14"/>
                      <a:pt x="7" y="14"/>
                    </a:cubicBezTo>
                    <a:cubicBezTo>
                      <a:pt x="7" y="14"/>
                      <a:pt x="7" y="14"/>
                      <a:pt x="7" y="14"/>
                    </a:cubicBezTo>
                    <a:cubicBezTo>
                      <a:pt x="12" y="14"/>
                      <a:pt x="14" y="11"/>
                      <a:pt x="14" y="7"/>
                    </a:cubicBezTo>
                    <a:cubicBezTo>
                      <a:pt x="14" y="3"/>
                      <a:pt x="12" y="0"/>
                      <a:pt x="7" y="0"/>
                    </a:cubicBezTo>
                    <a:close/>
                    <a:moveTo>
                      <a:pt x="7" y="0"/>
                    </a:moveTo>
                    <a:cubicBezTo>
                      <a:pt x="7" y="0"/>
                      <a:pt x="7" y="0"/>
                      <a:pt x="7"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98" name="Rectangle 97"/>
          <p:cNvSpPr/>
          <p:nvPr userDrawn="1"/>
        </p:nvSpPr>
        <p:spPr>
          <a:xfrm>
            <a:off x="3276600" y="2070100"/>
            <a:ext cx="2565400" cy="39497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99" name="Text Placeholder 3"/>
          <p:cNvSpPr>
            <a:spLocks noGrp="1"/>
          </p:cNvSpPr>
          <p:nvPr>
            <p:ph type="body" sz="half" idx="19"/>
          </p:nvPr>
        </p:nvSpPr>
        <p:spPr>
          <a:xfrm>
            <a:off x="3761683" y="2230664"/>
            <a:ext cx="1595234" cy="192780"/>
          </a:xfrm>
          <a:prstGeom prst="rect">
            <a:avLst/>
          </a:prstGeom>
        </p:spPr>
        <p:txBody>
          <a:bodyPr wrap="square" lIns="0" tIns="0" rIns="0" bIns="0" anchor="ctr">
            <a:noAutofit/>
          </a:bodyPr>
          <a:lstStyle>
            <a:lvl1pPr marL="0" indent="0" algn="ctr">
              <a:buNone/>
              <a:defRPr sz="1600" b="1" baseline="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100" name="Picture Placeholder 7"/>
          <p:cNvSpPr>
            <a:spLocks noGrp="1"/>
          </p:cNvSpPr>
          <p:nvPr>
            <p:ph type="pic" sz="quarter" idx="20" hasCustomPrompt="1"/>
          </p:nvPr>
        </p:nvSpPr>
        <p:spPr>
          <a:xfrm>
            <a:off x="3765209" y="2533650"/>
            <a:ext cx="1588182" cy="1590372"/>
          </a:xfrm>
          <a:prstGeom prst="ellipse">
            <a:avLst/>
          </a:prstGeom>
          <a:ln>
            <a:noFill/>
          </a:ln>
        </p:spPr>
        <p:txBody>
          <a:bodyPr wrap="none" tIns="1005840" bIns="1828800" anchor="b"/>
          <a:lstStyle>
            <a:lvl1pPr algn="ctr" rtl="0">
              <a:buNone/>
              <a:defRPr sz="1050" b="1">
                <a:solidFill>
                  <a:schemeClr val="tx1">
                    <a:lumMod val="50000"/>
                    <a:lumOff val="50000"/>
                  </a:schemeClr>
                </a:solidFill>
              </a:defRPr>
            </a:lvl1pPr>
          </a:lstStyle>
          <a:p>
            <a:r>
              <a:rPr lang="en-US" dirty="0" smtClean="0"/>
              <a:t>Click Icon To Add Image </a:t>
            </a:r>
            <a:endParaRPr lang="en-US" dirty="0"/>
          </a:p>
        </p:txBody>
      </p:sp>
      <p:sp>
        <p:nvSpPr>
          <p:cNvPr id="101" name="Text Placeholder 3"/>
          <p:cNvSpPr>
            <a:spLocks noGrp="1"/>
          </p:cNvSpPr>
          <p:nvPr>
            <p:ph type="body" sz="half" idx="21"/>
          </p:nvPr>
        </p:nvSpPr>
        <p:spPr>
          <a:xfrm>
            <a:off x="3416300" y="4792218"/>
            <a:ext cx="2286000" cy="1170432"/>
          </a:xfrm>
          <a:prstGeom prst="rect">
            <a:avLst/>
          </a:prstGeom>
        </p:spPr>
        <p:txBody>
          <a:bodyPr wrap="square" lIns="0" tIns="0" rIns="0" bIns="0" anchor="t">
            <a:noAutofit/>
          </a:bodyPr>
          <a:lstStyle>
            <a:lvl1pPr marL="0" indent="0" algn="ctr">
              <a:buNone/>
              <a:defRPr sz="1400" b="0" baseline="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grpSp>
        <p:nvGrpSpPr>
          <p:cNvPr id="102" name="Group 101"/>
          <p:cNvGrpSpPr/>
          <p:nvPr userDrawn="1"/>
        </p:nvGrpSpPr>
        <p:grpSpPr>
          <a:xfrm>
            <a:off x="3807085" y="4222750"/>
            <a:ext cx="1504430" cy="438912"/>
            <a:chOff x="3733800" y="3067050"/>
            <a:chExt cx="1504430" cy="438912"/>
          </a:xfrm>
          <a:solidFill>
            <a:schemeClr val="accent2"/>
          </a:solidFill>
        </p:grpSpPr>
        <p:sp>
          <p:nvSpPr>
            <p:cNvPr id="103" name="Freeform 15"/>
            <p:cNvSpPr>
              <a:spLocks noEditPoints="1"/>
            </p:cNvSpPr>
            <p:nvPr/>
          </p:nvSpPr>
          <p:spPr bwMode="auto">
            <a:xfrm>
              <a:off x="4267200" y="3067050"/>
              <a:ext cx="438912" cy="438912"/>
            </a:xfrm>
            <a:custGeom>
              <a:avLst/>
              <a:gdLst/>
              <a:ahLst/>
              <a:cxnLst>
                <a:cxn ang="0">
                  <a:pos x="79" y="0"/>
                </a:cxn>
                <a:cxn ang="0">
                  <a:pos x="0" y="79"/>
                </a:cxn>
                <a:cxn ang="0">
                  <a:pos x="79" y="159"/>
                </a:cxn>
                <a:cxn ang="0">
                  <a:pos x="159" y="79"/>
                </a:cxn>
                <a:cxn ang="0">
                  <a:pos x="79" y="0"/>
                </a:cxn>
                <a:cxn ang="0">
                  <a:pos x="115" y="61"/>
                </a:cxn>
                <a:cxn ang="0">
                  <a:pos x="115" y="64"/>
                </a:cxn>
                <a:cxn ang="0">
                  <a:pos x="63" y="116"/>
                </a:cxn>
                <a:cxn ang="0">
                  <a:pos x="35" y="107"/>
                </a:cxn>
                <a:cxn ang="0">
                  <a:pos x="39" y="108"/>
                </a:cxn>
                <a:cxn ang="0">
                  <a:pos x="62" y="100"/>
                </a:cxn>
                <a:cxn ang="0">
                  <a:pos x="45" y="87"/>
                </a:cxn>
                <a:cxn ang="0">
                  <a:pos x="48" y="87"/>
                </a:cxn>
                <a:cxn ang="0">
                  <a:pos x="53" y="87"/>
                </a:cxn>
                <a:cxn ang="0">
                  <a:pos x="38" y="69"/>
                </a:cxn>
                <a:cxn ang="0">
                  <a:pos x="38" y="69"/>
                </a:cxn>
                <a:cxn ang="0">
                  <a:pos x="47" y="71"/>
                </a:cxn>
                <a:cxn ang="0">
                  <a:pos x="39" y="56"/>
                </a:cxn>
                <a:cxn ang="0">
                  <a:pos x="41" y="47"/>
                </a:cxn>
                <a:cxn ang="0">
                  <a:pos x="79" y="66"/>
                </a:cxn>
                <a:cxn ang="0">
                  <a:pos x="78" y="62"/>
                </a:cxn>
                <a:cxn ang="0">
                  <a:pos x="97" y="43"/>
                </a:cxn>
                <a:cxn ang="0">
                  <a:pos x="110" y="49"/>
                </a:cxn>
                <a:cxn ang="0">
                  <a:pos x="122" y="45"/>
                </a:cxn>
                <a:cxn ang="0">
                  <a:pos x="114" y="55"/>
                </a:cxn>
                <a:cxn ang="0">
                  <a:pos x="124" y="52"/>
                </a:cxn>
                <a:cxn ang="0">
                  <a:pos x="115" y="61"/>
                </a:cxn>
                <a:cxn ang="0">
                  <a:pos x="115" y="61"/>
                </a:cxn>
                <a:cxn ang="0">
                  <a:pos x="115" y="61"/>
                </a:cxn>
              </a:cxnLst>
              <a:rect l="0" t="0" r="r" b="b"/>
              <a:pathLst>
                <a:path w="159" h="159">
                  <a:moveTo>
                    <a:pt x="79" y="0"/>
                  </a:moveTo>
                  <a:cubicBezTo>
                    <a:pt x="36" y="0"/>
                    <a:pt x="0" y="36"/>
                    <a:pt x="0" y="79"/>
                  </a:cubicBezTo>
                  <a:cubicBezTo>
                    <a:pt x="0" y="123"/>
                    <a:pt x="36" y="159"/>
                    <a:pt x="79" y="159"/>
                  </a:cubicBezTo>
                  <a:cubicBezTo>
                    <a:pt x="123" y="159"/>
                    <a:pt x="159" y="123"/>
                    <a:pt x="159" y="79"/>
                  </a:cubicBezTo>
                  <a:cubicBezTo>
                    <a:pt x="159" y="36"/>
                    <a:pt x="123" y="0"/>
                    <a:pt x="79" y="0"/>
                  </a:cubicBezTo>
                  <a:close/>
                  <a:moveTo>
                    <a:pt x="115" y="61"/>
                  </a:moveTo>
                  <a:cubicBezTo>
                    <a:pt x="115" y="62"/>
                    <a:pt x="115" y="63"/>
                    <a:pt x="115" y="64"/>
                  </a:cubicBezTo>
                  <a:cubicBezTo>
                    <a:pt x="115" y="88"/>
                    <a:pt x="97" y="116"/>
                    <a:pt x="63" y="116"/>
                  </a:cubicBezTo>
                  <a:cubicBezTo>
                    <a:pt x="53" y="116"/>
                    <a:pt x="43" y="113"/>
                    <a:pt x="35" y="107"/>
                  </a:cubicBezTo>
                  <a:cubicBezTo>
                    <a:pt x="36" y="108"/>
                    <a:pt x="38" y="108"/>
                    <a:pt x="39" y="108"/>
                  </a:cubicBezTo>
                  <a:cubicBezTo>
                    <a:pt x="48" y="108"/>
                    <a:pt x="56" y="105"/>
                    <a:pt x="62" y="100"/>
                  </a:cubicBezTo>
                  <a:cubicBezTo>
                    <a:pt x="54" y="100"/>
                    <a:pt x="47" y="94"/>
                    <a:pt x="45" y="87"/>
                  </a:cubicBezTo>
                  <a:cubicBezTo>
                    <a:pt x="46" y="87"/>
                    <a:pt x="47" y="87"/>
                    <a:pt x="48" y="87"/>
                  </a:cubicBezTo>
                  <a:cubicBezTo>
                    <a:pt x="50" y="87"/>
                    <a:pt x="52" y="87"/>
                    <a:pt x="53" y="87"/>
                  </a:cubicBezTo>
                  <a:cubicBezTo>
                    <a:pt x="45" y="85"/>
                    <a:pt x="38" y="78"/>
                    <a:pt x="38" y="69"/>
                  </a:cubicBezTo>
                  <a:cubicBezTo>
                    <a:pt x="38" y="69"/>
                    <a:pt x="38" y="69"/>
                    <a:pt x="38" y="69"/>
                  </a:cubicBezTo>
                  <a:cubicBezTo>
                    <a:pt x="41" y="70"/>
                    <a:pt x="44" y="71"/>
                    <a:pt x="47" y="71"/>
                  </a:cubicBezTo>
                  <a:cubicBezTo>
                    <a:pt x="42" y="68"/>
                    <a:pt x="39" y="62"/>
                    <a:pt x="39" y="56"/>
                  </a:cubicBezTo>
                  <a:cubicBezTo>
                    <a:pt x="39" y="52"/>
                    <a:pt x="40" y="49"/>
                    <a:pt x="41" y="47"/>
                  </a:cubicBezTo>
                  <a:cubicBezTo>
                    <a:pt x="50" y="58"/>
                    <a:pt x="64" y="65"/>
                    <a:pt x="79" y="66"/>
                  </a:cubicBezTo>
                  <a:cubicBezTo>
                    <a:pt x="78" y="64"/>
                    <a:pt x="78" y="63"/>
                    <a:pt x="78" y="62"/>
                  </a:cubicBezTo>
                  <a:cubicBezTo>
                    <a:pt x="78" y="51"/>
                    <a:pt x="86" y="43"/>
                    <a:pt x="97" y="43"/>
                  </a:cubicBezTo>
                  <a:cubicBezTo>
                    <a:pt x="102" y="43"/>
                    <a:pt x="107" y="45"/>
                    <a:pt x="110" y="49"/>
                  </a:cubicBezTo>
                  <a:cubicBezTo>
                    <a:pt x="114" y="48"/>
                    <a:pt x="118" y="47"/>
                    <a:pt x="122" y="45"/>
                  </a:cubicBezTo>
                  <a:cubicBezTo>
                    <a:pt x="120" y="49"/>
                    <a:pt x="117" y="52"/>
                    <a:pt x="114" y="55"/>
                  </a:cubicBezTo>
                  <a:cubicBezTo>
                    <a:pt x="117" y="54"/>
                    <a:pt x="121" y="53"/>
                    <a:pt x="124" y="52"/>
                  </a:cubicBezTo>
                  <a:cubicBezTo>
                    <a:pt x="122" y="55"/>
                    <a:pt x="118" y="59"/>
                    <a:pt x="115" y="61"/>
                  </a:cubicBezTo>
                  <a:close/>
                  <a:moveTo>
                    <a:pt x="115" y="61"/>
                  </a:moveTo>
                  <a:cubicBezTo>
                    <a:pt x="115" y="61"/>
                    <a:pt x="115" y="61"/>
                    <a:pt x="115" y="6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26"/>
            <p:cNvSpPr>
              <a:spLocks noEditPoints="1"/>
            </p:cNvSpPr>
            <p:nvPr/>
          </p:nvSpPr>
          <p:spPr bwMode="auto">
            <a:xfrm>
              <a:off x="3733800" y="3067050"/>
              <a:ext cx="438912" cy="438912"/>
            </a:xfrm>
            <a:custGeom>
              <a:avLst/>
              <a:gdLst/>
              <a:ahLst/>
              <a:cxnLst>
                <a:cxn ang="0">
                  <a:pos x="79" y="0"/>
                </a:cxn>
                <a:cxn ang="0">
                  <a:pos x="0" y="79"/>
                </a:cxn>
                <a:cxn ang="0">
                  <a:pos x="79" y="159"/>
                </a:cxn>
                <a:cxn ang="0">
                  <a:pos x="159" y="79"/>
                </a:cxn>
                <a:cxn ang="0">
                  <a:pos x="79" y="0"/>
                </a:cxn>
                <a:cxn ang="0">
                  <a:pos x="99" y="82"/>
                </a:cxn>
                <a:cxn ang="0">
                  <a:pos x="86" y="82"/>
                </a:cxn>
                <a:cxn ang="0">
                  <a:pos x="86" y="128"/>
                </a:cxn>
                <a:cxn ang="0">
                  <a:pos x="67" y="128"/>
                </a:cxn>
                <a:cxn ang="0">
                  <a:pos x="67" y="82"/>
                </a:cxn>
                <a:cxn ang="0">
                  <a:pos x="58" y="82"/>
                </a:cxn>
                <a:cxn ang="0">
                  <a:pos x="58" y="66"/>
                </a:cxn>
                <a:cxn ang="0">
                  <a:pos x="67" y="66"/>
                </a:cxn>
                <a:cxn ang="0">
                  <a:pos x="67" y="55"/>
                </a:cxn>
                <a:cxn ang="0">
                  <a:pos x="86" y="36"/>
                </a:cxn>
                <a:cxn ang="0">
                  <a:pos x="101" y="36"/>
                </a:cxn>
                <a:cxn ang="0">
                  <a:pos x="101" y="52"/>
                </a:cxn>
                <a:cxn ang="0">
                  <a:pos x="90" y="52"/>
                </a:cxn>
                <a:cxn ang="0">
                  <a:pos x="86" y="56"/>
                </a:cxn>
                <a:cxn ang="0">
                  <a:pos x="86" y="66"/>
                </a:cxn>
                <a:cxn ang="0">
                  <a:pos x="101" y="66"/>
                </a:cxn>
                <a:cxn ang="0">
                  <a:pos x="99" y="82"/>
                </a:cxn>
                <a:cxn ang="0">
                  <a:pos x="99" y="82"/>
                </a:cxn>
                <a:cxn ang="0">
                  <a:pos x="99" y="82"/>
                </a:cxn>
              </a:cxnLst>
              <a:rect l="0" t="0" r="r" b="b"/>
              <a:pathLst>
                <a:path w="159" h="159">
                  <a:moveTo>
                    <a:pt x="79" y="0"/>
                  </a:moveTo>
                  <a:cubicBezTo>
                    <a:pt x="36" y="0"/>
                    <a:pt x="0" y="36"/>
                    <a:pt x="0" y="79"/>
                  </a:cubicBezTo>
                  <a:cubicBezTo>
                    <a:pt x="0" y="123"/>
                    <a:pt x="36" y="159"/>
                    <a:pt x="79" y="159"/>
                  </a:cubicBezTo>
                  <a:cubicBezTo>
                    <a:pt x="123" y="159"/>
                    <a:pt x="159" y="123"/>
                    <a:pt x="159" y="79"/>
                  </a:cubicBezTo>
                  <a:cubicBezTo>
                    <a:pt x="159" y="36"/>
                    <a:pt x="123" y="0"/>
                    <a:pt x="79" y="0"/>
                  </a:cubicBezTo>
                  <a:close/>
                  <a:moveTo>
                    <a:pt x="99" y="82"/>
                  </a:moveTo>
                  <a:cubicBezTo>
                    <a:pt x="86" y="82"/>
                    <a:pt x="86" y="82"/>
                    <a:pt x="86" y="82"/>
                  </a:cubicBezTo>
                  <a:cubicBezTo>
                    <a:pt x="86" y="128"/>
                    <a:pt x="86" y="128"/>
                    <a:pt x="86" y="128"/>
                  </a:cubicBezTo>
                  <a:cubicBezTo>
                    <a:pt x="67" y="128"/>
                    <a:pt x="67" y="128"/>
                    <a:pt x="67" y="128"/>
                  </a:cubicBezTo>
                  <a:cubicBezTo>
                    <a:pt x="67" y="82"/>
                    <a:pt x="67" y="82"/>
                    <a:pt x="67" y="82"/>
                  </a:cubicBezTo>
                  <a:cubicBezTo>
                    <a:pt x="58" y="82"/>
                    <a:pt x="58" y="82"/>
                    <a:pt x="58" y="82"/>
                  </a:cubicBezTo>
                  <a:cubicBezTo>
                    <a:pt x="58" y="66"/>
                    <a:pt x="58" y="66"/>
                    <a:pt x="58" y="66"/>
                  </a:cubicBezTo>
                  <a:cubicBezTo>
                    <a:pt x="67" y="66"/>
                    <a:pt x="67" y="66"/>
                    <a:pt x="67" y="66"/>
                  </a:cubicBezTo>
                  <a:cubicBezTo>
                    <a:pt x="67" y="55"/>
                    <a:pt x="67" y="55"/>
                    <a:pt x="67" y="55"/>
                  </a:cubicBezTo>
                  <a:cubicBezTo>
                    <a:pt x="67" y="48"/>
                    <a:pt x="71" y="36"/>
                    <a:pt x="86" y="36"/>
                  </a:cubicBezTo>
                  <a:cubicBezTo>
                    <a:pt x="101" y="36"/>
                    <a:pt x="101" y="36"/>
                    <a:pt x="101" y="36"/>
                  </a:cubicBezTo>
                  <a:cubicBezTo>
                    <a:pt x="101" y="52"/>
                    <a:pt x="101" y="52"/>
                    <a:pt x="101" y="52"/>
                  </a:cubicBezTo>
                  <a:cubicBezTo>
                    <a:pt x="90" y="52"/>
                    <a:pt x="90" y="52"/>
                    <a:pt x="90" y="52"/>
                  </a:cubicBezTo>
                  <a:cubicBezTo>
                    <a:pt x="89" y="52"/>
                    <a:pt x="86" y="53"/>
                    <a:pt x="86" y="56"/>
                  </a:cubicBezTo>
                  <a:cubicBezTo>
                    <a:pt x="86" y="66"/>
                    <a:pt x="86" y="66"/>
                    <a:pt x="86" y="66"/>
                  </a:cubicBezTo>
                  <a:cubicBezTo>
                    <a:pt x="101" y="66"/>
                    <a:pt x="101" y="66"/>
                    <a:pt x="101" y="66"/>
                  </a:cubicBezTo>
                  <a:lnTo>
                    <a:pt x="99" y="82"/>
                  </a:lnTo>
                  <a:close/>
                  <a:moveTo>
                    <a:pt x="99" y="82"/>
                  </a:moveTo>
                  <a:cubicBezTo>
                    <a:pt x="99" y="82"/>
                    <a:pt x="99" y="82"/>
                    <a:pt x="99" y="8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05" name="Group 39"/>
            <p:cNvGrpSpPr/>
            <p:nvPr userDrawn="1"/>
          </p:nvGrpSpPr>
          <p:grpSpPr>
            <a:xfrm>
              <a:off x="4800612" y="3067691"/>
              <a:ext cx="437632" cy="437630"/>
              <a:chOff x="3736975" y="1812925"/>
              <a:chExt cx="608013" cy="608013"/>
            </a:xfrm>
            <a:grpFill/>
          </p:grpSpPr>
          <p:sp>
            <p:nvSpPr>
              <p:cNvPr id="106" name="Freeform 19"/>
              <p:cNvSpPr>
                <a:spLocks noEditPoints="1"/>
              </p:cNvSpPr>
              <p:nvPr/>
            </p:nvSpPr>
            <p:spPr bwMode="auto">
              <a:xfrm>
                <a:off x="4005263" y="2073275"/>
                <a:ext cx="149225" cy="153988"/>
              </a:xfrm>
              <a:custGeom>
                <a:avLst/>
                <a:gdLst/>
                <a:ahLst/>
                <a:cxnLst>
                  <a:cxn ang="0">
                    <a:pos x="24" y="0"/>
                  </a:cxn>
                  <a:cxn ang="0">
                    <a:pos x="12" y="7"/>
                  </a:cxn>
                  <a:cxn ang="0">
                    <a:pos x="12" y="1"/>
                  </a:cxn>
                  <a:cxn ang="0">
                    <a:pos x="0" y="1"/>
                  </a:cxn>
                  <a:cxn ang="0">
                    <a:pos x="0" y="40"/>
                  </a:cxn>
                  <a:cxn ang="0">
                    <a:pos x="12" y="40"/>
                  </a:cxn>
                  <a:cxn ang="0">
                    <a:pos x="12" y="18"/>
                  </a:cxn>
                  <a:cxn ang="0">
                    <a:pos x="13" y="15"/>
                  </a:cxn>
                  <a:cxn ang="0">
                    <a:pos x="19" y="10"/>
                  </a:cxn>
                  <a:cxn ang="0">
                    <a:pos x="26" y="19"/>
                  </a:cxn>
                  <a:cxn ang="0">
                    <a:pos x="26" y="40"/>
                  </a:cxn>
                  <a:cxn ang="0">
                    <a:pos x="39" y="40"/>
                  </a:cxn>
                  <a:cxn ang="0">
                    <a:pos x="39" y="17"/>
                  </a:cxn>
                  <a:cxn ang="0">
                    <a:pos x="24" y="0"/>
                  </a:cxn>
                  <a:cxn ang="0">
                    <a:pos x="12" y="7"/>
                  </a:cxn>
                  <a:cxn ang="0">
                    <a:pos x="12" y="7"/>
                  </a:cxn>
                  <a:cxn ang="0">
                    <a:pos x="12" y="7"/>
                  </a:cxn>
                  <a:cxn ang="0">
                    <a:pos x="12" y="7"/>
                  </a:cxn>
                  <a:cxn ang="0">
                    <a:pos x="12" y="7"/>
                  </a:cxn>
                </a:cxnLst>
                <a:rect l="0" t="0" r="r" b="b"/>
                <a:pathLst>
                  <a:path w="39" h="40">
                    <a:moveTo>
                      <a:pt x="24" y="0"/>
                    </a:moveTo>
                    <a:cubicBezTo>
                      <a:pt x="17" y="0"/>
                      <a:pt x="14" y="4"/>
                      <a:pt x="12" y="7"/>
                    </a:cubicBezTo>
                    <a:cubicBezTo>
                      <a:pt x="12" y="1"/>
                      <a:pt x="12" y="1"/>
                      <a:pt x="12" y="1"/>
                    </a:cubicBezTo>
                    <a:cubicBezTo>
                      <a:pt x="0" y="1"/>
                      <a:pt x="0" y="1"/>
                      <a:pt x="0" y="1"/>
                    </a:cubicBezTo>
                    <a:cubicBezTo>
                      <a:pt x="0" y="5"/>
                      <a:pt x="0" y="40"/>
                      <a:pt x="0" y="40"/>
                    </a:cubicBezTo>
                    <a:cubicBezTo>
                      <a:pt x="12" y="40"/>
                      <a:pt x="12" y="40"/>
                      <a:pt x="12" y="40"/>
                    </a:cubicBezTo>
                    <a:cubicBezTo>
                      <a:pt x="12" y="18"/>
                      <a:pt x="12" y="18"/>
                      <a:pt x="12" y="18"/>
                    </a:cubicBezTo>
                    <a:cubicBezTo>
                      <a:pt x="12" y="17"/>
                      <a:pt x="12" y="16"/>
                      <a:pt x="13" y="15"/>
                    </a:cubicBezTo>
                    <a:cubicBezTo>
                      <a:pt x="14" y="13"/>
                      <a:pt x="16" y="10"/>
                      <a:pt x="19" y="10"/>
                    </a:cubicBezTo>
                    <a:cubicBezTo>
                      <a:pt x="24" y="10"/>
                      <a:pt x="26" y="14"/>
                      <a:pt x="26" y="19"/>
                    </a:cubicBezTo>
                    <a:cubicBezTo>
                      <a:pt x="26" y="40"/>
                      <a:pt x="26" y="40"/>
                      <a:pt x="26" y="40"/>
                    </a:cubicBezTo>
                    <a:cubicBezTo>
                      <a:pt x="39" y="40"/>
                      <a:pt x="39" y="40"/>
                      <a:pt x="39" y="40"/>
                    </a:cubicBezTo>
                    <a:cubicBezTo>
                      <a:pt x="39" y="17"/>
                      <a:pt x="39" y="17"/>
                      <a:pt x="39" y="17"/>
                    </a:cubicBezTo>
                    <a:cubicBezTo>
                      <a:pt x="39" y="6"/>
                      <a:pt x="32" y="0"/>
                      <a:pt x="24" y="0"/>
                    </a:cubicBezTo>
                    <a:close/>
                    <a:moveTo>
                      <a:pt x="12" y="7"/>
                    </a:moveTo>
                    <a:cubicBezTo>
                      <a:pt x="12" y="7"/>
                      <a:pt x="12" y="7"/>
                      <a:pt x="12" y="7"/>
                    </a:cubicBezTo>
                    <a:cubicBezTo>
                      <a:pt x="12" y="7"/>
                      <a:pt x="12" y="7"/>
                      <a:pt x="12" y="7"/>
                    </a:cubicBezTo>
                    <a:close/>
                    <a:moveTo>
                      <a:pt x="12" y="7"/>
                    </a:moveTo>
                    <a:cubicBezTo>
                      <a:pt x="12" y="7"/>
                      <a:pt x="12" y="7"/>
                      <a:pt x="12" y="7"/>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Rectangle 20"/>
              <p:cNvSpPr>
                <a:spLocks noChangeArrowheads="1"/>
              </p:cNvSpPr>
              <p:nvPr/>
            </p:nvSpPr>
            <p:spPr bwMode="auto">
              <a:xfrm>
                <a:off x="3929063" y="2078038"/>
                <a:ext cx="46038" cy="14922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 name="Freeform 21"/>
              <p:cNvSpPr>
                <a:spLocks noEditPoints="1"/>
              </p:cNvSpPr>
              <p:nvPr/>
            </p:nvSpPr>
            <p:spPr bwMode="auto">
              <a:xfrm>
                <a:off x="3736975" y="1812925"/>
                <a:ext cx="608013" cy="608013"/>
              </a:xfrm>
              <a:custGeom>
                <a:avLst/>
                <a:gdLst/>
                <a:ahLst/>
                <a:cxnLst>
                  <a:cxn ang="0">
                    <a:pos x="79" y="0"/>
                  </a:cxn>
                  <a:cxn ang="0">
                    <a:pos x="0" y="79"/>
                  </a:cxn>
                  <a:cxn ang="0">
                    <a:pos x="79" y="159"/>
                  </a:cxn>
                  <a:cxn ang="0">
                    <a:pos x="159" y="79"/>
                  </a:cxn>
                  <a:cxn ang="0">
                    <a:pos x="79" y="0"/>
                  </a:cxn>
                  <a:cxn ang="0">
                    <a:pos x="122" y="115"/>
                  </a:cxn>
                  <a:cxn ang="0">
                    <a:pos x="115" y="121"/>
                  </a:cxn>
                  <a:cxn ang="0">
                    <a:pos x="43" y="121"/>
                  </a:cxn>
                  <a:cxn ang="0">
                    <a:pos x="37" y="115"/>
                  </a:cxn>
                  <a:cxn ang="0">
                    <a:pos x="37" y="42"/>
                  </a:cxn>
                  <a:cxn ang="0">
                    <a:pos x="43" y="36"/>
                  </a:cxn>
                  <a:cxn ang="0">
                    <a:pos x="115" y="36"/>
                  </a:cxn>
                  <a:cxn ang="0">
                    <a:pos x="122" y="42"/>
                  </a:cxn>
                  <a:cxn ang="0">
                    <a:pos x="122" y="115"/>
                  </a:cxn>
                  <a:cxn ang="0">
                    <a:pos x="122" y="115"/>
                  </a:cxn>
                  <a:cxn ang="0">
                    <a:pos x="122" y="115"/>
                  </a:cxn>
                </a:cxnLst>
                <a:rect l="0" t="0" r="r" b="b"/>
                <a:pathLst>
                  <a:path w="159" h="159">
                    <a:moveTo>
                      <a:pt x="79" y="0"/>
                    </a:moveTo>
                    <a:cubicBezTo>
                      <a:pt x="36" y="0"/>
                      <a:pt x="0" y="36"/>
                      <a:pt x="0" y="79"/>
                    </a:cubicBezTo>
                    <a:cubicBezTo>
                      <a:pt x="0" y="123"/>
                      <a:pt x="36" y="159"/>
                      <a:pt x="79" y="159"/>
                    </a:cubicBezTo>
                    <a:cubicBezTo>
                      <a:pt x="123" y="159"/>
                      <a:pt x="159" y="123"/>
                      <a:pt x="159" y="79"/>
                    </a:cubicBezTo>
                    <a:cubicBezTo>
                      <a:pt x="159" y="36"/>
                      <a:pt x="123" y="0"/>
                      <a:pt x="79" y="0"/>
                    </a:cubicBezTo>
                    <a:close/>
                    <a:moveTo>
                      <a:pt x="122" y="115"/>
                    </a:moveTo>
                    <a:cubicBezTo>
                      <a:pt x="122" y="119"/>
                      <a:pt x="119" y="121"/>
                      <a:pt x="115" y="121"/>
                    </a:cubicBezTo>
                    <a:cubicBezTo>
                      <a:pt x="43" y="121"/>
                      <a:pt x="43" y="121"/>
                      <a:pt x="43" y="121"/>
                    </a:cubicBezTo>
                    <a:cubicBezTo>
                      <a:pt x="40" y="121"/>
                      <a:pt x="37" y="119"/>
                      <a:pt x="37" y="115"/>
                    </a:cubicBezTo>
                    <a:cubicBezTo>
                      <a:pt x="37" y="42"/>
                      <a:pt x="37" y="42"/>
                      <a:pt x="37" y="42"/>
                    </a:cubicBezTo>
                    <a:cubicBezTo>
                      <a:pt x="37" y="39"/>
                      <a:pt x="40" y="36"/>
                      <a:pt x="43" y="36"/>
                    </a:cubicBezTo>
                    <a:cubicBezTo>
                      <a:pt x="115" y="36"/>
                      <a:pt x="115" y="36"/>
                      <a:pt x="115" y="36"/>
                    </a:cubicBezTo>
                    <a:cubicBezTo>
                      <a:pt x="119" y="36"/>
                      <a:pt x="122" y="39"/>
                      <a:pt x="122" y="42"/>
                    </a:cubicBezTo>
                    <a:lnTo>
                      <a:pt x="122" y="115"/>
                    </a:lnTo>
                    <a:close/>
                    <a:moveTo>
                      <a:pt x="122" y="115"/>
                    </a:moveTo>
                    <a:cubicBezTo>
                      <a:pt x="122" y="115"/>
                      <a:pt x="122" y="115"/>
                      <a:pt x="122" y="11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22"/>
              <p:cNvSpPr>
                <a:spLocks noEditPoints="1"/>
              </p:cNvSpPr>
              <p:nvPr/>
            </p:nvSpPr>
            <p:spPr bwMode="auto">
              <a:xfrm>
                <a:off x="3924300" y="2005013"/>
                <a:ext cx="53975" cy="53975"/>
              </a:xfrm>
              <a:custGeom>
                <a:avLst/>
                <a:gdLst/>
                <a:ahLst/>
                <a:cxnLst>
                  <a:cxn ang="0">
                    <a:pos x="7" y="0"/>
                  </a:cxn>
                  <a:cxn ang="0">
                    <a:pos x="0" y="7"/>
                  </a:cxn>
                  <a:cxn ang="0">
                    <a:pos x="7" y="14"/>
                  </a:cxn>
                  <a:cxn ang="0">
                    <a:pos x="7" y="14"/>
                  </a:cxn>
                  <a:cxn ang="0">
                    <a:pos x="14" y="7"/>
                  </a:cxn>
                  <a:cxn ang="0">
                    <a:pos x="7" y="0"/>
                  </a:cxn>
                  <a:cxn ang="0">
                    <a:pos x="7" y="0"/>
                  </a:cxn>
                  <a:cxn ang="0">
                    <a:pos x="7" y="0"/>
                  </a:cxn>
                </a:cxnLst>
                <a:rect l="0" t="0" r="r" b="b"/>
                <a:pathLst>
                  <a:path w="14" h="14">
                    <a:moveTo>
                      <a:pt x="7" y="0"/>
                    </a:moveTo>
                    <a:cubicBezTo>
                      <a:pt x="3" y="0"/>
                      <a:pt x="0" y="3"/>
                      <a:pt x="0" y="7"/>
                    </a:cubicBezTo>
                    <a:cubicBezTo>
                      <a:pt x="0" y="11"/>
                      <a:pt x="3" y="14"/>
                      <a:pt x="7" y="14"/>
                    </a:cubicBezTo>
                    <a:cubicBezTo>
                      <a:pt x="7" y="14"/>
                      <a:pt x="7" y="14"/>
                      <a:pt x="7" y="14"/>
                    </a:cubicBezTo>
                    <a:cubicBezTo>
                      <a:pt x="12" y="14"/>
                      <a:pt x="14" y="11"/>
                      <a:pt x="14" y="7"/>
                    </a:cubicBezTo>
                    <a:cubicBezTo>
                      <a:pt x="14" y="3"/>
                      <a:pt x="12" y="0"/>
                      <a:pt x="7" y="0"/>
                    </a:cubicBezTo>
                    <a:close/>
                    <a:moveTo>
                      <a:pt x="7" y="0"/>
                    </a:moveTo>
                    <a:cubicBezTo>
                      <a:pt x="7" y="0"/>
                      <a:pt x="7" y="0"/>
                      <a:pt x="7"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110" name="Rectangle 109"/>
          <p:cNvSpPr/>
          <p:nvPr userDrawn="1"/>
        </p:nvSpPr>
        <p:spPr>
          <a:xfrm>
            <a:off x="6134100" y="2070100"/>
            <a:ext cx="2565400" cy="39497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11" name="Text Placeholder 3"/>
          <p:cNvSpPr>
            <a:spLocks noGrp="1"/>
          </p:cNvSpPr>
          <p:nvPr>
            <p:ph type="body" sz="half" idx="22"/>
          </p:nvPr>
        </p:nvSpPr>
        <p:spPr>
          <a:xfrm>
            <a:off x="6619183" y="2230664"/>
            <a:ext cx="1595234" cy="192780"/>
          </a:xfrm>
          <a:prstGeom prst="rect">
            <a:avLst/>
          </a:prstGeom>
        </p:spPr>
        <p:txBody>
          <a:bodyPr wrap="square" lIns="0" tIns="0" rIns="0" bIns="0" anchor="ctr">
            <a:noAutofit/>
          </a:bodyPr>
          <a:lstStyle>
            <a:lvl1pPr marL="0" indent="0" algn="ctr">
              <a:buNone/>
              <a:defRPr sz="1600" b="1" baseline="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112" name="Picture Placeholder 7"/>
          <p:cNvSpPr>
            <a:spLocks noGrp="1"/>
          </p:cNvSpPr>
          <p:nvPr>
            <p:ph type="pic" sz="quarter" idx="23" hasCustomPrompt="1"/>
          </p:nvPr>
        </p:nvSpPr>
        <p:spPr>
          <a:xfrm>
            <a:off x="6622709" y="2533650"/>
            <a:ext cx="1588182" cy="1590372"/>
          </a:xfrm>
          <a:prstGeom prst="ellipse">
            <a:avLst/>
          </a:prstGeom>
          <a:ln>
            <a:noFill/>
          </a:ln>
        </p:spPr>
        <p:txBody>
          <a:bodyPr wrap="none" tIns="1005840" bIns="1828800" anchor="b"/>
          <a:lstStyle>
            <a:lvl1pPr algn="ctr" rtl="0">
              <a:buNone/>
              <a:defRPr sz="1050" b="1">
                <a:solidFill>
                  <a:schemeClr val="tx1">
                    <a:lumMod val="50000"/>
                    <a:lumOff val="50000"/>
                  </a:schemeClr>
                </a:solidFill>
              </a:defRPr>
            </a:lvl1pPr>
          </a:lstStyle>
          <a:p>
            <a:r>
              <a:rPr lang="en-US" dirty="0" smtClean="0"/>
              <a:t>Click Icon To Add Image </a:t>
            </a:r>
            <a:endParaRPr lang="en-US" dirty="0"/>
          </a:p>
        </p:txBody>
      </p:sp>
      <p:sp>
        <p:nvSpPr>
          <p:cNvPr id="113" name="Text Placeholder 3"/>
          <p:cNvSpPr>
            <a:spLocks noGrp="1"/>
          </p:cNvSpPr>
          <p:nvPr>
            <p:ph type="body" sz="half" idx="24"/>
          </p:nvPr>
        </p:nvSpPr>
        <p:spPr>
          <a:xfrm>
            <a:off x="6273800" y="4792218"/>
            <a:ext cx="2286000" cy="1170432"/>
          </a:xfrm>
          <a:prstGeom prst="rect">
            <a:avLst/>
          </a:prstGeom>
        </p:spPr>
        <p:txBody>
          <a:bodyPr wrap="square" lIns="0" tIns="0" rIns="0" bIns="0" anchor="t">
            <a:noAutofit/>
          </a:bodyPr>
          <a:lstStyle>
            <a:lvl1pPr marL="0" indent="0" algn="ctr">
              <a:buNone/>
              <a:defRPr sz="1400" b="0" baseline="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grpSp>
        <p:nvGrpSpPr>
          <p:cNvPr id="114" name="Group 113"/>
          <p:cNvGrpSpPr/>
          <p:nvPr userDrawn="1"/>
        </p:nvGrpSpPr>
        <p:grpSpPr>
          <a:xfrm>
            <a:off x="6664585" y="4222750"/>
            <a:ext cx="1504430" cy="438912"/>
            <a:chOff x="3733800" y="3067050"/>
            <a:chExt cx="1504430" cy="438912"/>
          </a:xfrm>
          <a:solidFill>
            <a:schemeClr val="accent3"/>
          </a:solidFill>
        </p:grpSpPr>
        <p:sp>
          <p:nvSpPr>
            <p:cNvPr id="115" name="Freeform 15"/>
            <p:cNvSpPr>
              <a:spLocks noEditPoints="1"/>
            </p:cNvSpPr>
            <p:nvPr/>
          </p:nvSpPr>
          <p:spPr bwMode="auto">
            <a:xfrm>
              <a:off x="4267200" y="3067050"/>
              <a:ext cx="438912" cy="438912"/>
            </a:xfrm>
            <a:custGeom>
              <a:avLst/>
              <a:gdLst/>
              <a:ahLst/>
              <a:cxnLst>
                <a:cxn ang="0">
                  <a:pos x="79" y="0"/>
                </a:cxn>
                <a:cxn ang="0">
                  <a:pos x="0" y="79"/>
                </a:cxn>
                <a:cxn ang="0">
                  <a:pos x="79" y="159"/>
                </a:cxn>
                <a:cxn ang="0">
                  <a:pos x="159" y="79"/>
                </a:cxn>
                <a:cxn ang="0">
                  <a:pos x="79" y="0"/>
                </a:cxn>
                <a:cxn ang="0">
                  <a:pos x="115" y="61"/>
                </a:cxn>
                <a:cxn ang="0">
                  <a:pos x="115" y="64"/>
                </a:cxn>
                <a:cxn ang="0">
                  <a:pos x="63" y="116"/>
                </a:cxn>
                <a:cxn ang="0">
                  <a:pos x="35" y="107"/>
                </a:cxn>
                <a:cxn ang="0">
                  <a:pos x="39" y="108"/>
                </a:cxn>
                <a:cxn ang="0">
                  <a:pos x="62" y="100"/>
                </a:cxn>
                <a:cxn ang="0">
                  <a:pos x="45" y="87"/>
                </a:cxn>
                <a:cxn ang="0">
                  <a:pos x="48" y="87"/>
                </a:cxn>
                <a:cxn ang="0">
                  <a:pos x="53" y="87"/>
                </a:cxn>
                <a:cxn ang="0">
                  <a:pos x="38" y="69"/>
                </a:cxn>
                <a:cxn ang="0">
                  <a:pos x="38" y="69"/>
                </a:cxn>
                <a:cxn ang="0">
                  <a:pos x="47" y="71"/>
                </a:cxn>
                <a:cxn ang="0">
                  <a:pos x="39" y="56"/>
                </a:cxn>
                <a:cxn ang="0">
                  <a:pos x="41" y="47"/>
                </a:cxn>
                <a:cxn ang="0">
                  <a:pos x="79" y="66"/>
                </a:cxn>
                <a:cxn ang="0">
                  <a:pos x="78" y="62"/>
                </a:cxn>
                <a:cxn ang="0">
                  <a:pos x="97" y="43"/>
                </a:cxn>
                <a:cxn ang="0">
                  <a:pos x="110" y="49"/>
                </a:cxn>
                <a:cxn ang="0">
                  <a:pos x="122" y="45"/>
                </a:cxn>
                <a:cxn ang="0">
                  <a:pos x="114" y="55"/>
                </a:cxn>
                <a:cxn ang="0">
                  <a:pos x="124" y="52"/>
                </a:cxn>
                <a:cxn ang="0">
                  <a:pos x="115" y="61"/>
                </a:cxn>
                <a:cxn ang="0">
                  <a:pos x="115" y="61"/>
                </a:cxn>
                <a:cxn ang="0">
                  <a:pos x="115" y="61"/>
                </a:cxn>
              </a:cxnLst>
              <a:rect l="0" t="0" r="r" b="b"/>
              <a:pathLst>
                <a:path w="159" h="159">
                  <a:moveTo>
                    <a:pt x="79" y="0"/>
                  </a:moveTo>
                  <a:cubicBezTo>
                    <a:pt x="36" y="0"/>
                    <a:pt x="0" y="36"/>
                    <a:pt x="0" y="79"/>
                  </a:cubicBezTo>
                  <a:cubicBezTo>
                    <a:pt x="0" y="123"/>
                    <a:pt x="36" y="159"/>
                    <a:pt x="79" y="159"/>
                  </a:cubicBezTo>
                  <a:cubicBezTo>
                    <a:pt x="123" y="159"/>
                    <a:pt x="159" y="123"/>
                    <a:pt x="159" y="79"/>
                  </a:cubicBezTo>
                  <a:cubicBezTo>
                    <a:pt x="159" y="36"/>
                    <a:pt x="123" y="0"/>
                    <a:pt x="79" y="0"/>
                  </a:cubicBezTo>
                  <a:close/>
                  <a:moveTo>
                    <a:pt x="115" y="61"/>
                  </a:moveTo>
                  <a:cubicBezTo>
                    <a:pt x="115" y="62"/>
                    <a:pt x="115" y="63"/>
                    <a:pt x="115" y="64"/>
                  </a:cubicBezTo>
                  <a:cubicBezTo>
                    <a:pt x="115" y="88"/>
                    <a:pt x="97" y="116"/>
                    <a:pt x="63" y="116"/>
                  </a:cubicBezTo>
                  <a:cubicBezTo>
                    <a:pt x="53" y="116"/>
                    <a:pt x="43" y="113"/>
                    <a:pt x="35" y="107"/>
                  </a:cubicBezTo>
                  <a:cubicBezTo>
                    <a:pt x="36" y="108"/>
                    <a:pt x="38" y="108"/>
                    <a:pt x="39" y="108"/>
                  </a:cubicBezTo>
                  <a:cubicBezTo>
                    <a:pt x="48" y="108"/>
                    <a:pt x="56" y="105"/>
                    <a:pt x="62" y="100"/>
                  </a:cubicBezTo>
                  <a:cubicBezTo>
                    <a:pt x="54" y="100"/>
                    <a:pt x="47" y="94"/>
                    <a:pt x="45" y="87"/>
                  </a:cubicBezTo>
                  <a:cubicBezTo>
                    <a:pt x="46" y="87"/>
                    <a:pt x="47" y="87"/>
                    <a:pt x="48" y="87"/>
                  </a:cubicBezTo>
                  <a:cubicBezTo>
                    <a:pt x="50" y="87"/>
                    <a:pt x="52" y="87"/>
                    <a:pt x="53" y="87"/>
                  </a:cubicBezTo>
                  <a:cubicBezTo>
                    <a:pt x="45" y="85"/>
                    <a:pt x="38" y="78"/>
                    <a:pt x="38" y="69"/>
                  </a:cubicBezTo>
                  <a:cubicBezTo>
                    <a:pt x="38" y="69"/>
                    <a:pt x="38" y="69"/>
                    <a:pt x="38" y="69"/>
                  </a:cubicBezTo>
                  <a:cubicBezTo>
                    <a:pt x="41" y="70"/>
                    <a:pt x="44" y="71"/>
                    <a:pt x="47" y="71"/>
                  </a:cubicBezTo>
                  <a:cubicBezTo>
                    <a:pt x="42" y="68"/>
                    <a:pt x="39" y="62"/>
                    <a:pt x="39" y="56"/>
                  </a:cubicBezTo>
                  <a:cubicBezTo>
                    <a:pt x="39" y="52"/>
                    <a:pt x="40" y="49"/>
                    <a:pt x="41" y="47"/>
                  </a:cubicBezTo>
                  <a:cubicBezTo>
                    <a:pt x="50" y="58"/>
                    <a:pt x="64" y="65"/>
                    <a:pt x="79" y="66"/>
                  </a:cubicBezTo>
                  <a:cubicBezTo>
                    <a:pt x="78" y="64"/>
                    <a:pt x="78" y="63"/>
                    <a:pt x="78" y="62"/>
                  </a:cubicBezTo>
                  <a:cubicBezTo>
                    <a:pt x="78" y="51"/>
                    <a:pt x="86" y="43"/>
                    <a:pt x="97" y="43"/>
                  </a:cubicBezTo>
                  <a:cubicBezTo>
                    <a:pt x="102" y="43"/>
                    <a:pt x="107" y="45"/>
                    <a:pt x="110" y="49"/>
                  </a:cubicBezTo>
                  <a:cubicBezTo>
                    <a:pt x="114" y="48"/>
                    <a:pt x="118" y="47"/>
                    <a:pt x="122" y="45"/>
                  </a:cubicBezTo>
                  <a:cubicBezTo>
                    <a:pt x="120" y="49"/>
                    <a:pt x="117" y="52"/>
                    <a:pt x="114" y="55"/>
                  </a:cubicBezTo>
                  <a:cubicBezTo>
                    <a:pt x="117" y="54"/>
                    <a:pt x="121" y="53"/>
                    <a:pt x="124" y="52"/>
                  </a:cubicBezTo>
                  <a:cubicBezTo>
                    <a:pt x="122" y="55"/>
                    <a:pt x="118" y="59"/>
                    <a:pt x="115" y="61"/>
                  </a:cubicBezTo>
                  <a:close/>
                  <a:moveTo>
                    <a:pt x="115" y="61"/>
                  </a:moveTo>
                  <a:cubicBezTo>
                    <a:pt x="115" y="61"/>
                    <a:pt x="115" y="61"/>
                    <a:pt x="115" y="6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Freeform 26"/>
            <p:cNvSpPr>
              <a:spLocks noEditPoints="1"/>
            </p:cNvSpPr>
            <p:nvPr/>
          </p:nvSpPr>
          <p:spPr bwMode="auto">
            <a:xfrm>
              <a:off x="3733800" y="3067050"/>
              <a:ext cx="438912" cy="438912"/>
            </a:xfrm>
            <a:custGeom>
              <a:avLst/>
              <a:gdLst/>
              <a:ahLst/>
              <a:cxnLst>
                <a:cxn ang="0">
                  <a:pos x="79" y="0"/>
                </a:cxn>
                <a:cxn ang="0">
                  <a:pos x="0" y="79"/>
                </a:cxn>
                <a:cxn ang="0">
                  <a:pos x="79" y="159"/>
                </a:cxn>
                <a:cxn ang="0">
                  <a:pos x="159" y="79"/>
                </a:cxn>
                <a:cxn ang="0">
                  <a:pos x="79" y="0"/>
                </a:cxn>
                <a:cxn ang="0">
                  <a:pos x="99" y="82"/>
                </a:cxn>
                <a:cxn ang="0">
                  <a:pos x="86" y="82"/>
                </a:cxn>
                <a:cxn ang="0">
                  <a:pos x="86" y="128"/>
                </a:cxn>
                <a:cxn ang="0">
                  <a:pos x="67" y="128"/>
                </a:cxn>
                <a:cxn ang="0">
                  <a:pos x="67" y="82"/>
                </a:cxn>
                <a:cxn ang="0">
                  <a:pos x="58" y="82"/>
                </a:cxn>
                <a:cxn ang="0">
                  <a:pos x="58" y="66"/>
                </a:cxn>
                <a:cxn ang="0">
                  <a:pos x="67" y="66"/>
                </a:cxn>
                <a:cxn ang="0">
                  <a:pos x="67" y="55"/>
                </a:cxn>
                <a:cxn ang="0">
                  <a:pos x="86" y="36"/>
                </a:cxn>
                <a:cxn ang="0">
                  <a:pos x="101" y="36"/>
                </a:cxn>
                <a:cxn ang="0">
                  <a:pos x="101" y="52"/>
                </a:cxn>
                <a:cxn ang="0">
                  <a:pos x="90" y="52"/>
                </a:cxn>
                <a:cxn ang="0">
                  <a:pos x="86" y="56"/>
                </a:cxn>
                <a:cxn ang="0">
                  <a:pos x="86" y="66"/>
                </a:cxn>
                <a:cxn ang="0">
                  <a:pos x="101" y="66"/>
                </a:cxn>
                <a:cxn ang="0">
                  <a:pos x="99" y="82"/>
                </a:cxn>
                <a:cxn ang="0">
                  <a:pos x="99" y="82"/>
                </a:cxn>
                <a:cxn ang="0">
                  <a:pos x="99" y="82"/>
                </a:cxn>
              </a:cxnLst>
              <a:rect l="0" t="0" r="r" b="b"/>
              <a:pathLst>
                <a:path w="159" h="159">
                  <a:moveTo>
                    <a:pt x="79" y="0"/>
                  </a:moveTo>
                  <a:cubicBezTo>
                    <a:pt x="36" y="0"/>
                    <a:pt x="0" y="36"/>
                    <a:pt x="0" y="79"/>
                  </a:cubicBezTo>
                  <a:cubicBezTo>
                    <a:pt x="0" y="123"/>
                    <a:pt x="36" y="159"/>
                    <a:pt x="79" y="159"/>
                  </a:cubicBezTo>
                  <a:cubicBezTo>
                    <a:pt x="123" y="159"/>
                    <a:pt x="159" y="123"/>
                    <a:pt x="159" y="79"/>
                  </a:cubicBezTo>
                  <a:cubicBezTo>
                    <a:pt x="159" y="36"/>
                    <a:pt x="123" y="0"/>
                    <a:pt x="79" y="0"/>
                  </a:cubicBezTo>
                  <a:close/>
                  <a:moveTo>
                    <a:pt x="99" y="82"/>
                  </a:moveTo>
                  <a:cubicBezTo>
                    <a:pt x="86" y="82"/>
                    <a:pt x="86" y="82"/>
                    <a:pt x="86" y="82"/>
                  </a:cubicBezTo>
                  <a:cubicBezTo>
                    <a:pt x="86" y="128"/>
                    <a:pt x="86" y="128"/>
                    <a:pt x="86" y="128"/>
                  </a:cubicBezTo>
                  <a:cubicBezTo>
                    <a:pt x="67" y="128"/>
                    <a:pt x="67" y="128"/>
                    <a:pt x="67" y="128"/>
                  </a:cubicBezTo>
                  <a:cubicBezTo>
                    <a:pt x="67" y="82"/>
                    <a:pt x="67" y="82"/>
                    <a:pt x="67" y="82"/>
                  </a:cubicBezTo>
                  <a:cubicBezTo>
                    <a:pt x="58" y="82"/>
                    <a:pt x="58" y="82"/>
                    <a:pt x="58" y="82"/>
                  </a:cubicBezTo>
                  <a:cubicBezTo>
                    <a:pt x="58" y="66"/>
                    <a:pt x="58" y="66"/>
                    <a:pt x="58" y="66"/>
                  </a:cubicBezTo>
                  <a:cubicBezTo>
                    <a:pt x="67" y="66"/>
                    <a:pt x="67" y="66"/>
                    <a:pt x="67" y="66"/>
                  </a:cubicBezTo>
                  <a:cubicBezTo>
                    <a:pt x="67" y="55"/>
                    <a:pt x="67" y="55"/>
                    <a:pt x="67" y="55"/>
                  </a:cubicBezTo>
                  <a:cubicBezTo>
                    <a:pt x="67" y="48"/>
                    <a:pt x="71" y="36"/>
                    <a:pt x="86" y="36"/>
                  </a:cubicBezTo>
                  <a:cubicBezTo>
                    <a:pt x="101" y="36"/>
                    <a:pt x="101" y="36"/>
                    <a:pt x="101" y="36"/>
                  </a:cubicBezTo>
                  <a:cubicBezTo>
                    <a:pt x="101" y="52"/>
                    <a:pt x="101" y="52"/>
                    <a:pt x="101" y="52"/>
                  </a:cubicBezTo>
                  <a:cubicBezTo>
                    <a:pt x="90" y="52"/>
                    <a:pt x="90" y="52"/>
                    <a:pt x="90" y="52"/>
                  </a:cubicBezTo>
                  <a:cubicBezTo>
                    <a:pt x="89" y="52"/>
                    <a:pt x="86" y="53"/>
                    <a:pt x="86" y="56"/>
                  </a:cubicBezTo>
                  <a:cubicBezTo>
                    <a:pt x="86" y="66"/>
                    <a:pt x="86" y="66"/>
                    <a:pt x="86" y="66"/>
                  </a:cubicBezTo>
                  <a:cubicBezTo>
                    <a:pt x="101" y="66"/>
                    <a:pt x="101" y="66"/>
                    <a:pt x="101" y="66"/>
                  </a:cubicBezTo>
                  <a:lnTo>
                    <a:pt x="99" y="82"/>
                  </a:lnTo>
                  <a:close/>
                  <a:moveTo>
                    <a:pt x="99" y="82"/>
                  </a:moveTo>
                  <a:cubicBezTo>
                    <a:pt x="99" y="82"/>
                    <a:pt x="99" y="82"/>
                    <a:pt x="99" y="8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17" name="Group 39"/>
            <p:cNvGrpSpPr/>
            <p:nvPr userDrawn="1"/>
          </p:nvGrpSpPr>
          <p:grpSpPr>
            <a:xfrm>
              <a:off x="4800612" y="3067691"/>
              <a:ext cx="437632" cy="437630"/>
              <a:chOff x="3736975" y="1812925"/>
              <a:chExt cx="608013" cy="608013"/>
            </a:xfrm>
            <a:grpFill/>
          </p:grpSpPr>
          <p:sp>
            <p:nvSpPr>
              <p:cNvPr id="118" name="Freeform 19"/>
              <p:cNvSpPr>
                <a:spLocks noEditPoints="1"/>
              </p:cNvSpPr>
              <p:nvPr/>
            </p:nvSpPr>
            <p:spPr bwMode="auto">
              <a:xfrm>
                <a:off x="4005263" y="2073275"/>
                <a:ext cx="149225" cy="153988"/>
              </a:xfrm>
              <a:custGeom>
                <a:avLst/>
                <a:gdLst/>
                <a:ahLst/>
                <a:cxnLst>
                  <a:cxn ang="0">
                    <a:pos x="24" y="0"/>
                  </a:cxn>
                  <a:cxn ang="0">
                    <a:pos x="12" y="7"/>
                  </a:cxn>
                  <a:cxn ang="0">
                    <a:pos x="12" y="1"/>
                  </a:cxn>
                  <a:cxn ang="0">
                    <a:pos x="0" y="1"/>
                  </a:cxn>
                  <a:cxn ang="0">
                    <a:pos x="0" y="40"/>
                  </a:cxn>
                  <a:cxn ang="0">
                    <a:pos x="12" y="40"/>
                  </a:cxn>
                  <a:cxn ang="0">
                    <a:pos x="12" y="18"/>
                  </a:cxn>
                  <a:cxn ang="0">
                    <a:pos x="13" y="15"/>
                  </a:cxn>
                  <a:cxn ang="0">
                    <a:pos x="19" y="10"/>
                  </a:cxn>
                  <a:cxn ang="0">
                    <a:pos x="26" y="19"/>
                  </a:cxn>
                  <a:cxn ang="0">
                    <a:pos x="26" y="40"/>
                  </a:cxn>
                  <a:cxn ang="0">
                    <a:pos x="39" y="40"/>
                  </a:cxn>
                  <a:cxn ang="0">
                    <a:pos x="39" y="17"/>
                  </a:cxn>
                  <a:cxn ang="0">
                    <a:pos x="24" y="0"/>
                  </a:cxn>
                  <a:cxn ang="0">
                    <a:pos x="12" y="7"/>
                  </a:cxn>
                  <a:cxn ang="0">
                    <a:pos x="12" y="7"/>
                  </a:cxn>
                  <a:cxn ang="0">
                    <a:pos x="12" y="7"/>
                  </a:cxn>
                  <a:cxn ang="0">
                    <a:pos x="12" y="7"/>
                  </a:cxn>
                  <a:cxn ang="0">
                    <a:pos x="12" y="7"/>
                  </a:cxn>
                </a:cxnLst>
                <a:rect l="0" t="0" r="r" b="b"/>
                <a:pathLst>
                  <a:path w="39" h="40">
                    <a:moveTo>
                      <a:pt x="24" y="0"/>
                    </a:moveTo>
                    <a:cubicBezTo>
                      <a:pt x="17" y="0"/>
                      <a:pt x="14" y="4"/>
                      <a:pt x="12" y="7"/>
                    </a:cubicBezTo>
                    <a:cubicBezTo>
                      <a:pt x="12" y="1"/>
                      <a:pt x="12" y="1"/>
                      <a:pt x="12" y="1"/>
                    </a:cubicBezTo>
                    <a:cubicBezTo>
                      <a:pt x="0" y="1"/>
                      <a:pt x="0" y="1"/>
                      <a:pt x="0" y="1"/>
                    </a:cubicBezTo>
                    <a:cubicBezTo>
                      <a:pt x="0" y="5"/>
                      <a:pt x="0" y="40"/>
                      <a:pt x="0" y="40"/>
                    </a:cubicBezTo>
                    <a:cubicBezTo>
                      <a:pt x="12" y="40"/>
                      <a:pt x="12" y="40"/>
                      <a:pt x="12" y="40"/>
                    </a:cubicBezTo>
                    <a:cubicBezTo>
                      <a:pt x="12" y="18"/>
                      <a:pt x="12" y="18"/>
                      <a:pt x="12" y="18"/>
                    </a:cubicBezTo>
                    <a:cubicBezTo>
                      <a:pt x="12" y="17"/>
                      <a:pt x="12" y="16"/>
                      <a:pt x="13" y="15"/>
                    </a:cubicBezTo>
                    <a:cubicBezTo>
                      <a:pt x="14" y="13"/>
                      <a:pt x="16" y="10"/>
                      <a:pt x="19" y="10"/>
                    </a:cubicBezTo>
                    <a:cubicBezTo>
                      <a:pt x="24" y="10"/>
                      <a:pt x="26" y="14"/>
                      <a:pt x="26" y="19"/>
                    </a:cubicBezTo>
                    <a:cubicBezTo>
                      <a:pt x="26" y="40"/>
                      <a:pt x="26" y="40"/>
                      <a:pt x="26" y="40"/>
                    </a:cubicBezTo>
                    <a:cubicBezTo>
                      <a:pt x="39" y="40"/>
                      <a:pt x="39" y="40"/>
                      <a:pt x="39" y="40"/>
                    </a:cubicBezTo>
                    <a:cubicBezTo>
                      <a:pt x="39" y="17"/>
                      <a:pt x="39" y="17"/>
                      <a:pt x="39" y="17"/>
                    </a:cubicBezTo>
                    <a:cubicBezTo>
                      <a:pt x="39" y="6"/>
                      <a:pt x="32" y="0"/>
                      <a:pt x="24" y="0"/>
                    </a:cubicBezTo>
                    <a:close/>
                    <a:moveTo>
                      <a:pt x="12" y="7"/>
                    </a:moveTo>
                    <a:cubicBezTo>
                      <a:pt x="12" y="7"/>
                      <a:pt x="12" y="7"/>
                      <a:pt x="12" y="7"/>
                    </a:cubicBezTo>
                    <a:cubicBezTo>
                      <a:pt x="12" y="7"/>
                      <a:pt x="12" y="7"/>
                      <a:pt x="12" y="7"/>
                    </a:cubicBezTo>
                    <a:close/>
                    <a:moveTo>
                      <a:pt x="12" y="7"/>
                    </a:moveTo>
                    <a:cubicBezTo>
                      <a:pt x="12" y="7"/>
                      <a:pt x="12" y="7"/>
                      <a:pt x="12" y="7"/>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 name="Rectangle 20"/>
              <p:cNvSpPr>
                <a:spLocks noChangeArrowheads="1"/>
              </p:cNvSpPr>
              <p:nvPr/>
            </p:nvSpPr>
            <p:spPr bwMode="auto">
              <a:xfrm>
                <a:off x="3929063" y="2078038"/>
                <a:ext cx="46038" cy="14922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0" name="Freeform 21"/>
              <p:cNvSpPr>
                <a:spLocks noEditPoints="1"/>
              </p:cNvSpPr>
              <p:nvPr/>
            </p:nvSpPr>
            <p:spPr bwMode="auto">
              <a:xfrm>
                <a:off x="3736975" y="1812925"/>
                <a:ext cx="608013" cy="608013"/>
              </a:xfrm>
              <a:custGeom>
                <a:avLst/>
                <a:gdLst/>
                <a:ahLst/>
                <a:cxnLst>
                  <a:cxn ang="0">
                    <a:pos x="79" y="0"/>
                  </a:cxn>
                  <a:cxn ang="0">
                    <a:pos x="0" y="79"/>
                  </a:cxn>
                  <a:cxn ang="0">
                    <a:pos x="79" y="159"/>
                  </a:cxn>
                  <a:cxn ang="0">
                    <a:pos x="159" y="79"/>
                  </a:cxn>
                  <a:cxn ang="0">
                    <a:pos x="79" y="0"/>
                  </a:cxn>
                  <a:cxn ang="0">
                    <a:pos x="122" y="115"/>
                  </a:cxn>
                  <a:cxn ang="0">
                    <a:pos x="115" y="121"/>
                  </a:cxn>
                  <a:cxn ang="0">
                    <a:pos x="43" y="121"/>
                  </a:cxn>
                  <a:cxn ang="0">
                    <a:pos x="37" y="115"/>
                  </a:cxn>
                  <a:cxn ang="0">
                    <a:pos x="37" y="42"/>
                  </a:cxn>
                  <a:cxn ang="0">
                    <a:pos x="43" y="36"/>
                  </a:cxn>
                  <a:cxn ang="0">
                    <a:pos x="115" y="36"/>
                  </a:cxn>
                  <a:cxn ang="0">
                    <a:pos x="122" y="42"/>
                  </a:cxn>
                  <a:cxn ang="0">
                    <a:pos x="122" y="115"/>
                  </a:cxn>
                  <a:cxn ang="0">
                    <a:pos x="122" y="115"/>
                  </a:cxn>
                  <a:cxn ang="0">
                    <a:pos x="122" y="115"/>
                  </a:cxn>
                </a:cxnLst>
                <a:rect l="0" t="0" r="r" b="b"/>
                <a:pathLst>
                  <a:path w="159" h="159">
                    <a:moveTo>
                      <a:pt x="79" y="0"/>
                    </a:moveTo>
                    <a:cubicBezTo>
                      <a:pt x="36" y="0"/>
                      <a:pt x="0" y="36"/>
                      <a:pt x="0" y="79"/>
                    </a:cubicBezTo>
                    <a:cubicBezTo>
                      <a:pt x="0" y="123"/>
                      <a:pt x="36" y="159"/>
                      <a:pt x="79" y="159"/>
                    </a:cubicBezTo>
                    <a:cubicBezTo>
                      <a:pt x="123" y="159"/>
                      <a:pt x="159" y="123"/>
                      <a:pt x="159" y="79"/>
                    </a:cubicBezTo>
                    <a:cubicBezTo>
                      <a:pt x="159" y="36"/>
                      <a:pt x="123" y="0"/>
                      <a:pt x="79" y="0"/>
                    </a:cubicBezTo>
                    <a:close/>
                    <a:moveTo>
                      <a:pt x="122" y="115"/>
                    </a:moveTo>
                    <a:cubicBezTo>
                      <a:pt x="122" y="119"/>
                      <a:pt x="119" y="121"/>
                      <a:pt x="115" y="121"/>
                    </a:cubicBezTo>
                    <a:cubicBezTo>
                      <a:pt x="43" y="121"/>
                      <a:pt x="43" y="121"/>
                      <a:pt x="43" y="121"/>
                    </a:cubicBezTo>
                    <a:cubicBezTo>
                      <a:pt x="40" y="121"/>
                      <a:pt x="37" y="119"/>
                      <a:pt x="37" y="115"/>
                    </a:cubicBezTo>
                    <a:cubicBezTo>
                      <a:pt x="37" y="42"/>
                      <a:pt x="37" y="42"/>
                      <a:pt x="37" y="42"/>
                    </a:cubicBezTo>
                    <a:cubicBezTo>
                      <a:pt x="37" y="39"/>
                      <a:pt x="40" y="36"/>
                      <a:pt x="43" y="36"/>
                    </a:cubicBezTo>
                    <a:cubicBezTo>
                      <a:pt x="115" y="36"/>
                      <a:pt x="115" y="36"/>
                      <a:pt x="115" y="36"/>
                    </a:cubicBezTo>
                    <a:cubicBezTo>
                      <a:pt x="119" y="36"/>
                      <a:pt x="122" y="39"/>
                      <a:pt x="122" y="42"/>
                    </a:cubicBezTo>
                    <a:lnTo>
                      <a:pt x="122" y="115"/>
                    </a:lnTo>
                    <a:close/>
                    <a:moveTo>
                      <a:pt x="122" y="115"/>
                    </a:moveTo>
                    <a:cubicBezTo>
                      <a:pt x="122" y="115"/>
                      <a:pt x="122" y="115"/>
                      <a:pt x="122" y="11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Freeform 22"/>
              <p:cNvSpPr>
                <a:spLocks noEditPoints="1"/>
              </p:cNvSpPr>
              <p:nvPr/>
            </p:nvSpPr>
            <p:spPr bwMode="auto">
              <a:xfrm>
                <a:off x="3924300" y="2005013"/>
                <a:ext cx="53975" cy="53975"/>
              </a:xfrm>
              <a:custGeom>
                <a:avLst/>
                <a:gdLst/>
                <a:ahLst/>
                <a:cxnLst>
                  <a:cxn ang="0">
                    <a:pos x="7" y="0"/>
                  </a:cxn>
                  <a:cxn ang="0">
                    <a:pos x="0" y="7"/>
                  </a:cxn>
                  <a:cxn ang="0">
                    <a:pos x="7" y="14"/>
                  </a:cxn>
                  <a:cxn ang="0">
                    <a:pos x="7" y="14"/>
                  </a:cxn>
                  <a:cxn ang="0">
                    <a:pos x="14" y="7"/>
                  </a:cxn>
                  <a:cxn ang="0">
                    <a:pos x="7" y="0"/>
                  </a:cxn>
                  <a:cxn ang="0">
                    <a:pos x="7" y="0"/>
                  </a:cxn>
                  <a:cxn ang="0">
                    <a:pos x="7" y="0"/>
                  </a:cxn>
                </a:cxnLst>
                <a:rect l="0" t="0" r="r" b="b"/>
                <a:pathLst>
                  <a:path w="14" h="14">
                    <a:moveTo>
                      <a:pt x="7" y="0"/>
                    </a:moveTo>
                    <a:cubicBezTo>
                      <a:pt x="3" y="0"/>
                      <a:pt x="0" y="3"/>
                      <a:pt x="0" y="7"/>
                    </a:cubicBezTo>
                    <a:cubicBezTo>
                      <a:pt x="0" y="11"/>
                      <a:pt x="3" y="14"/>
                      <a:pt x="7" y="14"/>
                    </a:cubicBezTo>
                    <a:cubicBezTo>
                      <a:pt x="7" y="14"/>
                      <a:pt x="7" y="14"/>
                      <a:pt x="7" y="14"/>
                    </a:cubicBezTo>
                    <a:cubicBezTo>
                      <a:pt x="12" y="14"/>
                      <a:pt x="14" y="11"/>
                      <a:pt x="14" y="7"/>
                    </a:cubicBezTo>
                    <a:cubicBezTo>
                      <a:pt x="14" y="3"/>
                      <a:pt x="12" y="0"/>
                      <a:pt x="7" y="0"/>
                    </a:cubicBezTo>
                    <a:close/>
                    <a:moveTo>
                      <a:pt x="7" y="0"/>
                    </a:moveTo>
                    <a:cubicBezTo>
                      <a:pt x="7" y="0"/>
                      <a:pt x="7" y="0"/>
                      <a:pt x="7"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anim calcmode="lin" valueType="num">
                                      <p:cBhvr>
                                        <p:cTn id="8" dur="500" fill="hold"/>
                                        <p:tgtEl>
                                          <p:spTgt spid="75"/>
                                        </p:tgtEl>
                                        <p:attrNameLst>
                                          <p:attrName>ppt_x</p:attrName>
                                        </p:attrNameLst>
                                      </p:cBhvr>
                                      <p:tavLst>
                                        <p:tav tm="0">
                                          <p:val>
                                            <p:strVal val="#ppt_x"/>
                                          </p:val>
                                        </p:tav>
                                        <p:tav tm="100000">
                                          <p:val>
                                            <p:strVal val="#ppt_x"/>
                                          </p:val>
                                        </p:tav>
                                      </p:tavLst>
                                    </p:anim>
                                    <p:anim calcmode="lin" valueType="num">
                                      <p:cBhvr>
                                        <p:cTn id="9" dur="500" fill="hold"/>
                                        <p:tgtEl>
                                          <p:spTgt spid="7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76">
                                            <p:txEl>
                                              <p:pRg st="0" end="0"/>
                                            </p:txEl>
                                          </p:spTgt>
                                        </p:tgtEl>
                                        <p:attrNameLst>
                                          <p:attrName>style.visibility</p:attrName>
                                        </p:attrNameLst>
                                      </p:cBhvr>
                                      <p:to>
                                        <p:strVal val="visible"/>
                                      </p:to>
                                    </p:set>
                                    <p:animEffect transition="in" filter="fade">
                                      <p:cBhvr>
                                        <p:cTn id="13" dur="500"/>
                                        <p:tgtEl>
                                          <p:spTgt spid="76">
                                            <p:txEl>
                                              <p:pRg st="0" end="0"/>
                                            </p:txEl>
                                          </p:spTgt>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77"/>
                                        </p:tgtEl>
                                        <p:attrNameLst>
                                          <p:attrName>style.visibility</p:attrName>
                                        </p:attrNameLst>
                                      </p:cBhvr>
                                      <p:to>
                                        <p:strVal val="visible"/>
                                      </p:to>
                                    </p:set>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86"/>
                                        </p:tgtEl>
                                        <p:attrNameLst>
                                          <p:attrName>style.visibility</p:attrName>
                                        </p:attrNameLst>
                                      </p:cBhvr>
                                      <p:to>
                                        <p:strVal val="visible"/>
                                      </p:to>
                                    </p:set>
                                    <p:animEffect transition="in" filter="wipe(up)">
                                      <p:cBhvr>
                                        <p:cTn id="21" dur="500"/>
                                        <p:tgtEl>
                                          <p:spTgt spid="86"/>
                                        </p:tgtEl>
                                      </p:cBhvr>
                                    </p:animEffect>
                                  </p:childTnLst>
                                </p:cTn>
                              </p:par>
                            </p:childTnLst>
                          </p:cTn>
                        </p:par>
                        <p:par>
                          <p:cTn id="22" fill="hold">
                            <p:stCondLst>
                              <p:cond delay="2000"/>
                            </p:stCondLst>
                            <p:childTnLst>
                              <p:par>
                                <p:cTn id="23" presetID="10" presetClass="entr" presetSubtype="0" fill="hold" grpId="0" nodeType="afterEffect" nodePh="1">
                                  <p:stCondLst>
                                    <p:cond delay="0"/>
                                  </p:stCondLst>
                                  <p:endCondLst>
                                    <p:cond evt="begin" delay="0">
                                      <p:tn val="23"/>
                                    </p:cond>
                                  </p:endCondLst>
                                  <p:childTnLst>
                                    <p:set>
                                      <p:cBhvr>
                                        <p:cTn id="24" dur="1" fill="hold">
                                          <p:stCondLst>
                                            <p:cond delay="0"/>
                                          </p:stCondLst>
                                        </p:cTn>
                                        <p:tgtEl>
                                          <p:spTgt spid="87">
                                            <p:txEl>
                                              <p:pRg st="0" end="0"/>
                                            </p:txEl>
                                          </p:spTgt>
                                        </p:tgtEl>
                                        <p:attrNameLst>
                                          <p:attrName>style.visibility</p:attrName>
                                        </p:attrNameLst>
                                      </p:cBhvr>
                                      <p:to>
                                        <p:strVal val="visible"/>
                                      </p:to>
                                    </p:set>
                                    <p:animEffect transition="in" filter="fade">
                                      <p:cBhvr>
                                        <p:cTn id="25" dur="500"/>
                                        <p:tgtEl>
                                          <p:spTgt spid="87">
                                            <p:txEl>
                                              <p:pRg st="0" end="0"/>
                                            </p:txEl>
                                          </p:spTgt>
                                        </p:tgtEl>
                                      </p:cBhvr>
                                    </p:animEffect>
                                  </p:childTnLst>
                                </p:cTn>
                              </p:par>
                            </p:childTnLst>
                          </p:cTn>
                        </p:par>
                        <p:par>
                          <p:cTn id="26" fill="hold">
                            <p:stCondLst>
                              <p:cond delay="2500"/>
                            </p:stCondLst>
                            <p:childTnLst>
                              <p:par>
                                <p:cTn id="27" presetID="23" presetClass="entr" presetSubtype="16" fill="hold" grpId="0" nodeType="afterEffect">
                                  <p:stCondLst>
                                    <p:cond delay="0"/>
                                  </p:stCondLst>
                                  <p:childTnLst>
                                    <p:set>
                                      <p:cBhvr>
                                        <p:cTn id="28" dur="1" fill="hold">
                                          <p:stCondLst>
                                            <p:cond delay="0"/>
                                          </p:stCondLst>
                                        </p:cTn>
                                        <p:tgtEl>
                                          <p:spTgt spid="88"/>
                                        </p:tgtEl>
                                        <p:attrNameLst>
                                          <p:attrName>style.visibility</p:attrName>
                                        </p:attrNameLst>
                                      </p:cBhvr>
                                      <p:to>
                                        <p:strVal val="visible"/>
                                      </p:to>
                                    </p:set>
                                    <p:anim calcmode="lin" valueType="num">
                                      <p:cBhvr>
                                        <p:cTn id="29" dur="500" fill="hold"/>
                                        <p:tgtEl>
                                          <p:spTgt spid="88"/>
                                        </p:tgtEl>
                                        <p:attrNameLst>
                                          <p:attrName>ppt_w</p:attrName>
                                        </p:attrNameLst>
                                      </p:cBhvr>
                                      <p:tavLst>
                                        <p:tav tm="0">
                                          <p:val>
                                            <p:fltVal val="0"/>
                                          </p:val>
                                        </p:tav>
                                        <p:tav tm="100000">
                                          <p:val>
                                            <p:strVal val="#ppt_w"/>
                                          </p:val>
                                        </p:tav>
                                      </p:tavLst>
                                    </p:anim>
                                    <p:anim calcmode="lin" valueType="num">
                                      <p:cBhvr>
                                        <p:cTn id="30" dur="500" fill="hold"/>
                                        <p:tgtEl>
                                          <p:spTgt spid="88"/>
                                        </p:tgtEl>
                                        <p:attrNameLst>
                                          <p:attrName>ppt_h</p:attrName>
                                        </p:attrNameLst>
                                      </p:cBhvr>
                                      <p:tavLst>
                                        <p:tav tm="0">
                                          <p:val>
                                            <p:fltVal val="0"/>
                                          </p:val>
                                        </p:tav>
                                        <p:tav tm="100000">
                                          <p:val>
                                            <p:strVal val="#ppt_h"/>
                                          </p:val>
                                        </p:tav>
                                      </p:tavLst>
                                    </p:anim>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90"/>
                                        </p:tgtEl>
                                        <p:attrNameLst>
                                          <p:attrName>style.visibility</p:attrName>
                                        </p:attrNameLst>
                                      </p:cBhvr>
                                      <p:to>
                                        <p:strVal val="visible"/>
                                      </p:to>
                                    </p:set>
                                    <p:animEffect transition="in" filter="fade">
                                      <p:cBhvr>
                                        <p:cTn id="34" dur="500"/>
                                        <p:tgtEl>
                                          <p:spTgt spid="90"/>
                                        </p:tgtEl>
                                      </p:cBhvr>
                                    </p:animEffect>
                                  </p:childTnLst>
                                </p:cTn>
                              </p:par>
                            </p:childTnLst>
                          </p:cTn>
                        </p:par>
                        <p:par>
                          <p:cTn id="35" fill="hold">
                            <p:stCondLst>
                              <p:cond delay="3500"/>
                            </p:stCondLst>
                            <p:childTnLst>
                              <p:par>
                                <p:cTn id="36" presetID="10" presetClass="entr" presetSubtype="0" fill="hold" grpId="0" nodeType="afterEffect" nodePh="1">
                                  <p:stCondLst>
                                    <p:cond delay="0"/>
                                  </p:stCondLst>
                                  <p:endCondLst>
                                    <p:cond evt="begin" delay="0">
                                      <p:tn val="36"/>
                                    </p:cond>
                                  </p:endCondLst>
                                  <p:childTnLst>
                                    <p:set>
                                      <p:cBhvr>
                                        <p:cTn id="37" dur="1" fill="hold">
                                          <p:stCondLst>
                                            <p:cond delay="0"/>
                                          </p:stCondLst>
                                        </p:cTn>
                                        <p:tgtEl>
                                          <p:spTgt spid="89">
                                            <p:txEl>
                                              <p:pRg st="0" end="0"/>
                                            </p:txEl>
                                          </p:spTgt>
                                        </p:tgtEl>
                                        <p:attrNameLst>
                                          <p:attrName>style.visibility</p:attrName>
                                        </p:attrNameLst>
                                      </p:cBhvr>
                                      <p:to>
                                        <p:strVal val="visible"/>
                                      </p:to>
                                    </p:set>
                                    <p:animEffect transition="in" filter="fade">
                                      <p:cBhvr>
                                        <p:cTn id="38" dur="500"/>
                                        <p:tgtEl>
                                          <p:spTgt spid="89">
                                            <p:txEl>
                                              <p:pRg st="0" end="0"/>
                                            </p:txEl>
                                          </p:spTgt>
                                        </p:tgtEl>
                                      </p:cBhvr>
                                    </p:animEffect>
                                  </p:childTnLst>
                                </p:cTn>
                              </p:par>
                            </p:childTnLst>
                          </p:cTn>
                        </p:par>
                        <p:par>
                          <p:cTn id="39" fill="hold">
                            <p:stCondLst>
                              <p:cond delay="4000"/>
                            </p:stCondLst>
                            <p:childTnLst>
                              <p:par>
                                <p:cTn id="40" presetID="22" presetClass="entr" presetSubtype="1" fill="hold" grpId="0" nodeType="afterEffect">
                                  <p:stCondLst>
                                    <p:cond delay="0"/>
                                  </p:stCondLst>
                                  <p:childTnLst>
                                    <p:set>
                                      <p:cBhvr>
                                        <p:cTn id="41" dur="1" fill="hold">
                                          <p:stCondLst>
                                            <p:cond delay="0"/>
                                          </p:stCondLst>
                                        </p:cTn>
                                        <p:tgtEl>
                                          <p:spTgt spid="98"/>
                                        </p:tgtEl>
                                        <p:attrNameLst>
                                          <p:attrName>style.visibility</p:attrName>
                                        </p:attrNameLst>
                                      </p:cBhvr>
                                      <p:to>
                                        <p:strVal val="visible"/>
                                      </p:to>
                                    </p:set>
                                    <p:animEffect transition="in" filter="wipe(up)">
                                      <p:cBhvr>
                                        <p:cTn id="42" dur="500"/>
                                        <p:tgtEl>
                                          <p:spTgt spid="98"/>
                                        </p:tgtEl>
                                      </p:cBhvr>
                                    </p:animEffect>
                                  </p:childTnLst>
                                </p:cTn>
                              </p:par>
                            </p:childTnLst>
                          </p:cTn>
                        </p:par>
                        <p:par>
                          <p:cTn id="43" fill="hold">
                            <p:stCondLst>
                              <p:cond delay="4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99">
                                            <p:txEl>
                                              <p:pRg st="0" end="0"/>
                                            </p:txEl>
                                          </p:spTgt>
                                        </p:tgtEl>
                                        <p:attrNameLst>
                                          <p:attrName>style.visibility</p:attrName>
                                        </p:attrNameLst>
                                      </p:cBhvr>
                                      <p:to>
                                        <p:strVal val="visible"/>
                                      </p:to>
                                    </p:set>
                                    <p:animEffect transition="in" filter="fade">
                                      <p:cBhvr>
                                        <p:cTn id="46" dur="500"/>
                                        <p:tgtEl>
                                          <p:spTgt spid="99">
                                            <p:txEl>
                                              <p:pRg st="0" end="0"/>
                                            </p:txEl>
                                          </p:spTgt>
                                        </p:tgtEl>
                                      </p:cBhvr>
                                    </p:animEffect>
                                  </p:childTnLst>
                                </p:cTn>
                              </p:par>
                            </p:childTnLst>
                          </p:cTn>
                        </p:par>
                        <p:par>
                          <p:cTn id="47" fill="hold">
                            <p:stCondLst>
                              <p:cond delay="5000"/>
                            </p:stCondLst>
                            <p:childTnLst>
                              <p:par>
                                <p:cTn id="48" presetID="23" presetClass="entr" presetSubtype="16" fill="hold" grpId="0" nodeType="afterEffect">
                                  <p:stCondLst>
                                    <p:cond delay="0"/>
                                  </p:stCondLst>
                                  <p:childTnLst>
                                    <p:set>
                                      <p:cBhvr>
                                        <p:cTn id="49" dur="1" fill="hold">
                                          <p:stCondLst>
                                            <p:cond delay="0"/>
                                          </p:stCondLst>
                                        </p:cTn>
                                        <p:tgtEl>
                                          <p:spTgt spid="100"/>
                                        </p:tgtEl>
                                        <p:attrNameLst>
                                          <p:attrName>style.visibility</p:attrName>
                                        </p:attrNameLst>
                                      </p:cBhvr>
                                      <p:to>
                                        <p:strVal val="visible"/>
                                      </p:to>
                                    </p:set>
                                    <p:anim calcmode="lin" valueType="num">
                                      <p:cBhvr>
                                        <p:cTn id="50" dur="500" fill="hold"/>
                                        <p:tgtEl>
                                          <p:spTgt spid="100"/>
                                        </p:tgtEl>
                                        <p:attrNameLst>
                                          <p:attrName>ppt_w</p:attrName>
                                        </p:attrNameLst>
                                      </p:cBhvr>
                                      <p:tavLst>
                                        <p:tav tm="0">
                                          <p:val>
                                            <p:fltVal val="0"/>
                                          </p:val>
                                        </p:tav>
                                        <p:tav tm="100000">
                                          <p:val>
                                            <p:strVal val="#ppt_w"/>
                                          </p:val>
                                        </p:tav>
                                      </p:tavLst>
                                    </p:anim>
                                    <p:anim calcmode="lin" valueType="num">
                                      <p:cBhvr>
                                        <p:cTn id="51" dur="500" fill="hold"/>
                                        <p:tgtEl>
                                          <p:spTgt spid="100"/>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10" presetClass="entr" presetSubtype="0" fill="hold" nodeType="afterEffect">
                                  <p:stCondLst>
                                    <p:cond delay="0"/>
                                  </p:stCondLst>
                                  <p:childTnLst>
                                    <p:set>
                                      <p:cBhvr>
                                        <p:cTn id="54" dur="1" fill="hold">
                                          <p:stCondLst>
                                            <p:cond delay="0"/>
                                          </p:stCondLst>
                                        </p:cTn>
                                        <p:tgtEl>
                                          <p:spTgt spid="102"/>
                                        </p:tgtEl>
                                        <p:attrNameLst>
                                          <p:attrName>style.visibility</p:attrName>
                                        </p:attrNameLst>
                                      </p:cBhvr>
                                      <p:to>
                                        <p:strVal val="visible"/>
                                      </p:to>
                                    </p:set>
                                    <p:animEffect transition="in" filter="fade">
                                      <p:cBhvr>
                                        <p:cTn id="55" dur="500"/>
                                        <p:tgtEl>
                                          <p:spTgt spid="102"/>
                                        </p:tgtEl>
                                      </p:cBhvr>
                                    </p:animEffect>
                                  </p:childTnLst>
                                </p:cTn>
                              </p:par>
                            </p:childTnLst>
                          </p:cTn>
                        </p:par>
                        <p:par>
                          <p:cTn id="56" fill="hold">
                            <p:stCondLst>
                              <p:cond delay="6000"/>
                            </p:stCondLst>
                            <p:childTnLst>
                              <p:par>
                                <p:cTn id="57" presetID="10" presetClass="entr" presetSubtype="0" fill="hold" grpId="0" nodeType="afterEffect" nodePh="1">
                                  <p:stCondLst>
                                    <p:cond delay="0"/>
                                  </p:stCondLst>
                                  <p:endCondLst>
                                    <p:cond evt="begin" delay="0">
                                      <p:tn val="57"/>
                                    </p:cond>
                                  </p:endCondLst>
                                  <p:childTnLst>
                                    <p:set>
                                      <p:cBhvr>
                                        <p:cTn id="58" dur="1" fill="hold">
                                          <p:stCondLst>
                                            <p:cond delay="0"/>
                                          </p:stCondLst>
                                        </p:cTn>
                                        <p:tgtEl>
                                          <p:spTgt spid="101">
                                            <p:txEl>
                                              <p:pRg st="0" end="0"/>
                                            </p:txEl>
                                          </p:spTgt>
                                        </p:tgtEl>
                                        <p:attrNameLst>
                                          <p:attrName>style.visibility</p:attrName>
                                        </p:attrNameLst>
                                      </p:cBhvr>
                                      <p:to>
                                        <p:strVal val="visible"/>
                                      </p:to>
                                    </p:set>
                                    <p:animEffect transition="in" filter="fade">
                                      <p:cBhvr>
                                        <p:cTn id="59" dur="500"/>
                                        <p:tgtEl>
                                          <p:spTgt spid="101">
                                            <p:txEl>
                                              <p:pRg st="0" end="0"/>
                                            </p:txEl>
                                          </p:spTgt>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110"/>
                                        </p:tgtEl>
                                        <p:attrNameLst>
                                          <p:attrName>style.visibility</p:attrName>
                                        </p:attrNameLst>
                                      </p:cBhvr>
                                      <p:to>
                                        <p:strVal val="visible"/>
                                      </p:to>
                                    </p:set>
                                    <p:animEffect transition="in" filter="wipe(up)">
                                      <p:cBhvr>
                                        <p:cTn id="63" dur="500"/>
                                        <p:tgtEl>
                                          <p:spTgt spid="110"/>
                                        </p:tgtEl>
                                      </p:cBhvr>
                                    </p:animEffect>
                                  </p:childTnLst>
                                </p:cTn>
                              </p:par>
                            </p:childTnLst>
                          </p:cTn>
                        </p:par>
                        <p:par>
                          <p:cTn id="64" fill="hold">
                            <p:stCondLst>
                              <p:cond delay="7000"/>
                            </p:stCondLst>
                            <p:childTnLst>
                              <p:par>
                                <p:cTn id="65" presetID="10" presetClass="entr" presetSubtype="0" fill="hold" grpId="0" nodeType="afterEffect" nodePh="1">
                                  <p:stCondLst>
                                    <p:cond delay="0"/>
                                  </p:stCondLst>
                                  <p:endCondLst>
                                    <p:cond evt="begin" delay="0">
                                      <p:tn val="65"/>
                                    </p:cond>
                                  </p:endCondLst>
                                  <p:childTnLst>
                                    <p:set>
                                      <p:cBhvr>
                                        <p:cTn id="66" dur="1" fill="hold">
                                          <p:stCondLst>
                                            <p:cond delay="0"/>
                                          </p:stCondLst>
                                        </p:cTn>
                                        <p:tgtEl>
                                          <p:spTgt spid="111">
                                            <p:txEl>
                                              <p:pRg st="0" end="0"/>
                                            </p:txEl>
                                          </p:spTgt>
                                        </p:tgtEl>
                                        <p:attrNameLst>
                                          <p:attrName>style.visibility</p:attrName>
                                        </p:attrNameLst>
                                      </p:cBhvr>
                                      <p:to>
                                        <p:strVal val="visible"/>
                                      </p:to>
                                    </p:set>
                                    <p:animEffect transition="in" filter="fade">
                                      <p:cBhvr>
                                        <p:cTn id="67" dur="500"/>
                                        <p:tgtEl>
                                          <p:spTgt spid="111">
                                            <p:txEl>
                                              <p:pRg st="0" end="0"/>
                                            </p:txEl>
                                          </p:spTgt>
                                        </p:tgtEl>
                                      </p:cBhvr>
                                    </p:animEffect>
                                  </p:childTnLst>
                                </p:cTn>
                              </p:par>
                            </p:childTnLst>
                          </p:cTn>
                        </p:par>
                        <p:par>
                          <p:cTn id="68" fill="hold">
                            <p:stCondLst>
                              <p:cond delay="7500"/>
                            </p:stCondLst>
                            <p:childTnLst>
                              <p:par>
                                <p:cTn id="69" presetID="23" presetClass="entr" presetSubtype="16" fill="hold" grpId="0" nodeType="afterEffect">
                                  <p:stCondLst>
                                    <p:cond delay="0"/>
                                  </p:stCondLst>
                                  <p:childTnLst>
                                    <p:set>
                                      <p:cBhvr>
                                        <p:cTn id="70" dur="1" fill="hold">
                                          <p:stCondLst>
                                            <p:cond delay="0"/>
                                          </p:stCondLst>
                                        </p:cTn>
                                        <p:tgtEl>
                                          <p:spTgt spid="112"/>
                                        </p:tgtEl>
                                        <p:attrNameLst>
                                          <p:attrName>style.visibility</p:attrName>
                                        </p:attrNameLst>
                                      </p:cBhvr>
                                      <p:to>
                                        <p:strVal val="visible"/>
                                      </p:to>
                                    </p:set>
                                    <p:anim calcmode="lin" valueType="num">
                                      <p:cBhvr>
                                        <p:cTn id="71" dur="500" fill="hold"/>
                                        <p:tgtEl>
                                          <p:spTgt spid="112"/>
                                        </p:tgtEl>
                                        <p:attrNameLst>
                                          <p:attrName>ppt_w</p:attrName>
                                        </p:attrNameLst>
                                      </p:cBhvr>
                                      <p:tavLst>
                                        <p:tav tm="0">
                                          <p:val>
                                            <p:fltVal val="0"/>
                                          </p:val>
                                        </p:tav>
                                        <p:tav tm="100000">
                                          <p:val>
                                            <p:strVal val="#ppt_w"/>
                                          </p:val>
                                        </p:tav>
                                      </p:tavLst>
                                    </p:anim>
                                    <p:anim calcmode="lin" valueType="num">
                                      <p:cBhvr>
                                        <p:cTn id="72" dur="500" fill="hold"/>
                                        <p:tgtEl>
                                          <p:spTgt spid="112"/>
                                        </p:tgtEl>
                                        <p:attrNameLst>
                                          <p:attrName>ppt_h</p:attrName>
                                        </p:attrNameLst>
                                      </p:cBhvr>
                                      <p:tavLst>
                                        <p:tav tm="0">
                                          <p:val>
                                            <p:fltVal val="0"/>
                                          </p:val>
                                        </p:tav>
                                        <p:tav tm="100000">
                                          <p:val>
                                            <p:strVal val="#ppt_h"/>
                                          </p:val>
                                        </p:tav>
                                      </p:tavLst>
                                    </p:anim>
                                  </p:childTnLst>
                                </p:cTn>
                              </p:par>
                            </p:childTnLst>
                          </p:cTn>
                        </p:par>
                        <p:par>
                          <p:cTn id="73" fill="hold">
                            <p:stCondLst>
                              <p:cond delay="8000"/>
                            </p:stCondLst>
                            <p:childTnLst>
                              <p:par>
                                <p:cTn id="74" presetID="10" presetClass="entr" presetSubtype="0" fill="hold" nodeType="afterEffect">
                                  <p:stCondLst>
                                    <p:cond delay="0"/>
                                  </p:stCondLst>
                                  <p:childTnLst>
                                    <p:set>
                                      <p:cBhvr>
                                        <p:cTn id="75" dur="1" fill="hold">
                                          <p:stCondLst>
                                            <p:cond delay="0"/>
                                          </p:stCondLst>
                                        </p:cTn>
                                        <p:tgtEl>
                                          <p:spTgt spid="114"/>
                                        </p:tgtEl>
                                        <p:attrNameLst>
                                          <p:attrName>style.visibility</p:attrName>
                                        </p:attrNameLst>
                                      </p:cBhvr>
                                      <p:to>
                                        <p:strVal val="visible"/>
                                      </p:to>
                                    </p:set>
                                    <p:animEffect transition="in" filter="fade">
                                      <p:cBhvr>
                                        <p:cTn id="76" dur="500"/>
                                        <p:tgtEl>
                                          <p:spTgt spid="114"/>
                                        </p:tgtEl>
                                      </p:cBhvr>
                                    </p:animEffect>
                                  </p:childTnLst>
                                </p:cTn>
                              </p:par>
                            </p:childTnLst>
                          </p:cTn>
                        </p:par>
                        <p:par>
                          <p:cTn id="77" fill="hold">
                            <p:stCondLst>
                              <p:cond delay="8500"/>
                            </p:stCondLst>
                            <p:childTnLst>
                              <p:par>
                                <p:cTn id="78" presetID="10" presetClass="entr" presetSubtype="0" fill="hold" grpId="0" nodeType="afterEffect" nodePh="1">
                                  <p:stCondLst>
                                    <p:cond delay="0"/>
                                  </p:stCondLst>
                                  <p:endCondLst>
                                    <p:cond evt="begin" delay="0">
                                      <p:tn val="78"/>
                                    </p:cond>
                                  </p:endCondLst>
                                  <p:childTnLst>
                                    <p:set>
                                      <p:cBhvr>
                                        <p:cTn id="79" dur="1" fill="hold">
                                          <p:stCondLst>
                                            <p:cond delay="0"/>
                                          </p:stCondLst>
                                        </p:cTn>
                                        <p:tgtEl>
                                          <p:spTgt spid="113">
                                            <p:txEl>
                                              <p:pRg st="0" end="0"/>
                                            </p:txEl>
                                          </p:spTgt>
                                        </p:tgtEl>
                                        <p:attrNameLst>
                                          <p:attrName>style.visibility</p:attrName>
                                        </p:attrNameLst>
                                      </p:cBhvr>
                                      <p:to>
                                        <p:strVal val="visible"/>
                                      </p:to>
                                    </p:set>
                                    <p:animEffect transition="in" filter="fade">
                                      <p:cBhvr>
                                        <p:cTn id="80" dur="500"/>
                                        <p:tgtEl>
                                          <p:spTgt spid="1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build="p">
        <p:tmplLst>
          <p:tmpl lvl="1">
            <p:tnLst>
              <p:par>
                <p:cTn presetID="10" presetClass="entr" presetSubtype="0" fill="hold" nodeType="afterEffect">
                  <p:stCondLst>
                    <p:cond delay="0"/>
                  </p:stCondLst>
                  <p:childTnLst>
                    <p:set>
                      <p:cBhvr>
                        <p:cTn dur="1" fill="hold">
                          <p:stCondLst>
                            <p:cond delay="0"/>
                          </p:stCondLst>
                        </p:cTn>
                        <p:tgtEl>
                          <p:spTgt spid="76"/>
                        </p:tgtEl>
                        <p:attrNameLst>
                          <p:attrName>style.visibility</p:attrName>
                        </p:attrNameLst>
                      </p:cBhvr>
                      <p:to>
                        <p:strVal val="visible"/>
                      </p:to>
                    </p:set>
                    <p:animEffect transition="in" filter="fade">
                      <p:cBhvr>
                        <p:cTn dur="500"/>
                        <p:tgtEl>
                          <p:spTgt spid="76"/>
                        </p:tgtEl>
                      </p:cBhvr>
                    </p:animEffect>
                  </p:childTnLst>
                </p:cTn>
              </p:par>
            </p:tnLst>
          </p:tmpl>
        </p:tmplLst>
      </p:bldP>
      <p:bldP spid="86" grpId="0" animBg="1"/>
      <p:bldP spid="8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87"/>
                        </p:tgtEl>
                        <p:attrNameLst>
                          <p:attrName>style.visibility</p:attrName>
                        </p:attrNameLst>
                      </p:cBhvr>
                      <p:to>
                        <p:strVal val="visible"/>
                      </p:to>
                    </p:set>
                    <p:animEffect transition="in" filter="fade">
                      <p:cBhvr>
                        <p:cTn dur="500"/>
                        <p:tgtEl>
                          <p:spTgt spid="87"/>
                        </p:tgtEl>
                      </p:cBhvr>
                    </p:animEffect>
                  </p:childTnLst>
                </p:cTn>
              </p:par>
            </p:tnLst>
          </p:tmpl>
        </p:tmplLst>
      </p:bldP>
      <p:bldP spid="88" grpId="0"/>
      <p:bldP spid="8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89"/>
                        </p:tgtEl>
                        <p:attrNameLst>
                          <p:attrName>style.visibility</p:attrName>
                        </p:attrNameLst>
                      </p:cBhvr>
                      <p:to>
                        <p:strVal val="visible"/>
                      </p:to>
                    </p:set>
                    <p:animEffect transition="in" filter="fade">
                      <p:cBhvr>
                        <p:cTn dur="500"/>
                        <p:tgtEl>
                          <p:spTgt spid="89"/>
                        </p:tgtEl>
                      </p:cBhvr>
                    </p:animEffect>
                  </p:childTnLst>
                </p:cTn>
              </p:par>
            </p:tnLst>
          </p:tmpl>
        </p:tmplLst>
      </p:bldP>
      <p:bldP spid="98" grpId="0" animBg="1"/>
      <p:bldP spid="9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99"/>
                        </p:tgtEl>
                        <p:attrNameLst>
                          <p:attrName>style.visibility</p:attrName>
                        </p:attrNameLst>
                      </p:cBhvr>
                      <p:to>
                        <p:strVal val="visible"/>
                      </p:to>
                    </p:set>
                    <p:animEffect transition="in" filter="fade">
                      <p:cBhvr>
                        <p:cTn dur="500"/>
                        <p:tgtEl>
                          <p:spTgt spid="99"/>
                        </p:tgtEl>
                      </p:cBhvr>
                    </p:animEffect>
                  </p:childTnLst>
                </p:cTn>
              </p:par>
            </p:tnLst>
          </p:tmpl>
        </p:tmplLst>
      </p:bldP>
      <p:bldP spid="100" grpId="0"/>
      <p:bldP spid="10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101"/>
                        </p:tgtEl>
                        <p:attrNameLst>
                          <p:attrName>style.visibility</p:attrName>
                        </p:attrNameLst>
                      </p:cBhvr>
                      <p:to>
                        <p:strVal val="visible"/>
                      </p:to>
                    </p:set>
                    <p:animEffect transition="in" filter="fade">
                      <p:cBhvr>
                        <p:cTn dur="500"/>
                        <p:tgtEl>
                          <p:spTgt spid="101"/>
                        </p:tgtEl>
                      </p:cBhvr>
                    </p:animEffect>
                  </p:childTnLst>
                </p:cTn>
              </p:par>
            </p:tnLst>
          </p:tmpl>
        </p:tmplLst>
      </p:bldP>
      <p:bldP spid="110" grpId="0" animBg="1"/>
      <p:bldP spid="11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111"/>
                        </p:tgtEl>
                        <p:attrNameLst>
                          <p:attrName>style.visibility</p:attrName>
                        </p:attrNameLst>
                      </p:cBhvr>
                      <p:to>
                        <p:strVal val="visible"/>
                      </p:to>
                    </p:set>
                    <p:animEffect transition="in" filter="fade">
                      <p:cBhvr>
                        <p:cTn dur="500"/>
                        <p:tgtEl>
                          <p:spTgt spid="111"/>
                        </p:tgtEl>
                      </p:cBhvr>
                    </p:animEffect>
                  </p:childTnLst>
                </p:cTn>
              </p:par>
            </p:tnLst>
          </p:tmpl>
        </p:tmplLst>
      </p:bldP>
      <p:bldP spid="112" grpId="0"/>
      <p:bldP spid="11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113"/>
                        </p:tgtEl>
                        <p:attrNameLst>
                          <p:attrName>style.visibility</p:attrName>
                        </p:attrNameLst>
                      </p:cBhvr>
                      <p:to>
                        <p:strVal val="visible"/>
                      </p:to>
                    </p:set>
                    <p:animEffect transition="in" filter="fade">
                      <p:cBhvr>
                        <p:cTn dur="500"/>
                        <p:tgtEl>
                          <p:spTgt spid="113"/>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eam">
    <p:spTree>
      <p:nvGrpSpPr>
        <p:cNvPr id="1" name=""/>
        <p:cNvGrpSpPr/>
        <p:nvPr/>
      </p:nvGrpSpPr>
      <p:grpSpPr>
        <a:xfrm>
          <a:off x="0" y="0"/>
          <a:ext cx="0" cy="0"/>
          <a:chOff x="0" y="0"/>
          <a:chExt cx="0" cy="0"/>
        </a:xfrm>
      </p:grpSpPr>
      <p:sp>
        <p:nvSpPr>
          <p:cNvPr id="33" name="Title 1"/>
          <p:cNvSpPr>
            <a:spLocks noGrp="1"/>
          </p:cNvSpPr>
          <p:nvPr>
            <p:ph type="title" hasCustomPrompt="1"/>
          </p:nvPr>
        </p:nvSpPr>
        <p:spPr>
          <a:xfrm>
            <a:off x="2350352" y="517427"/>
            <a:ext cx="4443296" cy="310112"/>
          </a:xfrm>
          <a:prstGeom prst="rect">
            <a:avLst/>
          </a:prstGeom>
        </p:spPr>
        <p:txBody>
          <a:bodyPr wrap="none" lIns="0" tIns="0" rIns="0" bIns="0" anchor="ctr">
            <a:noAutofit/>
          </a:bodyPr>
          <a:lstStyle>
            <a:lvl1pPr algn="ctr">
              <a:defRPr sz="24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4" name="Text Placeholder 3"/>
          <p:cNvSpPr>
            <a:spLocks noGrp="1"/>
          </p:cNvSpPr>
          <p:nvPr>
            <p:ph type="body" sz="half" idx="2" hasCustomPrompt="1"/>
          </p:nvPr>
        </p:nvSpPr>
        <p:spPr>
          <a:xfrm>
            <a:off x="3271838" y="862246"/>
            <a:ext cx="2600325"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grpSp>
        <p:nvGrpSpPr>
          <p:cNvPr id="35" name="Group 34"/>
          <p:cNvGrpSpPr/>
          <p:nvPr userDrawn="1"/>
        </p:nvGrpSpPr>
        <p:grpSpPr>
          <a:xfrm>
            <a:off x="2497931" y="1143000"/>
            <a:ext cx="4148138" cy="76200"/>
            <a:chOff x="508000" y="2487613"/>
            <a:chExt cx="2818606" cy="76200"/>
          </a:xfrm>
        </p:grpSpPr>
        <p:sp>
          <p:nvSpPr>
            <p:cNvPr id="36" name="Rectangle 35"/>
            <p:cNvSpPr/>
            <p:nvPr userDrawn="1"/>
          </p:nvSpPr>
          <p:spPr>
            <a:xfrm>
              <a:off x="508000" y="2487613"/>
              <a:ext cx="469924"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976948" y="2487613"/>
              <a:ext cx="469924" cy="7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1446882" y="2487613"/>
              <a:ext cx="469924" cy="76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userDrawn="1"/>
          </p:nvSpPr>
          <p:spPr>
            <a:xfrm>
              <a:off x="1916815" y="2487613"/>
              <a:ext cx="469924" cy="76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p:cNvSpPr/>
            <p:nvPr userDrawn="1"/>
          </p:nvSpPr>
          <p:spPr>
            <a:xfrm>
              <a:off x="2386749" y="2487613"/>
              <a:ext cx="469924" cy="76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p:cNvSpPr/>
            <p:nvPr userDrawn="1"/>
          </p:nvSpPr>
          <p:spPr>
            <a:xfrm>
              <a:off x="2856682" y="2487613"/>
              <a:ext cx="469924"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Pentagon 41"/>
          <p:cNvSpPr>
            <a:spLocks noChangeAspect="1"/>
          </p:cNvSpPr>
          <p:nvPr userDrawn="1"/>
        </p:nvSpPr>
        <p:spPr>
          <a:xfrm rot="5400000">
            <a:off x="8501871" y="773413"/>
            <a:ext cx="394954" cy="495300"/>
          </a:xfrm>
          <a:prstGeom prst="homePlate">
            <a:avLst>
              <a:gd name="adj" fmla="val 3190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43" name="Slide Number Placeholder 4"/>
          <p:cNvSpPr txBox="1">
            <a:spLocks/>
          </p:cNvSpPr>
          <p:nvPr userDrawn="1"/>
        </p:nvSpPr>
        <p:spPr>
          <a:xfrm>
            <a:off x="8426147" y="790539"/>
            <a:ext cx="546403" cy="403892"/>
          </a:xfrm>
          <a:prstGeom prst="rect">
            <a:avLst/>
          </a:prstGeom>
        </p:spPr>
        <p:txBody>
          <a:bodyPr vert="horz" lIns="91440" tIns="45720" rIns="91440" bIns="4572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36B7D2-B98C-44FD-8D04-7EC62A564975}" type="slidenum">
              <a:rPr lang="en-US" sz="1200" smtClean="0"/>
              <a:pPr/>
              <a:t>‹#›</a:t>
            </a:fld>
            <a:endParaRPr lang="en-US" sz="1200" dirty="0"/>
          </a:p>
        </p:txBody>
      </p:sp>
      <p:sp>
        <p:nvSpPr>
          <p:cNvPr id="67" name="Rectangle 66"/>
          <p:cNvSpPr/>
          <p:nvPr userDrawn="1"/>
        </p:nvSpPr>
        <p:spPr>
          <a:xfrm>
            <a:off x="665502" y="2219324"/>
            <a:ext cx="2287444" cy="1555752"/>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69" name="Rounded Rectangle 68"/>
          <p:cNvSpPr/>
          <p:nvPr userDrawn="1"/>
        </p:nvSpPr>
        <p:spPr>
          <a:xfrm>
            <a:off x="2375994" y="1990725"/>
            <a:ext cx="2012949" cy="201295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Picture Placeholder 7"/>
          <p:cNvSpPr>
            <a:spLocks noGrp="1"/>
          </p:cNvSpPr>
          <p:nvPr>
            <p:ph type="pic" sz="quarter" idx="10" hasCustomPrompt="1"/>
          </p:nvPr>
        </p:nvSpPr>
        <p:spPr>
          <a:xfrm>
            <a:off x="2496617" y="1991360"/>
            <a:ext cx="2011680" cy="2011680"/>
          </a:xfrm>
          <a:prstGeom prst="roundRect">
            <a:avLst/>
          </a:prstGeom>
          <a:ln>
            <a:solidFill>
              <a:schemeClr val="accent1"/>
            </a:solidFill>
          </a:ln>
        </p:spPr>
        <p:txBody>
          <a:bodyPr wrap="none" tIns="91440" bIns="182880" anchor="b"/>
          <a:lstStyle>
            <a:lvl1pPr algn="ctr">
              <a:buNone/>
              <a:defRPr sz="1100" b="1">
                <a:solidFill>
                  <a:schemeClr val="bg1"/>
                </a:solidFill>
              </a:defRPr>
            </a:lvl1pPr>
          </a:lstStyle>
          <a:p>
            <a:r>
              <a:rPr lang="en-US" dirty="0" smtClean="0"/>
              <a:t>Click Icon To Add Image</a:t>
            </a:r>
            <a:endParaRPr lang="en-US" dirty="0"/>
          </a:p>
        </p:txBody>
      </p:sp>
      <p:sp>
        <p:nvSpPr>
          <p:cNvPr id="71" name="Text Placeholder 3"/>
          <p:cNvSpPr>
            <a:spLocks noGrp="1"/>
          </p:cNvSpPr>
          <p:nvPr>
            <p:ph type="body" sz="half" idx="15"/>
          </p:nvPr>
        </p:nvSpPr>
        <p:spPr>
          <a:xfrm>
            <a:off x="762000" y="2670371"/>
            <a:ext cx="1499616" cy="1066604"/>
          </a:xfrm>
          <a:prstGeom prst="rect">
            <a:avLst/>
          </a:prstGeom>
        </p:spPr>
        <p:txBody>
          <a:bodyPr wrap="square" lIns="0" tIns="0" rIns="0" bIns="0" anchor="t">
            <a:noAutofit/>
          </a:bodyPr>
          <a:lstStyle>
            <a:lvl1pPr marL="0" indent="0" algn="r">
              <a:buNone/>
              <a:defRPr sz="1000" b="0" baseline="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72" name="Text Placeholder 3"/>
          <p:cNvSpPr>
            <a:spLocks noGrp="1"/>
          </p:cNvSpPr>
          <p:nvPr>
            <p:ph type="body" sz="half" idx="36"/>
          </p:nvPr>
        </p:nvSpPr>
        <p:spPr>
          <a:xfrm>
            <a:off x="907512" y="2422525"/>
            <a:ext cx="1354104" cy="192780"/>
          </a:xfrm>
          <a:prstGeom prst="rect">
            <a:avLst/>
          </a:prstGeom>
        </p:spPr>
        <p:txBody>
          <a:bodyPr wrap="none" lIns="0" tIns="0" rIns="0" bIns="0" anchor="ctr">
            <a:noAutofit/>
          </a:bodyPr>
          <a:lstStyle>
            <a:lvl1pPr marL="0" indent="0" algn="r">
              <a:buNone/>
              <a:defRPr sz="1400" b="1" baseline="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91" name="Rectangle 90"/>
          <p:cNvSpPr/>
          <p:nvPr userDrawn="1"/>
        </p:nvSpPr>
        <p:spPr>
          <a:xfrm>
            <a:off x="665502" y="4311650"/>
            <a:ext cx="2287444" cy="1555752"/>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92" name="Rounded Rectangle 91"/>
          <p:cNvSpPr/>
          <p:nvPr userDrawn="1"/>
        </p:nvSpPr>
        <p:spPr>
          <a:xfrm>
            <a:off x="2375994" y="4083051"/>
            <a:ext cx="2012949" cy="2012949"/>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Picture Placeholder 7"/>
          <p:cNvSpPr>
            <a:spLocks noGrp="1"/>
          </p:cNvSpPr>
          <p:nvPr>
            <p:ph type="pic" sz="quarter" idx="37" hasCustomPrompt="1"/>
          </p:nvPr>
        </p:nvSpPr>
        <p:spPr>
          <a:xfrm>
            <a:off x="2496617" y="4083686"/>
            <a:ext cx="2011680" cy="2011680"/>
          </a:xfrm>
          <a:prstGeom prst="roundRect">
            <a:avLst/>
          </a:prstGeom>
          <a:ln>
            <a:solidFill>
              <a:schemeClr val="accent3"/>
            </a:solidFill>
          </a:ln>
        </p:spPr>
        <p:txBody>
          <a:bodyPr wrap="none" tIns="91440" bIns="182880" anchor="b"/>
          <a:lstStyle>
            <a:lvl1pPr algn="ctr">
              <a:buNone/>
              <a:defRPr sz="1100" b="1">
                <a:solidFill>
                  <a:schemeClr val="bg1"/>
                </a:solidFill>
              </a:defRPr>
            </a:lvl1pPr>
          </a:lstStyle>
          <a:p>
            <a:r>
              <a:rPr lang="en-US" dirty="0" smtClean="0"/>
              <a:t>Click Icon To Add Image</a:t>
            </a:r>
            <a:endParaRPr lang="en-US" dirty="0"/>
          </a:p>
        </p:txBody>
      </p:sp>
      <p:sp>
        <p:nvSpPr>
          <p:cNvPr id="94" name="Text Placeholder 3"/>
          <p:cNvSpPr>
            <a:spLocks noGrp="1"/>
          </p:cNvSpPr>
          <p:nvPr>
            <p:ph type="body" sz="half" idx="38"/>
          </p:nvPr>
        </p:nvSpPr>
        <p:spPr>
          <a:xfrm>
            <a:off x="762000" y="4762697"/>
            <a:ext cx="1499616" cy="1066604"/>
          </a:xfrm>
          <a:prstGeom prst="rect">
            <a:avLst/>
          </a:prstGeom>
        </p:spPr>
        <p:txBody>
          <a:bodyPr wrap="square" lIns="0" tIns="0" rIns="0" bIns="0" anchor="t">
            <a:noAutofit/>
          </a:bodyPr>
          <a:lstStyle>
            <a:lvl1pPr marL="0" indent="0" algn="r">
              <a:buNone/>
              <a:defRPr sz="1000" b="0" baseline="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95" name="Text Placeholder 3"/>
          <p:cNvSpPr>
            <a:spLocks noGrp="1"/>
          </p:cNvSpPr>
          <p:nvPr>
            <p:ph type="body" sz="half" idx="39"/>
          </p:nvPr>
        </p:nvSpPr>
        <p:spPr>
          <a:xfrm>
            <a:off x="907512" y="4514851"/>
            <a:ext cx="1354104" cy="192780"/>
          </a:xfrm>
          <a:prstGeom prst="rect">
            <a:avLst/>
          </a:prstGeom>
        </p:spPr>
        <p:txBody>
          <a:bodyPr wrap="none" lIns="0" tIns="0" rIns="0" bIns="0" anchor="ctr">
            <a:noAutofit/>
          </a:bodyPr>
          <a:lstStyle>
            <a:lvl1pPr marL="0" indent="0" algn="r">
              <a:buNone/>
              <a:defRPr sz="1400" b="1" baseline="0">
                <a:solidFill>
                  <a:schemeClr val="accent3">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96" name="Rectangle 95"/>
          <p:cNvSpPr/>
          <p:nvPr userDrawn="1"/>
        </p:nvSpPr>
        <p:spPr>
          <a:xfrm>
            <a:off x="6185237" y="2219324"/>
            <a:ext cx="2287444" cy="1555752"/>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97" name="Rounded Rectangle 96"/>
          <p:cNvSpPr/>
          <p:nvPr userDrawn="1"/>
        </p:nvSpPr>
        <p:spPr>
          <a:xfrm>
            <a:off x="4779222" y="1990725"/>
            <a:ext cx="2012949" cy="2012951"/>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Picture Placeholder 7"/>
          <p:cNvSpPr>
            <a:spLocks noGrp="1"/>
          </p:cNvSpPr>
          <p:nvPr>
            <p:ph type="pic" sz="quarter" idx="40" hasCustomPrompt="1"/>
          </p:nvPr>
        </p:nvSpPr>
        <p:spPr>
          <a:xfrm>
            <a:off x="4638675" y="1991360"/>
            <a:ext cx="2011680" cy="2011680"/>
          </a:xfrm>
          <a:prstGeom prst="roundRect">
            <a:avLst/>
          </a:prstGeom>
          <a:ln>
            <a:solidFill>
              <a:schemeClr val="accent2"/>
            </a:solidFill>
          </a:ln>
        </p:spPr>
        <p:txBody>
          <a:bodyPr wrap="none" tIns="91440" bIns="182880" anchor="b"/>
          <a:lstStyle>
            <a:lvl1pPr algn="ctr">
              <a:buNone/>
              <a:defRPr sz="1100" b="1">
                <a:solidFill>
                  <a:schemeClr val="bg1"/>
                </a:solidFill>
              </a:defRPr>
            </a:lvl1pPr>
          </a:lstStyle>
          <a:p>
            <a:r>
              <a:rPr lang="en-US" dirty="0" smtClean="0"/>
              <a:t>Click Icon To Add Image</a:t>
            </a:r>
            <a:endParaRPr lang="en-US" dirty="0"/>
          </a:p>
        </p:txBody>
      </p:sp>
      <p:sp>
        <p:nvSpPr>
          <p:cNvPr id="99" name="Text Placeholder 3"/>
          <p:cNvSpPr>
            <a:spLocks noGrp="1"/>
          </p:cNvSpPr>
          <p:nvPr>
            <p:ph type="body" sz="half" idx="41"/>
          </p:nvPr>
        </p:nvSpPr>
        <p:spPr>
          <a:xfrm>
            <a:off x="6891811" y="2670371"/>
            <a:ext cx="1499616" cy="1066604"/>
          </a:xfrm>
          <a:prstGeom prst="rect">
            <a:avLst/>
          </a:prstGeom>
        </p:spPr>
        <p:txBody>
          <a:bodyPr wrap="square" lIns="0" tIns="0" rIns="0" bIns="0" anchor="t">
            <a:noAutofit/>
          </a:bodyPr>
          <a:lstStyle>
            <a:lvl1pPr marL="0" indent="0" algn="l">
              <a:buNone/>
              <a:defRPr sz="1000" b="0" baseline="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100" name="Text Placeholder 3"/>
          <p:cNvSpPr>
            <a:spLocks noGrp="1"/>
          </p:cNvSpPr>
          <p:nvPr>
            <p:ph type="body" sz="half" idx="42"/>
          </p:nvPr>
        </p:nvSpPr>
        <p:spPr>
          <a:xfrm>
            <a:off x="6889585" y="2422525"/>
            <a:ext cx="1354104" cy="192780"/>
          </a:xfrm>
          <a:prstGeom prst="rect">
            <a:avLst/>
          </a:prstGeom>
        </p:spPr>
        <p:txBody>
          <a:bodyPr wrap="none" lIns="0" tIns="0" rIns="0" bIns="0" anchor="ctr">
            <a:noAutofit/>
          </a:bodyPr>
          <a:lstStyle>
            <a:lvl1pPr marL="0" indent="0" algn="l">
              <a:buNone/>
              <a:defRPr sz="1400" b="1" baseline="0">
                <a:solidFill>
                  <a:schemeClr val="accent2">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101" name="Rectangle 100"/>
          <p:cNvSpPr/>
          <p:nvPr userDrawn="1"/>
        </p:nvSpPr>
        <p:spPr>
          <a:xfrm>
            <a:off x="6185237" y="4311650"/>
            <a:ext cx="2287444" cy="1555752"/>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02" name="Rounded Rectangle 101"/>
          <p:cNvSpPr/>
          <p:nvPr userDrawn="1"/>
        </p:nvSpPr>
        <p:spPr>
          <a:xfrm>
            <a:off x="4779222" y="4083051"/>
            <a:ext cx="2012949" cy="201294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Picture Placeholder 7"/>
          <p:cNvSpPr>
            <a:spLocks noGrp="1"/>
          </p:cNvSpPr>
          <p:nvPr>
            <p:ph type="pic" sz="quarter" idx="43" hasCustomPrompt="1"/>
          </p:nvPr>
        </p:nvSpPr>
        <p:spPr>
          <a:xfrm>
            <a:off x="4638675" y="4083686"/>
            <a:ext cx="2011680" cy="2011680"/>
          </a:xfrm>
          <a:prstGeom prst="roundRect">
            <a:avLst/>
          </a:prstGeom>
          <a:ln>
            <a:solidFill>
              <a:schemeClr val="accent4"/>
            </a:solidFill>
          </a:ln>
        </p:spPr>
        <p:txBody>
          <a:bodyPr wrap="none" tIns="91440" bIns="182880" anchor="b"/>
          <a:lstStyle>
            <a:lvl1pPr algn="ctr">
              <a:buNone/>
              <a:defRPr sz="1100" b="1">
                <a:solidFill>
                  <a:schemeClr val="bg1"/>
                </a:solidFill>
              </a:defRPr>
            </a:lvl1pPr>
          </a:lstStyle>
          <a:p>
            <a:r>
              <a:rPr lang="en-US" dirty="0" smtClean="0"/>
              <a:t>Click Icon To Add Image</a:t>
            </a:r>
            <a:endParaRPr lang="en-US" dirty="0"/>
          </a:p>
        </p:txBody>
      </p:sp>
      <p:sp>
        <p:nvSpPr>
          <p:cNvPr id="104" name="Text Placeholder 3"/>
          <p:cNvSpPr>
            <a:spLocks noGrp="1"/>
          </p:cNvSpPr>
          <p:nvPr>
            <p:ph type="body" sz="half" idx="44"/>
          </p:nvPr>
        </p:nvSpPr>
        <p:spPr>
          <a:xfrm>
            <a:off x="6891811" y="4762697"/>
            <a:ext cx="1499616" cy="1066604"/>
          </a:xfrm>
          <a:prstGeom prst="rect">
            <a:avLst/>
          </a:prstGeom>
        </p:spPr>
        <p:txBody>
          <a:bodyPr wrap="square" lIns="0" tIns="0" rIns="0" bIns="0" anchor="t">
            <a:noAutofit/>
          </a:bodyPr>
          <a:lstStyle>
            <a:lvl1pPr marL="0" indent="0" algn="l">
              <a:buNone/>
              <a:defRPr sz="1000" b="0" baseline="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105" name="Text Placeholder 3"/>
          <p:cNvSpPr>
            <a:spLocks noGrp="1"/>
          </p:cNvSpPr>
          <p:nvPr>
            <p:ph type="body" sz="half" idx="45"/>
          </p:nvPr>
        </p:nvSpPr>
        <p:spPr>
          <a:xfrm>
            <a:off x="6889585" y="4514851"/>
            <a:ext cx="1354104" cy="192780"/>
          </a:xfrm>
          <a:prstGeom prst="rect">
            <a:avLst/>
          </a:prstGeom>
        </p:spPr>
        <p:txBody>
          <a:bodyPr wrap="none" lIns="0" tIns="0" rIns="0" bIns="0" anchor="ctr">
            <a:noAutofit/>
          </a:bodyPr>
          <a:lstStyle>
            <a:lvl1pPr marL="0" indent="0" algn="l">
              <a:buNone/>
              <a:defRPr sz="1400" b="1" baseline="0">
                <a:solidFill>
                  <a:schemeClr val="accent4">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anim calcmode="lin" valueType="num">
                                      <p:cBhvr>
                                        <p:cTn id="8" dur="500" fill="hold"/>
                                        <p:tgtEl>
                                          <p:spTgt spid="33"/>
                                        </p:tgtEl>
                                        <p:attrNameLst>
                                          <p:attrName>ppt_x</p:attrName>
                                        </p:attrNameLst>
                                      </p:cBhvr>
                                      <p:tavLst>
                                        <p:tav tm="0">
                                          <p:val>
                                            <p:strVal val="#ppt_x"/>
                                          </p:val>
                                        </p:tav>
                                        <p:tav tm="100000">
                                          <p:val>
                                            <p:strVal val="#ppt_x"/>
                                          </p:val>
                                        </p:tav>
                                      </p:tavLst>
                                    </p:anim>
                                    <p:anim calcmode="lin" valueType="num">
                                      <p:cBhvr>
                                        <p:cTn id="9" dur="500" fill="hold"/>
                                        <p:tgtEl>
                                          <p:spTgt spid="3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34">
                                            <p:txEl>
                                              <p:pRg st="0" end="0"/>
                                            </p:txEl>
                                          </p:spTgt>
                                        </p:tgtEl>
                                        <p:attrNameLst>
                                          <p:attrName>style.visibility</p:attrName>
                                        </p:attrNameLst>
                                      </p:cBhvr>
                                      <p:to>
                                        <p:strVal val="visible"/>
                                      </p:to>
                                    </p:set>
                                    <p:animEffect transition="in" filter="fade">
                                      <p:cBhvr>
                                        <p:cTn id="13" dur="500"/>
                                        <p:tgtEl>
                                          <p:spTgt spid="34">
                                            <p:txEl>
                                              <p:pRg st="0" end="0"/>
                                            </p:txEl>
                                          </p:spTgt>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par>
                          <p:cTn id="18" fill="hold">
                            <p:stCondLst>
                              <p:cond delay="1500"/>
                            </p:stCondLst>
                            <p:childTnLst>
                              <p:par>
                                <p:cTn id="19" presetID="23" presetClass="entr" presetSubtype="16" fill="hold" grpId="0" nodeType="after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p:cTn id="21" dur="500" fill="hold"/>
                                        <p:tgtEl>
                                          <p:spTgt spid="69"/>
                                        </p:tgtEl>
                                        <p:attrNameLst>
                                          <p:attrName>ppt_w</p:attrName>
                                        </p:attrNameLst>
                                      </p:cBhvr>
                                      <p:tavLst>
                                        <p:tav tm="0">
                                          <p:val>
                                            <p:fltVal val="0"/>
                                          </p:val>
                                        </p:tav>
                                        <p:tav tm="100000">
                                          <p:val>
                                            <p:strVal val="#ppt_w"/>
                                          </p:val>
                                        </p:tav>
                                      </p:tavLst>
                                    </p:anim>
                                    <p:anim calcmode="lin" valueType="num">
                                      <p:cBhvr>
                                        <p:cTn id="22" dur="500" fill="hold"/>
                                        <p:tgtEl>
                                          <p:spTgt spid="69"/>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70"/>
                                        </p:tgtEl>
                                        <p:attrNameLst>
                                          <p:attrName>style.visibility</p:attrName>
                                        </p:attrNameLst>
                                      </p:cBhvr>
                                      <p:to>
                                        <p:strVal val="visible"/>
                                      </p:to>
                                    </p:set>
                                    <p:anim calcmode="lin" valueType="num">
                                      <p:cBhvr>
                                        <p:cTn id="25" dur="500" fill="hold"/>
                                        <p:tgtEl>
                                          <p:spTgt spid="70"/>
                                        </p:tgtEl>
                                        <p:attrNameLst>
                                          <p:attrName>ppt_w</p:attrName>
                                        </p:attrNameLst>
                                      </p:cBhvr>
                                      <p:tavLst>
                                        <p:tav tm="0">
                                          <p:val>
                                            <p:fltVal val="0"/>
                                          </p:val>
                                        </p:tav>
                                        <p:tav tm="100000">
                                          <p:val>
                                            <p:strVal val="#ppt_w"/>
                                          </p:val>
                                        </p:tav>
                                      </p:tavLst>
                                    </p:anim>
                                    <p:anim calcmode="lin" valueType="num">
                                      <p:cBhvr>
                                        <p:cTn id="26" dur="500" fill="hold"/>
                                        <p:tgtEl>
                                          <p:spTgt spid="70"/>
                                        </p:tgtEl>
                                        <p:attrNameLst>
                                          <p:attrName>ppt_h</p:attrName>
                                        </p:attrNameLst>
                                      </p:cBhvr>
                                      <p:tavLst>
                                        <p:tav tm="0">
                                          <p:val>
                                            <p:fltVal val="0"/>
                                          </p:val>
                                        </p:tav>
                                        <p:tav tm="100000">
                                          <p:val>
                                            <p:strVal val="#ppt_h"/>
                                          </p:val>
                                        </p:tav>
                                      </p:tavLst>
                                    </p:anim>
                                  </p:childTnLst>
                                </p:cTn>
                              </p:par>
                            </p:childTnLst>
                          </p:cTn>
                        </p:par>
                        <p:par>
                          <p:cTn id="27" fill="hold">
                            <p:stCondLst>
                              <p:cond delay="2000"/>
                            </p:stCondLst>
                            <p:childTnLst>
                              <p:par>
                                <p:cTn id="28" presetID="22" presetClass="entr" presetSubtype="2" fill="hold" grpId="0" nodeType="afterEffect">
                                  <p:stCondLst>
                                    <p:cond delay="0"/>
                                  </p:stCondLst>
                                  <p:childTnLst>
                                    <p:set>
                                      <p:cBhvr>
                                        <p:cTn id="29" dur="1" fill="hold">
                                          <p:stCondLst>
                                            <p:cond delay="0"/>
                                          </p:stCondLst>
                                        </p:cTn>
                                        <p:tgtEl>
                                          <p:spTgt spid="67"/>
                                        </p:tgtEl>
                                        <p:attrNameLst>
                                          <p:attrName>style.visibility</p:attrName>
                                        </p:attrNameLst>
                                      </p:cBhvr>
                                      <p:to>
                                        <p:strVal val="visible"/>
                                      </p:to>
                                    </p:set>
                                    <p:animEffect transition="in" filter="wipe(right)">
                                      <p:cBhvr>
                                        <p:cTn id="30" dur="500"/>
                                        <p:tgtEl>
                                          <p:spTgt spid="67"/>
                                        </p:tgtEl>
                                      </p:cBhvr>
                                    </p:animEffect>
                                  </p:childTnLst>
                                </p:cTn>
                              </p:par>
                            </p:childTnLst>
                          </p:cTn>
                        </p:par>
                        <p:par>
                          <p:cTn id="31" fill="hold">
                            <p:stCondLst>
                              <p:cond delay="2500"/>
                            </p:stCondLst>
                            <p:childTnLst>
                              <p:par>
                                <p:cTn id="32" presetID="10" presetClass="entr" presetSubtype="0" fill="hold" grpId="0" nodeType="afterEffect" nodePh="1">
                                  <p:stCondLst>
                                    <p:cond delay="0"/>
                                  </p:stCondLst>
                                  <p:endCondLst>
                                    <p:cond evt="begin" delay="0">
                                      <p:tn val="32"/>
                                    </p:cond>
                                  </p:endCondLst>
                                  <p:childTnLst>
                                    <p:set>
                                      <p:cBhvr>
                                        <p:cTn id="33" dur="1" fill="hold">
                                          <p:stCondLst>
                                            <p:cond delay="0"/>
                                          </p:stCondLst>
                                        </p:cTn>
                                        <p:tgtEl>
                                          <p:spTgt spid="72">
                                            <p:txEl>
                                              <p:pRg st="0" end="0"/>
                                            </p:txEl>
                                          </p:spTgt>
                                        </p:tgtEl>
                                        <p:attrNameLst>
                                          <p:attrName>style.visibility</p:attrName>
                                        </p:attrNameLst>
                                      </p:cBhvr>
                                      <p:to>
                                        <p:strVal val="visible"/>
                                      </p:to>
                                    </p:set>
                                    <p:animEffect transition="in" filter="fade">
                                      <p:cBhvr>
                                        <p:cTn id="34" dur="500"/>
                                        <p:tgtEl>
                                          <p:spTgt spid="72">
                                            <p:txEl>
                                              <p:pRg st="0" end="0"/>
                                            </p:txEl>
                                          </p:spTgt>
                                        </p:tgtEl>
                                      </p:cBhvr>
                                    </p:animEffect>
                                  </p:childTnLst>
                                </p:cTn>
                              </p:par>
                            </p:childTnLst>
                          </p:cTn>
                        </p:par>
                        <p:par>
                          <p:cTn id="35" fill="hold">
                            <p:stCondLst>
                              <p:cond delay="3000"/>
                            </p:stCondLst>
                            <p:childTnLst>
                              <p:par>
                                <p:cTn id="36" presetID="10" presetClass="entr" presetSubtype="0" fill="hold" nodeType="afterEffect" nodePh="1">
                                  <p:stCondLst>
                                    <p:cond delay="0"/>
                                  </p:stCondLst>
                                  <p:endCondLst>
                                    <p:cond evt="begin" delay="0">
                                      <p:tn val="36"/>
                                    </p:cond>
                                  </p:endCondLst>
                                  <p:childTnLst>
                                    <p:set>
                                      <p:cBhvr>
                                        <p:cTn id="37" dur="1" fill="hold">
                                          <p:stCondLst>
                                            <p:cond delay="0"/>
                                          </p:stCondLst>
                                        </p:cTn>
                                        <p:tgtEl>
                                          <p:spTgt spid="71">
                                            <p:txEl>
                                              <p:pRg st="0" end="0"/>
                                            </p:txEl>
                                          </p:spTgt>
                                        </p:tgtEl>
                                        <p:attrNameLst>
                                          <p:attrName>style.visibility</p:attrName>
                                        </p:attrNameLst>
                                      </p:cBhvr>
                                      <p:to>
                                        <p:strVal val="visible"/>
                                      </p:to>
                                    </p:set>
                                    <p:animEffect transition="in" filter="fade">
                                      <p:cBhvr>
                                        <p:cTn id="38" dur="500"/>
                                        <p:tgtEl>
                                          <p:spTgt spid="71">
                                            <p:txEl>
                                              <p:pRg st="0" end="0"/>
                                            </p:txEl>
                                          </p:spTgt>
                                        </p:tgtEl>
                                      </p:cBhvr>
                                    </p:animEffect>
                                  </p:childTnLst>
                                </p:cTn>
                              </p:par>
                            </p:childTnLst>
                          </p:cTn>
                        </p:par>
                        <p:par>
                          <p:cTn id="39" fill="hold">
                            <p:stCondLst>
                              <p:cond delay="3500"/>
                            </p:stCondLst>
                            <p:childTnLst>
                              <p:par>
                                <p:cTn id="40" presetID="23" presetClass="entr" presetSubtype="16" fill="hold" grpId="0" nodeType="afterEffect">
                                  <p:stCondLst>
                                    <p:cond delay="0"/>
                                  </p:stCondLst>
                                  <p:childTnLst>
                                    <p:set>
                                      <p:cBhvr>
                                        <p:cTn id="41" dur="1" fill="hold">
                                          <p:stCondLst>
                                            <p:cond delay="0"/>
                                          </p:stCondLst>
                                        </p:cTn>
                                        <p:tgtEl>
                                          <p:spTgt spid="97"/>
                                        </p:tgtEl>
                                        <p:attrNameLst>
                                          <p:attrName>style.visibility</p:attrName>
                                        </p:attrNameLst>
                                      </p:cBhvr>
                                      <p:to>
                                        <p:strVal val="visible"/>
                                      </p:to>
                                    </p:set>
                                    <p:anim calcmode="lin" valueType="num">
                                      <p:cBhvr>
                                        <p:cTn id="42" dur="500" fill="hold"/>
                                        <p:tgtEl>
                                          <p:spTgt spid="97"/>
                                        </p:tgtEl>
                                        <p:attrNameLst>
                                          <p:attrName>ppt_w</p:attrName>
                                        </p:attrNameLst>
                                      </p:cBhvr>
                                      <p:tavLst>
                                        <p:tav tm="0">
                                          <p:val>
                                            <p:fltVal val="0"/>
                                          </p:val>
                                        </p:tav>
                                        <p:tav tm="100000">
                                          <p:val>
                                            <p:strVal val="#ppt_w"/>
                                          </p:val>
                                        </p:tav>
                                      </p:tavLst>
                                    </p:anim>
                                    <p:anim calcmode="lin" valueType="num">
                                      <p:cBhvr>
                                        <p:cTn id="43" dur="500" fill="hold"/>
                                        <p:tgtEl>
                                          <p:spTgt spid="97"/>
                                        </p:tgtEl>
                                        <p:attrNameLst>
                                          <p:attrName>ppt_h</p:attrName>
                                        </p:attrNameLst>
                                      </p:cBhvr>
                                      <p:tavLst>
                                        <p:tav tm="0">
                                          <p:val>
                                            <p:fltVal val="0"/>
                                          </p:val>
                                        </p:tav>
                                        <p:tav tm="100000">
                                          <p:val>
                                            <p:strVal val="#ppt_h"/>
                                          </p:val>
                                        </p:tav>
                                      </p:tavLst>
                                    </p:anim>
                                  </p:childTnLst>
                                </p:cTn>
                              </p:par>
                              <p:par>
                                <p:cTn id="44" presetID="23" presetClass="entr" presetSubtype="16" fill="hold" grpId="0" nodeType="withEffect">
                                  <p:stCondLst>
                                    <p:cond delay="0"/>
                                  </p:stCondLst>
                                  <p:childTnLst>
                                    <p:set>
                                      <p:cBhvr>
                                        <p:cTn id="45" dur="1" fill="hold">
                                          <p:stCondLst>
                                            <p:cond delay="0"/>
                                          </p:stCondLst>
                                        </p:cTn>
                                        <p:tgtEl>
                                          <p:spTgt spid="98"/>
                                        </p:tgtEl>
                                        <p:attrNameLst>
                                          <p:attrName>style.visibility</p:attrName>
                                        </p:attrNameLst>
                                      </p:cBhvr>
                                      <p:to>
                                        <p:strVal val="visible"/>
                                      </p:to>
                                    </p:set>
                                    <p:anim calcmode="lin" valueType="num">
                                      <p:cBhvr>
                                        <p:cTn id="46" dur="500" fill="hold"/>
                                        <p:tgtEl>
                                          <p:spTgt spid="98"/>
                                        </p:tgtEl>
                                        <p:attrNameLst>
                                          <p:attrName>ppt_w</p:attrName>
                                        </p:attrNameLst>
                                      </p:cBhvr>
                                      <p:tavLst>
                                        <p:tav tm="0">
                                          <p:val>
                                            <p:fltVal val="0"/>
                                          </p:val>
                                        </p:tav>
                                        <p:tav tm="100000">
                                          <p:val>
                                            <p:strVal val="#ppt_w"/>
                                          </p:val>
                                        </p:tav>
                                      </p:tavLst>
                                    </p:anim>
                                    <p:anim calcmode="lin" valueType="num">
                                      <p:cBhvr>
                                        <p:cTn id="47" dur="500" fill="hold"/>
                                        <p:tgtEl>
                                          <p:spTgt spid="98"/>
                                        </p:tgtEl>
                                        <p:attrNameLst>
                                          <p:attrName>ppt_h</p:attrName>
                                        </p:attrNameLst>
                                      </p:cBhvr>
                                      <p:tavLst>
                                        <p:tav tm="0">
                                          <p:val>
                                            <p:fltVal val="0"/>
                                          </p:val>
                                        </p:tav>
                                        <p:tav tm="100000">
                                          <p:val>
                                            <p:strVal val="#ppt_h"/>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wipe(left)">
                                      <p:cBhvr>
                                        <p:cTn id="51" dur="500"/>
                                        <p:tgtEl>
                                          <p:spTgt spid="96"/>
                                        </p:tgtEl>
                                      </p:cBhvr>
                                    </p:animEffect>
                                  </p:childTnLst>
                                </p:cTn>
                              </p:par>
                            </p:childTnLst>
                          </p:cTn>
                        </p:par>
                        <p:par>
                          <p:cTn id="52" fill="hold">
                            <p:stCondLst>
                              <p:cond delay="4500"/>
                            </p:stCondLst>
                            <p:childTnLst>
                              <p:par>
                                <p:cTn id="53" presetID="10" presetClass="entr" presetSubtype="0" fill="hold" grpId="0" nodeType="afterEffect" nodePh="1">
                                  <p:stCondLst>
                                    <p:cond delay="0"/>
                                  </p:stCondLst>
                                  <p:endCondLst>
                                    <p:cond evt="begin" delay="0">
                                      <p:tn val="53"/>
                                    </p:cond>
                                  </p:endCondLst>
                                  <p:childTnLst>
                                    <p:set>
                                      <p:cBhvr>
                                        <p:cTn id="54" dur="1" fill="hold">
                                          <p:stCondLst>
                                            <p:cond delay="0"/>
                                          </p:stCondLst>
                                        </p:cTn>
                                        <p:tgtEl>
                                          <p:spTgt spid="100">
                                            <p:txEl>
                                              <p:pRg st="0" end="0"/>
                                            </p:txEl>
                                          </p:spTgt>
                                        </p:tgtEl>
                                        <p:attrNameLst>
                                          <p:attrName>style.visibility</p:attrName>
                                        </p:attrNameLst>
                                      </p:cBhvr>
                                      <p:to>
                                        <p:strVal val="visible"/>
                                      </p:to>
                                    </p:set>
                                    <p:animEffect transition="in" filter="fade">
                                      <p:cBhvr>
                                        <p:cTn id="55" dur="500"/>
                                        <p:tgtEl>
                                          <p:spTgt spid="100">
                                            <p:txEl>
                                              <p:pRg st="0" end="0"/>
                                            </p:txEl>
                                          </p:spTgt>
                                        </p:tgtEl>
                                      </p:cBhvr>
                                    </p:animEffect>
                                  </p:childTnLst>
                                </p:cTn>
                              </p:par>
                            </p:childTnLst>
                          </p:cTn>
                        </p:par>
                        <p:par>
                          <p:cTn id="56" fill="hold">
                            <p:stCondLst>
                              <p:cond delay="5000"/>
                            </p:stCondLst>
                            <p:childTnLst>
                              <p:par>
                                <p:cTn id="57" presetID="10" presetClass="entr" presetSubtype="0" fill="hold" nodeType="afterEffect" nodePh="1">
                                  <p:stCondLst>
                                    <p:cond delay="0"/>
                                  </p:stCondLst>
                                  <p:endCondLst>
                                    <p:cond evt="begin" delay="0">
                                      <p:tn val="57"/>
                                    </p:cond>
                                  </p:endCondLst>
                                  <p:childTnLst>
                                    <p:set>
                                      <p:cBhvr>
                                        <p:cTn id="58" dur="1" fill="hold">
                                          <p:stCondLst>
                                            <p:cond delay="0"/>
                                          </p:stCondLst>
                                        </p:cTn>
                                        <p:tgtEl>
                                          <p:spTgt spid="99">
                                            <p:txEl>
                                              <p:pRg st="0" end="0"/>
                                            </p:txEl>
                                          </p:spTgt>
                                        </p:tgtEl>
                                        <p:attrNameLst>
                                          <p:attrName>style.visibility</p:attrName>
                                        </p:attrNameLst>
                                      </p:cBhvr>
                                      <p:to>
                                        <p:strVal val="visible"/>
                                      </p:to>
                                    </p:set>
                                    <p:animEffect transition="in" filter="fade">
                                      <p:cBhvr>
                                        <p:cTn id="59" dur="500"/>
                                        <p:tgtEl>
                                          <p:spTgt spid="99">
                                            <p:txEl>
                                              <p:pRg st="0" end="0"/>
                                            </p:txEl>
                                          </p:spTgt>
                                        </p:tgtEl>
                                      </p:cBhvr>
                                    </p:animEffect>
                                  </p:childTnLst>
                                </p:cTn>
                              </p:par>
                            </p:childTnLst>
                          </p:cTn>
                        </p:par>
                        <p:par>
                          <p:cTn id="60" fill="hold">
                            <p:stCondLst>
                              <p:cond delay="5500"/>
                            </p:stCondLst>
                            <p:childTnLst>
                              <p:par>
                                <p:cTn id="61" presetID="23" presetClass="entr" presetSubtype="16" fill="hold" grpId="0" nodeType="afterEffect">
                                  <p:stCondLst>
                                    <p:cond delay="0"/>
                                  </p:stCondLst>
                                  <p:childTnLst>
                                    <p:set>
                                      <p:cBhvr>
                                        <p:cTn id="62" dur="1" fill="hold">
                                          <p:stCondLst>
                                            <p:cond delay="0"/>
                                          </p:stCondLst>
                                        </p:cTn>
                                        <p:tgtEl>
                                          <p:spTgt spid="92"/>
                                        </p:tgtEl>
                                        <p:attrNameLst>
                                          <p:attrName>style.visibility</p:attrName>
                                        </p:attrNameLst>
                                      </p:cBhvr>
                                      <p:to>
                                        <p:strVal val="visible"/>
                                      </p:to>
                                    </p:set>
                                    <p:anim calcmode="lin" valueType="num">
                                      <p:cBhvr>
                                        <p:cTn id="63" dur="500" fill="hold"/>
                                        <p:tgtEl>
                                          <p:spTgt spid="92"/>
                                        </p:tgtEl>
                                        <p:attrNameLst>
                                          <p:attrName>ppt_w</p:attrName>
                                        </p:attrNameLst>
                                      </p:cBhvr>
                                      <p:tavLst>
                                        <p:tav tm="0">
                                          <p:val>
                                            <p:fltVal val="0"/>
                                          </p:val>
                                        </p:tav>
                                        <p:tav tm="100000">
                                          <p:val>
                                            <p:strVal val="#ppt_w"/>
                                          </p:val>
                                        </p:tav>
                                      </p:tavLst>
                                    </p:anim>
                                    <p:anim calcmode="lin" valueType="num">
                                      <p:cBhvr>
                                        <p:cTn id="64" dur="500" fill="hold"/>
                                        <p:tgtEl>
                                          <p:spTgt spid="92"/>
                                        </p:tgtEl>
                                        <p:attrNameLst>
                                          <p:attrName>ppt_h</p:attrName>
                                        </p:attrNameLst>
                                      </p:cBhvr>
                                      <p:tavLst>
                                        <p:tav tm="0">
                                          <p:val>
                                            <p:fltVal val="0"/>
                                          </p:val>
                                        </p:tav>
                                        <p:tav tm="100000">
                                          <p:val>
                                            <p:strVal val="#ppt_h"/>
                                          </p:val>
                                        </p:tav>
                                      </p:tavLst>
                                    </p:anim>
                                  </p:childTnLst>
                                </p:cTn>
                              </p:par>
                              <p:par>
                                <p:cTn id="65" presetID="23" presetClass="entr" presetSubtype="16" fill="hold" grpId="0" nodeType="withEffect">
                                  <p:stCondLst>
                                    <p:cond delay="0"/>
                                  </p:stCondLst>
                                  <p:childTnLst>
                                    <p:set>
                                      <p:cBhvr>
                                        <p:cTn id="66" dur="1" fill="hold">
                                          <p:stCondLst>
                                            <p:cond delay="0"/>
                                          </p:stCondLst>
                                        </p:cTn>
                                        <p:tgtEl>
                                          <p:spTgt spid="93"/>
                                        </p:tgtEl>
                                        <p:attrNameLst>
                                          <p:attrName>style.visibility</p:attrName>
                                        </p:attrNameLst>
                                      </p:cBhvr>
                                      <p:to>
                                        <p:strVal val="visible"/>
                                      </p:to>
                                    </p:set>
                                    <p:anim calcmode="lin" valueType="num">
                                      <p:cBhvr>
                                        <p:cTn id="67" dur="500" fill="hold"/>
                                        <p:tgtEl>
                                          <p:spTgt spid="93"/>
                                        </p:tgtEl>
                                        <p:attrNameLst>
                                          <p:attrName>ppt_w</p:attrName>
                                        </p:attrNameLst>
                                      </p:cBhvr>
                                      <p:tavLst>
                                        <p:tav tm="0">
                                          <p:val>
                                            <p:fltVal val="0"/>
                                          </p:val>
                                        </p:tav>
                                        <p:tav tm="100000">
                                          <p:val>
                                            <p:strVal val="#ppt_w"/>
                                          </p:val>
                                        </p:tav>
                                      </p:tavLst>
                                    </p:anim>
                                    <p:anim calcmode="lin" valueType="num">
                                      <p:cBhvr>
                                        <p:cTn id="68" dur="500" fill="hold"/>
                                        <p:tgtEl>
                                          <p:spTgt spid="93"/>
                                        </p:tgtEl>
                                        <p:attrNameLst>
                                          <p:attrName>ppt_h</p:attrName>
                                        </p:attrNameLst>
                                      </p:cBhvr>
                                      <p:tavLst>
                                        <p:tav tm="0">
                                          <p:val>
                                            <p:fltVal val="0"/>
                                          </p:val>
                                        </p:tav>
                                        <p:tav tm="100000">
                                          <p:val>
                                            <p:strVal val="#ppt_h"/>
                                          </p:val>
                                        </p:tav>
                                      </p:tavLst>
                                    </p:anim>
                                  </p:childTnLst>
                                </p:cTn>
                              </p:par>
                            </p:childTnLst>
                          </p:cTn>
                        </p:par>
                        <p:par>
                          <p:cTn id="69" fill="hold">
                            <p:stCondLst>
                              <p:cond delay="6000"/>
                            </p:stCondLst>
                            <p:childTnLst>
                              <p:par>
                                <p:cTn id="70" presetID="22" presetClass="entr" presetSubtype="2" fill="hold" grpId="0"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right)">
                                      <p:cBhvr>
                                        <p:cTn id="72" dur="500"/>
                                        <p:tgtEl>
                                          <p:spTgt spid="91"/>
                                        </p:tgtEl>
                                      </p:cBhvr>
                                    </p:animEffect>
                                  </p:childTnLst>
                                </p:cTn>
                              </p:par>
                            </p:childTnLst>
                          </p:cTn>
                        </p:par>
                        <p:par>
                          <p:cTn id="73" fill="hold">
                            <p:stCondLst>
                              <p:cond delay="6500"/>
                            </p:stCondLst>
                            <p:childTnLst>
                              <p:par>
                                <p:cTn id="74" presetID="10" presetClass="entr" presetSubtype="0" fill="hold" grpId="0" nodeType="afterEffect" nodePh="1">
                                  <p:stCondLst>
                                    <p:cond delay="0"/>
                                  </p:stCondLst>
                                  <p:endCondLst>
                                    <p:cond evt="begin" delay="0">
                                      <p:tn val="74"/>
                                    </p:cond>
                                  </p:endCondLst>
                                  <p:childTnLst>
                                    <p:set>
                                      <p:cBhvr>
                                        <p:cTn id="75" dur="1" fill="hold">
                                          <p:stCondLst>
                                            <p:cond delay="0"/>
                                          </p:stCondLst>
                                        </p:cTn>
                                        <p:tgtEl>
                                          <p:spTgt spid="95">
                                            <p:txEl>
                                              <p:pRg st="0" end="0"/>
                                            </p:txEl>
                                          </p:spTgt>
                                        </p:tgtEl>
                                        <p:attrNameLst>
                                          <p:attrName>style.visibility</p:attrName>
                                        </p:attrNameLst>
                                      </p:cBhvr>
                                      <p:to>
                                        <p:strVal val="visible"/>
                                      </p:to>
                                    </p:set>
                                    <p:animEffect transition="in" filter="fade">
                                      <p:cBhvr>
                                        <p:cTn id="76" dur="500"/>
                                        <p:tgtEl>
                                          <p:spTgt spid="95">
                                            <p:txEl>
                                              <p:pRg st="0" end="0"/>
                                            </p:txEl>
                                          </p:spTgt>
                                        </p:tgtEl>
                                      </p:cBhvr>
                                    </p:animEffect>
                                  </p:childTnLst>
                                </p:cTn>
                              </p:par>
                            </p:childTnLst>
                          </p:cTn>
                        </p:par>
                        <p:par>
                          <p:cTn id="77" fill="hold">
                            <p:stCondLst>
                              <p:cond delay="7000"/>
                            </p:stCondLst>
                            <p:childTnLst>
                              <p:par>
                                <p:cTn id="78" presetID="10" presetClass="entr" presetSubtype="0" fill="hold" nodeType="afterEffect" nodePh="1">
                                  <p:stCondLst>
                                    <p:cond delay="0"/>
                                  </p:stCondLst>
                                  <p:endCondLst>
                                    <p:cond evt="begin" delay="0">
                                      <p:tn val="78"/>
                                    </p:cond>
                                  </p:endCondLst>
                                  <p:childTnLst>
                                    <p:set>
                                      <p:cBhvr>
                                        <p:cTn id="79" dur="1" fill="hold">
                                          <p:stCondLst>
                                            <p:cond delay="0"/>
                                          </p:stCondLst>
                                        </p:cTn>
                                        <p:tgtEl>
                                          <p:spTgt spid="94">
                                            <p:txEl>
                                              <p:pRg st="0" end="0"/>
                                            </p:txEl>
                                          </p:spTgt>
                                        </p:tgtEl>
                                        <p:attrNameLst>
                                          <p:attrName>style.visibility</p:attrName>
                                        </p:attrNameLst>
                                      </p:cBhvr>
                                      <p:to>
                                        <p:strVal val="visible"/>
                                      </p:to>
                                    </p:set>
                                    <p:animEffect transition="in" filter="fade">
                                      <p:cBhvr>
                                        <p:cTn id="80" dur="500"/>
                                        <p:tgtEl>
                                          <p:spTgt spid="94">
                                            <p:txEl>
                                              <p:pRg st="0" end="0"/>
                                            </p:txEl>
                                          </p:spTgt>
                                        </p:tgtEl>
                                      </p:cBhvr>
                                    </p:animEffect>
                                  </p:childTnLst>
                                </p:cTn>
                              </p:par>
                            </p:childTnLst>
                          </p:cTn>
                        </p:par>
                        <p:par>
                          <p:cTn id="81" fill="hold">
                            <p:stCondLst>
                              <p:cond delay="7500"/>
                            </p:stCondLst>
                            <p:childTnLst>
                              <p:par>
                                <p:cTn id="82" presetID="23" presetClass="entr" presetSubtype="16" fill="hold" grpId="0" nodeType="afterEffect">
                                  <p:stCondLst>
                                    <p:cond delay="0"/>
                                  </p:stCondLst>
                                  <p:childTnLst>
                                    <p:set>
                                      <p:cBhvr>
                                        <p:cTn id="83" dur="1" fill="hold">
                                          <p:stCondLst>
                                            <p:cond delay="0"/>
                                          </p:stCondLst>
                                        </p:cTn>
                                        <p:tgtEl>
                                          <p:spTgt spid="102"/>
                                        </p:tgtEl>
                                        <p:attrNameLst>
                                          <p:attrName>style.visibility</p:attrName>
                                        </p:attrNameLst>
                                      </p:cBhvr>
                                      <p:to>
                                        <p:strVal val="visible"/>
                                      </p:to>
                                    </p:set>
                                    <p:anim calcmode="lin" valueType="num">
                                      <p:cBhvr>
                                        <p:cTn id="84" dur="500" fill="hold"/>
                                        <p:tgtEl>
                                          <p:spTgt spid="102"/>
                                        </p:tgtEl>
                                        <p:attrNameLst>
                                          <p:attrName>ppt_w</p:attrName>
                                        </p:attrNameLst>
                                      </p:cBhvr>
                                      <p:tavLst>
                                        <p:tav tm="0">
                                          <p:val>
                                            <p:fltVal val="0"/>
                                          </p:val>
                                        </p:tav>
                                        <p:tav tm="100000">
                                          <p:val>
                                            <p:strVal val="#ppt_w"/>
                                          </p:val>
                                        </p:tav>
                                      </p:tavLst>
                                    </p:anim>
                                    <p:anim calcmode="lin" valueType="num">
                                      <p:cBhvr>
                                        <p:cTn id="85" dur="500" fill="hold"/>
                                        <p:tgtEl>
                                          <p:spTgt spid="102"/>
                                        </p:tgtEl>
                                        <p:attrNameLst>
                                          <p:attrName>ppt_h</p:attrName>
                                        </p:attrNameLst>
                                      </p:cBhvr>
                                      <p:tavLst>
                                        <p:tav tm="0">
                                          <p:val>
                                            <p:fltVal val="0"/>
                                          </p:val>
                                        </p:tav>
                                        <p:tav tm="100000">
                                          <p:val>
                                            <p:strVal val="#ppt_h"/>
                                          </p:val>
                                        </p:tav>
                                      </p:tavLst>
                                    </p:anim>
                                  </p:childTnLst>
                                </p:cTn>
                              </p:par>
                              <p:par>
                                <p:cTn id="86" presetID="23" presetClass="entr" presetSubtype="16" fill="hold" grpId="0" nodeType="withEffect">
                                  <p:stCondLst>
                                    <p:cond delay="0"/>
                                  </p:stCondLst>
                                  <p:childTnLst>
                                    <p:set>
                                      <p:cBhvr>
                                        <p:cTn id="87" dur="1" fill="hold">
                                          <p:stCondLst>
                                            <p:cond delay="0"/>
                                          </p:stCondLst>
                                        </p:cTn>
                                        <p:tgtEl>
                                          <p:spTgt spid="103"/>
                                        </p:tgtEl>
                                        <p:attrNameLst>
                                          <p:attrName>style.visibility</p:attrName>
                                        </p:attrNameLst>
                                      </p:cBhvr>
                                      <p:to>
                                        <p:strVal val="visible"/>
                                      </p:to>
                                    </p:set>
                                    <p:anim calcmode="lin" valueType="num">
                                      <p:cBhvr>
                                        <p:cTn id="88" dur="500" fill="hold"/>
                                        <p:tgtEl>
                                          <p:spTgt spid="103"/>
                                        </p:tgtEl>
                                        <p:attrNameLst>
                                          <p:attrName>ppt_w</p:attrName>
                                        </p:attrNameLst>
                                      </p:cBhvr>
                                      <p:tavLst>
                                        <p:tav tm="0">
                                          <p:val>
                                            <p:fltVal val="0"/>
                                          </p:val>
                                        </p:tav>
                                        <p:tav tm="100000">
                                          <p:val>
                                            <p:strVal val="#ppt_w"/>
                                          </p:val>
                                        </p:tav>
                                      </p:tavLst>
                                    </p:anim>
                                    <p:anim calcmode="lin" valueType="num">
                                      <p:cBhvr>
                                        <p:cTn id="89" dur="500" fill="hold"/>
                                        <p:tgtEl>
                                          <p:spTgt spid="103"/>
                                        </p:tgtEl>
                                        <p:attrNameLst>
                                          <p:attrName>ppt_h</p:attrName>
                                        </p:attrNameLst>
                                      </p:cBhvr>
                                      <p:tavLst>
                                        <p:tav tm="0">
                                          <p:val>
                                            <p:fltVal val="0"/>
                                          </p:val>
                                        </p:tav>
                                        <p:tav tm="100000">
                                          <p:val>
                                            <p:strVal val="#ppt_h"/>
                                          </p:val>
                                        </p:tav>
                                      </p:tavLst>
                                    </p:anim>
                                  </p:childTnLst>
                                </p:cTn>
                              </p:par>
                            </p:childTnLst>
                          </p:cTn>
                        </p:par>
                        <p:par>
                          <p:cTn id="90" fill="hold">
                            <p:stCondLst>
                              <p:cond delay="8000"/>
                            </p:stCondLst>
                            <p:childTnLst>
                              <p:par>
                                <p:cTn id="91" presetID="22" presetClass="entr" presetSubtype="8" fill="hold" grpId="0" nodeType="afterEffect">
                                  <p:stCondLst>
                                    <p:cond delay="0"/>
                                  </p:stCondLst>
                                  <p:childTnLst>
                                    <p:set>
                                      <p:cBhvr>
                                        <p:cTn id="92" dur="1" fill="hold">
                                          <p:stCondLst>
                                            <p:cond delay="0"/>
                                          </p:stCondLst>
                                        </p:cTn>
                                        <p:tgtEl>
                                          <p:spTgt spid="101"/>
                                        </p:tgtEl>
                                        <p:attrNameLst>
                                          <p:attrName>style.visibility</p:attrName>
                                        </p:attrNameLst>
                                      </p:cBhvr>
                                      <p:to>
                                        <p:strVal val="visible"/>
                                      </p:to>
                                    </p:set>
                                    <p:animEffect transition="in" filter="wipe(left)">
                                      <p:cBhvr>
                                        <p:cTn id="93" dur="500"/>
                                        <p:tgtEl>
                                          <p:spTgt spid="101"/>
                                        </p:tgtEl>
                                      </p:cBhvr>
                                    </p:animEffect>
                                  </p:childTnLst>
                                </p:cTn>
                              </p:par>
                            </p:childTnLst>
                          </p:cTn>
                        </p:par>
                        <p:par>
                          <p:cTn id="94" fill="hold">
                            <p:stCondLst>
                              <p:cond delay="8500"/>
                            </p:stCondLst>
                            <p:childTnLst>
                              <p:par>
                                <p:cTn id="95" presetID="10" presetClass="entr" presetSubtype="0" fill="hold" grpId="0" nodeType="afterEffect" nodePh="1">
                                  <p:stCondLst>
                                    <p:cond delay="0"/>
                                  </p:stCondLst>
                                  <p:endCondLst>
                                    <p:cond evt="begin" delay="0">
                                      <p:tn val="95"/>
                                    </p:cond>
                                  </p:endCondLst>
                                  <p:childTnLst>
                                    <p:set>
                                      <p:cBhvr>
                                        <p:cTn id="96" dur="1" fill="hold">
                                          <p:stCondLst>
                                            <p:cond delay="0"/>
                                          </p:stCondLst>
                                        </p:cTn>
                                        <p:tgtEl>
                                          <p:spTgt spid="105">
                                            <p:txEl>
                                              <p:pRg st="0" end="0"/>
                                            </p:txEl>
                                          </p:spTgt>
                                        </p:tgtEl>
                                        <p:attrNameLst>
                                          <p:attrName>style.visibility</p:attrName>
                                        </p:attrNameLst>
                                      </p:cBhvr>
                                      <p:to>
                                        <p:strVal val="visible"/>
                                      </p:to>
                                    </p:set>
                                    <p:animEffect transition="in" filter="fade">
                                      <p:cBhvr>
                                        <p:cTn id="97" dur="500"/>
                                        <p:tgtEl>
                                          <p:spTgt spid="105">
                                            <p:txEl>
                                              <p:pRg st="0" end="0"/>
                                            </p:txEl>
                                          </p:spTgt>
                                        </p:tgtEl>
                                      </p:cBhvr>
                                    </p:animEffect>
                                  </p:childTnLst>
                                </p:cTn>
                              </p:par>
                            </p:childTnLst>
                          </p:cTn>
                        </p:par>
                        <p:par>
                          <p:cTn id="98" fill="hold">
                            <p:stCondLst>
                              <p:cond delay="9000"/>
                            </p:stCondLst>
                            <p:childTnLst>
                              <p:par>
                                <p:cTn id="99" presetID="10" presetClass="entr" presetSubtype="0" fill="hold" nodeType="afterEffect" nodePh="1">
                                  <p:stCondLst>
                                    <p:cond delay="0"/>
                                  </p:stCondLst>
                                  <p:endCondLst>
                                    <p:cond evt="begin" delay="0">
                                      <p:tn val="99"/>
                                    </p:cond>
                                  </p:endCondLst>
                                  <p:childTnLst>
                                    <p:set>
                                      <p:cBhvr>
                                        <p:cTn id="100" dur="1" fill="hold">
                                          <p:stCondLst>
                                            <p:cond delay="0"/>
                                          </p:stCondLst>
                                        </p:cTn>
                                        <p:tgtEl>
                                          <p:spTgt spid="104">
                                            <p:txEl>
                                              <p:pRg st="0" end="0"/>
                                            </p:txEl>
                                          </p:spTgt>
                                        </p:tgtEl>
                                        <p:attrNameLst>
                                          <p:attrName>style.visibility</p:attrName>
                                        </p:attrNameLst>
                                      </p:cBhvr>
                                      <p:to>
                                        <p:strVal val="visible"/>
                                      </p:to>
                                    </p:set>
                                    <p:animEffect transition="in" filter="fade">
                                      <p:cBhvr>
                                        <p:cTn id="101" dur="500"/>
                                        <p:tgtEl>
                                          <p:spTgt spid="10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build="p">
        <p:tmplLst>
          <p:tmpl lvl="1">
            <p:tnLst>
              <p:par>
                <p:cTn presetID="10" presetClass="entr" presetSubtype="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67" grpId="0" animBg="1"/>
      <p:bldP spid="69" grpId="0" animBg="1"/>
      <p:bldP spid="70" grpId="0" animBg="1"/>
      <p:bldP spid="7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72"/>
                        </p:tgtEl>
                        <p:attrNameLst>
                          <p:attrName>style.visibility</p:attrName>
                        </p:attrNameLst>
                      </p:cBhvr>
                      <p:to>
                        <p:strVal val="visible"/>
                      </p:to>
                    </p:set>
                    <p:animEffect transition="in" filter="fade">
                      <p:cBhvr>
                        <p:cTn dur="500"/>
                        <p:tgtEl>
                          <p:spTgt spid="72"/>
                        </p:tgtEl>
                      </p:cBhvr>
                    </p:animEffect>
                  </p:childTnLst>
                </p:cTn>
              </p:par>
            </p:tnLst>
          </p:tmpl>
        </p:tmplLst>
      </p:bldP>
      <p:bldP spid="91" grpId="0" animBg="1"/>
      <p:bldP spid="92" grpId="0" animBg="1"/>
      <p:bldP spid="93" grpId="0" animBg="1"/>
      <p:bldP spid="9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95"/>
                        </p:tgtEl>
                        <p:attrNameLst>
                          <p:attrName>style.visibility</p:attrName>
                        </p:attrNameLst>
                      </p:cBhvr>
                      <p:to>
                        <p:strVal val="visible"/>
                      </p:to>
                    </p:set>
                    <p:animEffect transition="in" filter="fade">
                      <p:cBhvr>
                        <p:cTn dur="500"/>
                        <p:tgtEl>
                          <p:spTgt spid="95"/>
                        </p:tgtEl>
                      </p:cBhvr>
                    </p:animEffect>
                  </p:childTnLst>
                </p:cTn>
              </p:par>
            </p:tnLst>
          </p:tmpl>
        </p:tmplLst>
      </p:bldP>
      <p:bldP spid="96" grpId="0" animBg="1"/>
      <p:bldP spid="97" grpId="0" animBg="1"/>
      <p:bldP spid="98" grpId="0" animBg="1"/>
      <p:bldP spid="10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100"/>
                        </p:tgtEl>
                        <p:attrNameLst>
                          <p:attrName>style.visibility</p:attrName>
                        </p:attrNameLst>
                      </p:cBhvr>
                      <p:to>
                        <p:strVal val="visible"/>
                      </p:to>
                    </p:set>
                    <p:animEffect transition="in" filter="fade">
                      <p:cBhvr>
                        <p:cTn dur="500"/>
                        <p:tgtEl>
                          <p:spTgt spid="100"/>
                        </p:tgtEl>
                      </p:cBhvr>
                    </p:animEffect>
                  </p:childTnLst>
                </p:cTn>
              </p:par>
            </p:tnLst>
          </p:tmpl>
        </p:tmplLst>
      </p:bldP>
      <p:bldP spid="101" grpId="0" animBg="1"/>
      <p:bldP spid="102" grpId="0" animBg="1"/>
      <p:bldP spid="103" grpId="0" animBg="1"/>
      <p:bldP spid="10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105"/>
                        </p:tgtEl>
                        <p:attrNameLst>
                          <p:attrName>style.visibility</p:attrName>
                        </p:attrNameLst>
                      </p:cBhvr>
                      <p:to>
                        <p:strVal val="visible"/>
                      </p:to>
                    </p:set>
                    <p:animEffect transition="in" filter="fade">
                      <p:cBhvr>
                        <p:cTn dur="500"/>
                        <p:tgtEl>
                          <p:spTgt spid="105"/>
                        </p:tgtEl>
                      </p:cBhvr>
                    </p:animEffect>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eam">
    <p:spTree>
      <p:nvGrpSpPr>
        <p:cNvPr id="1" name=""/>
        <p:cNvGrpSpPr/>
        <p:nvPr/>
      </p:nvGrpSpPr>
      <p:grpSpPr>
        <a:xfrm>
          <a:off x="0" y="0"/>
          <a:ext cx="0" cy="0"/>
          <a:chOff x="0" y="0"/>
          <a:chExt cx="0" cy="0"/>
        </a:xfrm>
      </p:grpSpPr>
      <p:sp>
        <p:nvSpPr>
          <p:cNvPr id="35" name="Title 1"/>
          <p:cNvSpPr>
            <a:spLocks noGrp="1"/>
          </p:cNvSpPr>
          <p:nvPr>
            <p:ph type="title" hasCustomPrompt="1"/>
          </p:nvPr>
        </p:nvSpPr>
        <p:spPr>
          <a:xfrm>
            <a:off x="2350352" y="517427"/>
            <a:ext cx="4443296" cy="310112"/>
          </a:xfrm>
          <a:prstGeom prst="rect">
            <a:avLst/>
          </a:prstGeom>
        </p:spPr>
        <p:txBody>
          <a:bodyPr wrap="none" lIns="0" tIns="0" rIns="0" bIns="0" anchor="ctr">
            <a:noAutofit/>
          </a:bodyPr>
          <a:lstStyle>
            <a:lvl1pPr algn="ctr">
              <a:defRPr sz="24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6" name="Text Placeholder 3"/>
          <p:cNvSpPr>
            <a:spLocks noGrp="1"/>
          </p:cNvSpPr>
          <p:nvPr>
            <p:ph type="body" sz="half" idx="2" hasCustomPrompt="1"/>
          </p:nvPr>
        </p:nvSpPr>
        <p:spPr>
          <a:xfrm>
            <a:off x="3271838" y="862246"/>
            <a:ext cx="2600325"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grpSp>
        <p:nvGrpSpPr>
          <p:cNvPr id="40" name="Group 39"/>
          <p:cNvGrpSpPr/>
          <p:nvPr userDrawn="1"/>
        </p:nvGrpSpPr>
        <p:grpSpPr>
          <a:xfrm>
            <a:off x="2497931" y="1143000"/>
            <a:ext cx="4148138" cy="76200"/>
            <a:chOff x="508000" y="2487613"/>
            <a:chExt cx="2818606" cy="76200"/>
          </a:xfrm>
        </p:grpSpPr>
        <p:sp>
          <p:nvSpPr>
            <p:cNvPr id="41" name="Rectangle 40"/>
            <p:cNvSpPr/>
            <p:nvPr userDrawn="1"/>
          </p:nvSpPr>
          <p:spPr>
            <a:xfrm>
              <a:off x="508000" y="2487613"/>
              <a:ext cx="469924"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976948" y="2487613"/>
              <a:ext cx="469924" cy="7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1446882" y="2487613"/>
              <a:ext cx="469924" cy="76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p:cNvSpPr/>
            <p:nvPr userDrawn="1"/>
          </p:nvSpPr>
          <p:spPr>
            <a:xfrm>
              <a:off x="1916815" y="2487613"/>
              <a:ext cx="469924" cy="76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userDrawn="1"/>
          </p:nvSpPr>
          <p:spPr>
            <a:xfrm>
              <a:off x="2386749" y="2487613"/>
              <a:ext cx="469924" cy="76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p:cNvSpPr/>
            <p:nvPr userDrawn="1"/>
          </p:nvSpPr>
          <p:spPr>
            <a:xfrm>
              <a:off x="2856682" y="2487613"/>
              <a:ext cx="469924"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Pentagon 46"/>
          <p:cNvSpPr>
            <a:spLocks noChangeAspect="1"/>
          </p:cNvSpPr>
          <p:nvPr userDrawn="1"/>
        </p:nvSpPr>
        <p:spPr>
          <a:xfrm rot="5400000">
            <a:off x="8501871" y="773413"/>
            <a:ext cx="394954" cy="495300"/>
          </a:xfrm>
          <a:prstGeom prst="homePlate">
            <a:avLst>
              <a:gd name="adj" fmla="val 3190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48" name="Slide Number Placeholder 4"/>
          <p:cNvSpPr txBox="1">
            <a:spLocks/>
          </p:cNvSpPr>
          <p:nvPr userDrawn="1"/>
        </p:nvSpPr>
        <p:spPr>
          <a:xfrm>
            <a:off x="8426147" y="790539"/>
            <a:ext cx="546403" cy="403892"/>
          </a:xfrm>
          <a:prstGeom prst="rect">
            <a:avLst/>
          </a:prstGeom>
        </p:spPr>
        <p:txBody>
          <a:bodyPr vert="horz" lIns="91440" tIns="45720" rIns="91440" bIns="4572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36B7D2-B98C-44FD-8D04-7EC62A564975}" type="slidenum">
              <a:rPr lang="en-US" sz="1200" smtClean="0"/>
              <a:pPr/>
              <a:t>‹#›</a:t>
            </a:fld>
            <a:endParaRPr lang="en-US" sz="1200" dirty="0"/>
          </a:p>
        </p:txBody>
      </p:sp>
      <p:sp>
        <p:nvSpPr>
          <p:cNvPr id="86" name="Teardrop 85"/>
          <p:cNvSpPr/>
          <p:nvPr userDrawn="1"/>
        </p:nvSpPr>
        <p:spPr>
          <a:xfrm rot="8100000">
            <a:off x="441482" y="2322448"/>
            <a:ext cx="1908828" cy="1908828"/>
          </a:xfrm>
          <a:prstGeom prst="teardrop">
            <a:avLst>
              <a:gd name="adj" fmla="val 8690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Picture Placeholder 7"/>
          <p:cNvSpPr>
            <a:spLocks noGrp="1"/>
          </p:cNvSpPr>
          <p:nvPr>
            <p:ph type="pic" sz="quarter" idx="12" hasCustomPrompt="1"/>
          </p:nvPr>
        </p:nvSpPr>
        <p:spPr>
          <a:xfrm>
            <a:off x="542554" y="2423520"/>
            <a:ext cx="1706684" cy="1706684"/>
          </a:xfrm>
          <a:prstGeom prst="ellipse">
            <a:avLst/>
          </a:prstGeom>
          <a:ln>
            <a:noFill/>
          </a:ln>
        </p:spPr>
        <p:txBody>
          <a:bodyPr wrap="none" tIns="0" bIns="182880" anchor="b"/>
          <a:lstStyle>
            <a:lvl1pPr algn="ctr" rtl="0">
              <a:buNone/>
              <a:defRPr sz="1200" b="1">
                <a:solidFill>
                  <a:schemeClr val="bg1"/>
                </a:solidFill>
              </a:defRPr>
            </a:lvl1pPr>
          </a:lstStyle>
          <a:p>
            <a:r>
              <a:rPr lang="en-US" dirty="0" smtClean="0"/>
              <a:t>Click Icon To Add Image </a:t>
            </a:r>
            <a:endParaRPr lang="en-US" dirty="0"/>
          </a:p>
        </p:txBody>
      </p:sp>
      <p:sp>
        <p:nvSpPr>
          <p:cNvPr id="88" name="Text Placeholder 3"/>
          <p:cNvSpPr>
            <a:spLocks noGrp="1"/>
          </p:cNvSpPr>
          <p:nvPr>
            <p:ph type="body" sz="half" idx="37"/>
          </p:nvPr>
        </p:nvSpPr>
        <p:spPr>
          <a:xfrm>
            <a:off x="595796" y="4880080"/>
            <a:ext cx="1600200" cy="192780"/>
          </a:xfrm>
          <a:prstGeom prst="rect">
            <a:avLst/>
          </a:prstGeom>
        </p:spPr>
        <p:txBody>
          <a:bodyPr wrap="square" lIns="0" tIns="0" rIns="0" bIns="0" anchor="ctr">
            <a:noAutofit/>
          </a:bodyPr>
          <a:lstStyle>
            <a:lvl1pPr marL="0" indent="0" algn="ctr">
              <a:buNone/>
              <a:defRPr sz="1400" b="1" baseline="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89" name="Teardrop 88"/>
          <p:cNvSpPr/>
          <p:nvPr userDrawn="1"/>
        </p:nvSpPr>
        <p:spPr>
          <a:xfrm rot="8100000">
            <a:off x="2550864" y="2322448"/>
            <a:ext cx="1908828" cy="1908828"/>
          </a:xfrm>
          <a:prstGeom prst="teardrop">
            <a:avLst>
              <a:gd name="adj" fmla="val 8690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Picture Placeholder 7"/>
          <p:cNvSpPr>
            <a:spLocks noGrp="1"/>
          </p:cNvSpPr>
          <p:nvPr>
            <p:ph type="pic" sz="quarter" idx="38" hasCustomPrompt="1"/>
          </p:nvPr>
        </p:nvSpPr>
        <p:spPr>
          <a:xfrm>
            <a:off x="2651936" y="2423520"/>
            <a:ext cx="1706684" cy="1706684"/>
          </a:xfrm>
          <a:prstGeom prst="ellipse">
            <a:avLst/>
          </a:prstGeom>
          <a:ln>
            <a:noFill/>
          </a:ln>
        </p:spPr>
        <p:txBody>
          <a:bodyPr wrap="none" tIns="0" bIns="182880" anchor="b"/>
          <a:lstStyle>
            <a:lvl1pPr algn="ctr" rtl="0">
              <a:buNone/>
              <a:defRPr sz="1200" b="1">
                <a:solidFill>
                  <a:schemeClr val="bg1"/>
                </a:solidFill>
              </a:defRPr>
            </a:lvl1pPr>
          </a:lstStyle>
          <a:p>
            <a:r>
              <a:rPr lang="en-US" dirty="0" smtClean="0"/>
              <a:t>Click Icon To Add Image </a:t>
            </a:r>
            <a:endParaRPr lang="en-US" dirty="0"/>
          </a:p>
        </p:txBody>
      </p:sp>
      <p:sp>
        <p:nvSpPr>
          <p:cNvPr id="91" name="Text Placeholder 3"/>
          <p:cNvSpPr>
            <a:spLocks noGrp="1"/>
          </p:cNvSpPr>
          <p:nvPr>
            <p:ph type="body" sz="half" idx="39"/>
          </p:nvPr>
        </p:nvSpPr>
        <p:spPr>
          <a:xfrm>
            <a:off x="2590878" y="5109464"/>
            <a:ext cx="1828800" cy="859536"/>
          </a:xfrm>
          <a:prstGeom prst="rect">
            <a:avLst/>
          </a:prstGeom>
        </p:spPr>
        <p:txBody>
          <a:bodyPr wrap="square" lIns="0" tIns="0" rIns="0" bIns="0" anchor="t">
            <a:noAutofit/>
          </a:bodyPr>
          <a:lstStyle>
            <a:lvl1pPr marL="0" indent="0" algn="ctr">
              <a:buNone/>
              <a:defRPr sz="1100" b="0" baseline="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92" name="Text Placeholder 3"/>
          <p:cNvSpPr>
            <a:spLocks noGrp="1"/>
          </p:cNvSpPr>
          <p:nvPr>
            <p:ph type="body" sz="half" idx="40"/>
          </p:nvPr>
        </p:nvSpPr>
        <p:spPr>
          <a:xfrm>
            <a:off x="2705178" y="4653577"/>
            <a:ext cx="1600200" cy="192780"/>
          </a:xfrm>
          <a:prstGeom prst="rect">
            <a:avLst/>
          </a:prstGeom>
        </p:spPr>
        <p:txBody>
          <a:bodyPr wrap="square" lIns="0" tIns="0" rIns="0" bIns="0" anchor="ctr">
            <a:noAutofit/>
          </a:bodyPr>
          <a:lstStyle>
            <a:lvl1pPr marL="0" indent="0" algn="ctr">
              <a:buNone/>
              <a:defRPr sz="1400" b="1" baseline="0">
                <a:solidFill>
                  <a:schemeClr val="accent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93" name="Text Placeholder 3"/>
          <p:cNvSpPr>
            <a:spLocks noGrp="1"/>
          </p:cNvSpPr>
          <p:nvPr>
            <p:ph type="body" sz="half" idx="41"/>
          </p:nvPr>
        </p:nvSpPr>
        <p:spPr>
          <a:xfrm>
            <a:off x="2705178" y="4880080"/>
            <a:ext cx="1600200" cy="192780"/>
          </a:xfrm>
          <a:prstGeom prst="rect">
            <a:avLst/>
          </a:prstGeom>
        </p:spPr>
        <p:txBody>
          <a:bodyPr wrap="square" lIns="0" tIns="0" rIns="0" bIns="0" anchor="ctr">
            <a:noAutofit/>
          </a:bodyPr>
          <a:lstStyle>
            <a:lvl1pPr marL="0" indent="0" algn="ctr">
              <a:buNone/>
              <a:defRPr sz="1400" b="1" baseline="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94" name="Teardrop 93"/>
          <p:cNvSpPr/>
          <p:nvPr userDrawn="1"/>
        </p:nvSpPr>
        <p:spPr>
          <a:xfrm rot="8100000">
            <a:off x="4660246" y="2322448"/>
            <a:ext cx="1908828" cy="1908828"/>
          </a:xfrm>
          <a:prstGeom prst="teardrop">
            <a:avLst>
              <a:gd name="adj" fmla="val 8690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95" name="Picture Placeholder 7"/>
          <p:cNvSpPr>
            <a:spLocks noGrp="1"/>
          </p:cNvSpPr>
          <p:nvPr>
            <p:ph type="pic" sz="quarter" idx="42" hasCustomPrompt="1"/>
          </p:nvPr>
        </p:nvSpPr>
        <p:spPr>
          <a:xfrm>
            <a:off x="4761318" y="2423520"/>
            <a:ext cx="1706684" cy="1706684"/>
          </a:xfrm>
          <a:prstGeom prst="ellipse">
            <a:avLst/>
          </a:prstGeom>
          <a:ln>
            <a:noFill/>
          </a:ln>
        </p:spPr>
        <p:txBody>
          <a:bodyPr wrap="none" tIns="0" bIns="182880" anchor="b"/>
          <a:lstStyle>
            <a:lvl1pPr algn="ctr" rtl="0">
              <a:buNone/>
              <a:defRPr sz="1200" b="1">
                <a:solidFill>
                  <a:schemeClr val="bg1"/>
                </a:solidFill>
              </a:defRPr>
            </a:lvl1pPr>
          </a:lstStyle>
          <a:p>
            <a:r>
              <a:rPr lang="en-US" dirty="0" smtClean="0"/>
              <a:t>Click Icon To Add Image </a:t>
            </a:r>
            <a:endParaRPr lang="en-US" dirty="0"/>
          </a:p>
        </p:txBody>
      </p:sp>
      <p:sp>
        <p:nvSpPr>
          <p:cNvPr id="96" name="Text Placeholder 3"/>
          <p:cNvSpPr>
            <a:spLocks noGrp="1"/>
          </p:cNvSpPr>
          <p:nvPr>
            <p:ph type="body" sz="half" idx="43"/>
          </p:nvPr>
        </p:nvSpPr>
        <p:spPr>
          <a:xfrm>
            <a:off x="4700260" y="5109464"/>
            <a:ext cx="1828800" cy="859536"/>
          </a:xfrm>
          <a:prstGeom prst="rect">
            <a:avLst/>
          </a:prstGeom>
        </p:spPr>
        <p:txBody>
          <a:bodyPr wrap="square" lIns="0" tIns="0" rIns="0" bIns="0" anchor="t">
            <a:noAutofit/>
          </a:bodyPr>
          <a:lstStyle>
            <a:lvl1pPr marL="0" indent="0" algn="ctr" rtl="0">
              <a:buNone/>
              <a:defRPr sz="1100" b="0" baseline="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97" name="Text Placeholder 3"/>
          <p:cNvSpPr>
            <a:spLocks noGrp="1"/>
          </p:cNvSpPr>
          <p:nvPr>
            <p:ph type="body" sz="half" idx="44"/>
          </p:nvPr>
        </p:nvSpPr>
        <p:spPr>
          <a:xfrm>
            <a:off x="4814560" y="4653577"/>
            <a:ext cx="1600200" cy="192780"/>
          </a:xfrm>
          <a:prstGeom prst="rect">
            <a:avLst/>
          </a:prstGeom>
        </p:spPr>
        <p:txBody>
          <a:bodyPr wrap="square" lIns="0" tIns="0" rIns="0" bIns="0" anchor="ctr">
            <a:noAutofit/>
          </a:bodyPr>
          <a:lstStyle>
            <a:lvl1pPr marL="0" indent="0" algn="ctr" rtl="0">
              <a:buNone/>
              <a:defRPr sz="1400" b="1" baseline="0">
                <a:solidFill>
                  <a:schemeClr val="accent3"/>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98" name="Text Placeholder 3"/>
          <p:cNvSpPr>
            <a:spLocks noGrp="1"/>
          </p:cNvSpPr>
          <p:nvPr>
            <p:ph type="body" sz="half" idx="45"/>
          </p:nvPr>
        </p:nvSpPr>
        <p:spPr>
          <a:xfrm>
            <a:off x="4814560" y="4880080"/>
            <a:ext cx="1600200" cy="192780"/>
          </a:xfrm>
          <a:prstGeom prst="rect">
            <a:avLst/>
          </a:prstGeom>
        </p:spPr>
        <p:txBody>
          <a:bodyPr wrap="square" lIns="0" tIns="0" rIns="0" bIns="0" anchor="ctr">
            <a:noAutofit/>
          </a:bodyPr>
          <a:lstStyle>
            <a:lvl1pPr marL="0" indent="0" algn="ctr" rtl="0">
              <a:buNone/>
              <a:defRPr sz="1400" b="1" baseline="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99" name="Teardrop 98"/>
          <p:cNvSpPr/>
          <p:nvPr userDrawn="1"/>
        </p:nvSpPr>
        <p:spPr>
          <a:xfrm rot="8100000">
            <a:off x="6769628" y="2322448"/>
            <a:ext cx="1908828" cy="1908828"/>
          </a:xfrm>
          <a:prstGeom prst="teardrop">
            <a:avLst>
              <a:gd name="adj" fmla="val 8690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00" name="Picture Placeholder 7"/>
          <p:cNvSpPr>
            <a:spLocks noGrp="1"/>
          </p:cNvSpPr>
          <p:nvPr>
            <p:ph type="pic" sz="quarter" idx="46" hasCustomPrompt="1"/>
          </p:nvPr>
        </p:nvSpPr>
        <p:spPr>
          <a:xfrm>
            <a:off x="6870700" y="2423520"/>
            <a:ext cx="1706684" cy="1706684"/>
          </a:xfrm>
          <a:prstGeom prst="ellipse">
            <a:avLst/>
          </a:prstGeom>
          <a:ln>
            <a:noFill/>
          </a:ln>
        </p:spPr>
        <p:txBody>
          <a:bodyPr wrap="none" tIns="0" bIns="182880" anchor="b"/>
          <a:lstStyle>
            <a:lvl1pPr algn="ctr" rtl="0">
              <a:buNone/>
              <a:defRPr sz="1200" b="1">
                <a:solidFill>
                  <a:schemeClr val="bg1"/>
                </a:solidFill>
              </a:defRPr>
            </a:lvl1pPr>
          </a:lstStyle>
          <a:p>
            <a:r>
              <a:rPr lang="en-US" dirty="0" smtClean="0"/>
              <a:t>Click Icon To Add Image </a:t>
            </a:r>
            <a:endParaRPr lang="en-US" dirty="0"/>
          </a:p>
        </p:txBody>
      </p:sp>
      <p:sp>
        <p:nvSpPr>
          <p:cNvPr id="101" name="Text Placeholder 3"/>
          <p:cNvSpPr>
            <a:spLocks noGrp="1"/>
          </p:cNvSpPr>
          <p:nvPr>
            <p:ph type="body" sz="half" idx="47"/>
          </p:nvPr>
        </p:nvSpPr>
        <p:spPr>
          <a:xfrm>
            <a:off x="6809642" y="5109464"/>
            <a:ext cx="1828800" cy="859536"/>
          </a:xfrm>
          <a:prstGeom prst="rect">
            <a:avLst/>
          </a:prstGeom>
        </p:spPr>
        <p:txBody>
          <a:bodyPr wrap="square" lIns="0" tIns="0" rIns="0" bIns="0" anchor="t">
            <a:noAutofit/>
          </a:bodyPr>
          <a:lstStyle>
            <a:lvl1pPr marL="0" indent="0" algn="ctr" rtl="0">
              <a:buNone/>
              <a:defRPr sz="1100" b="0" baseline="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102" name="Text Placeholder 3"/>
          <p:cNvSpPr>
            <a:spLocks noGrp="1"/>
          </p:cNvSpPr>
          <p:nvPr>
            <p:ph type="body" sz="half" idx="48"/>
          </p:nvPr>
        </p:nvSpPr>
        <p:spPr>
          <a:xfrm>
            <a:off x="6923942" y="4653577"/>
            <a:ext cx="1600200" cy="192780"/>
          </a:xfrm>
          <a:prstGeom prst="rect">
            <a:avLst/>
          </a:prstGeom>
        </p:spPr>
        <p:txBody>
          <a:bodyPr wrap="square" lIns="0" tIns="0" rIns="0" bIns="0" anchor="ctr">
            <a:noAutofit/>
          </a:bodyPr>
          <a:lstStyle>
            <a:lvl1pPr marL="0" indent="0" algn="ctr" rtl="0">
              <a:buNone/>
              <a:defRPr sz="1400" b="1" baseline="0">
                <a:solidFill>
                  <a:schemeClr val="accent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103" name="Text Placeholder 3"/>
          <p:cNvSpPr>
            <a:spLocks noGrp="1"/>
          </p:cNvSpPr>
          <p:nvPr>
            <p:ph type="body" sz="half" idx="49"/>
          </p:nvPr>
        </p:nvSpPr>
        <p:spPr>
          <a:xfrm>
            <a:off x="6923942" y="4880080"/>
            <a:ext cx="1600200" cy="192780"/>
          </a:xfrm>
          <a:prstGeom prst="rect">
            <a:avLst/>
          </a:prstGeom>
        </p:spPr>
        <p:txBody>
          <a:bodyPr wrap="square" lIns="0" tIns="0" rIns="0" bIns="0" anchor="ctr">
            <a:noAutofit/>
          </a:bodyPr>
          <a:lstStyle>
            <a:lvl1pPr marL="0" indent="0" algn="ctr" rtl="0">
              <a:buNone/>
              <a:defRPr sz="1400" b="1" baseline="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104" name="Text Placeholder 3"/>
          <p:cNvSpPr>
            <a:spLocks noGrp="1"/>
          </p:cNvSpPr>
          <p:nvPr>
            <p:ph type="body" sz="half" idx="50"/>
          </p:nvPr>
        </p:nvSpPr>
        <p:spPr>
          <a:xfrm>
            <a:off x="481496" y="5109464"/>
            <a:ext cx="1828800" cy="859536"/>
          </a:xfrm>
          <a:prstGeom prst="rect">
            <a:avLst/>
          </a:prstGeom>
        </p:spPr>
        <p:txBody>
          <a:bodyPr wrap="square" lIns="0" tIns="0" rIns="0" bIns="0" anchor="t">
            <a:noAutofit/>
          </a:bodyPr>
          <a:lstStyle>
            <a:lvl1pPr marL="0" indent="0" algn="ctr" rtl="0">
              <a:buNone/>
              <a:defRPr sz="1100" b="0" baseline="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105" name="Text Placeholder 3"/>
          <p:cNvSpPr>
            <a:spLocks noGrp="1"/>
          </p:cNvSpPr>
          <p:nvPr>
            <p:ph type="body" sz="half" idx="51"/>
          </p:nvPr>
        </p:nvSpPr>
        <p:spPr>
          <a:xfrm>
            <a:off x="595796" y="4653577"/>
            <a:ext cx="1600200" cy="192780"/>
          </a:xfrm>
          <a:prstGeom prst="rect">
            <a:avLst/>
          </a:prstGeom>
        </p:spPr>
        <p:txBody>
          <a:bodyPr wrap="square" lIns="0" tIns="0" rIns="0" bIns="0" anchor="ctr">
            <a:noAutofit/>
          </a:bodyPr>
          <a:lstStyle>
            <a:lvl1pPr marL="0" indent="0" algn="ctr" rtl="0">
              <a:buNone/>
              <a:defRPr sz="1400" b="1" baseline="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anim calcmode="lin" valueType="num">
                                      <p:cBhvr>
                                        <p:cTn id="8" dur="500" fill="hold"/>
                                        <p:tgtEl>
                                          <p:spTgt spid="35"/>
                                        </p:tgtEl>
                                        <p:attrNameLst>
                                          <p:attrName>ppt_x</p:attrName>
                                        </p:attrNameLst>
                                      </p:cBhvr>
                                      <p:tavLst>
                                        <p:tav tm="0">
                                          <p:val>
                                            <p:strVal val="#ppt_x"/>
                                          </p:val>
                                        </p:tav>
                                        <p:tav tm="100000">
                                          <p:val>
                                            <p:strVal val="#ppt_x"/>
                                          </p:val>
                                        </p:tav>
                                      </p:tavLst>
                                    </p:anim>
                                    <p:anim calcmode="lin" valueType="num">
                                      <p:cBhvr>
                                        <p:cTn id="9" dur="500" fill="hold"/>
                                        <p:tgtEl>
                                          <p:spTgt spid="3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36">
                                            <p:txEl>
                                              <p:pRg st="0" end="0"/>
                                            </p:txEl>
                                          </p:spTgt>
                                        </p:tgtEl>
                                        <p:attrNameLst>
                                          <p:attrName>style.visibility</p:attrName>
                                        </p:attrNameLst>
                                      </p:cBhvr>
                                      <p:to>
                                        <p:strVal val="visible"/>
                                      </p:to>
                                    </p:set>
                                    <p:animEffect transition="in" filter="fade">
                                      <p:cBhvr>
                                        <p:cTn id="13" dur="500"/>
                                        <p:tgtEl>
                                          <p:spTgt spid="36">
                                            <p:txEl>
                                              <p:pRg st="0" end="0"/>
                                            </p:txEl>
                                          </p:spTgt>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par>
                          <p:cTn id="18" fill="hold">
                            <p:stCondLst>
                              <p:cond delay="150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86"/>
                                        </p:tgtEl>
                                        <p:attrNameLst>
                                          <p:attrName>style.visibility</p:attrName>
                                        </p:attrNameLst>
                                      </p:cBhvr>
                                      <p:to>
                                        <p:strVal val="visible"/>
                                      </p:to>
                                    </p:set>
                                    <p:anim calcmode="lin" valueType="num">
                                      <p:cBhvr additive="base">
                                        <p:cTn id="21" dur="500" fill="hold"/>
                                        <p:tgtEl>
                                          <p:spTgt spid="86"/>
                                        </p:tgtEl>
                                        <p:attrNameLst>
                                          <p:attrName>ppt_x</p:attrName>
                                        </p:attrNameLst>
                                      </p:cBhvr>
                                      <p:tavLst>
                                        <p:tav tm="0">
                                          <p:val>
                                            <p:strVal val="#ppt_x"/>
                                          </p:val>
                                        </p:tav>
                                        <p:tav tm="100000">
                                          <p:val>
                                            <p:strVal val="#ppt_x"/>
                                          </p:val>
                                        </p:tav>
                                      </p:tavLst>
                                    </p:anim>
                                    <p:anim calcmode="lin" valueType="num">
                                      <p:cBhvr additive="base">
                                        <p:cTn id="22" dur="500" fill="hold"/>
                                        <p:tgtEl>
                                          <p:spTgt spid="86"/>
                                        </p:tgtEl>
                                        <p:attrNameLst>
                                          <p:attrName>ppt_y</p:attrName>
                                        </p:attrNameLst>
                                      </p:cBhvr>
                                      <p:tavLst>
                                        <p:tav tm="0">
                                          <p:val>
                                            <p:strVal val="0-#ppt_h/2"/>
                                          </p:val>
                                        </p:tav>
                                        <p:tav tm="100000">
                                          <p:val>
                                            <p:strVal val="#ppt_y"/>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87"/>
                                        </p:tgtEl>
                                        <p:attrNameLst>
                                          <p:attrName>style.visibility</p:attrName>
                                        </p:attrNameLst>
                                      </p:cBhvr>
                                      <p:to>
                                        <p:strVal val="visible"/>
                                      </p:to>
                                    </p:set>
                                    <p:anim calcmode="lin" valueType="num">
                                      <p:cBhvr>
                                        <p:cTn id="25" dur="500" fill="hold"/>
                                        <p:tgtEl>
                                          <p:spTgt spid="87"/>
                                        </p:tgtEl>
                                        <p:attrNameLst>
                                          <p:attrName>ppt_w</p:attrName>
                                        </p:attrNameLst>
                                      </p:cBhvr>
                                      <p:tavLst>
                                        <p:tav tm="0">
                                          <p:val>
                                            <p:fltVal val="0"/>
                                          </p:val>
                                        </p:tav>
                                        <p:tav tm="100000">
                                          <p:val>
                                            <p:strVal val="#ppt_w"/>
                                          </p:val>
                                        </p:tav>
                                      </p:tavLst>
                                    </p:anim>
                                    <p:anim calcmode="lin" valueType="num">
                                      <p:cBhvr>
                                        <p:cTn id="26" dur="500" fill="hold"/>
                                        <p:tgtEl>
                                          <p:spTgt spid="87"/>
                                        </p:tgtEl>
                                        <p:attrNameLst>
                                          <p:attrName>ppt_h</p:attrName>
                                        </p:attrNameLst>
                                      </p:cBhvr>
                                      <p:tavLst>
                                        <p:tav tm="0">
                                          <p:val>
                                            <p:fltVal val="0"/>
                                          </p:val>
                                        </p:tav>
                                        <p:tav tm="100000">
                                          <p:val>
                                            <p:strVal val="#ppt_h"/>
                                          </p:val>
                                        </p:tav>
                                      </p:tavLst>
                                    </p:anim>
                                  </p:childTnLst>
                                </p:cTn>
                              </p:par>
                            </p:childTnLst>
                          </p:cTn>
                        </p:par>
                        <p:par>
                          <p:cTn id="27" fill="hold">
                            <p:stCondLst>
                              <p:cond delay="2000"/>
                            </p:stCondLst>
                            <p:childTnLst>
                              <p:par>
                                <p:cTn id="28" presetID="10" presetClass="entr" presetSubtype="0" fill="hold" grpId="0" nodeType="afterEffect" nodePh="1">
                                  <p:stCondLst>
                                    <p:cond delay="0"/>
                                  </p:stCondLst>
                                  <p:endCondLst>
                                    <p:cond evt="begin" delay="0">
                                      <p:tn val="28"/>
                                    </p:cond>
                                  </p:endCondLst>
                                  <p:childTnLst>
                                    <p:set>
                                      <p:cBhvr>
                                        <p:cTn id="29" dur="1" fill="hold">
                                          <p:stCondLst>
                                            <p:cond delay="0"/>
                                          </p:stCondLst>
                                        </p:cTn>
                                        <p:tgtEl>
                                          <p:spTgt spid="105">
                                            <p:txEl>
                                              <p:pRg st="0" end="0"/>
                                            </p:txEl>
                                          </p:spTgt>
                                        </p:tgtEl>
                                        <p:attrNameLst>
                                          <p:attrName>style.visibility</p:attrName>
                                        </p:attrNameLst>
                                      </p:cBhvr>
                                      <p:to>
                                        <p:strVal val="visible"/>
                                      </p:to>
                                    </p:set>
                                    <p:animEffect transition="in" filter="fade">
                                      <p:cBhvr>
                                        <p:cTn id="30" dur="500"/>
                                        <p:tgtEl>
                                          <p:spTgt spid="105">
                                            <p:txEl>
                                              <p:pRg st="0" end="0"/>
                                            </p:txEl>
                                          </p:spTgt>
                                        </p:tgtEl>
                                      </p:cBhvr>
                                    </p:animEffect>
                                  </p:childTnLst>
                                </p:cTn>
                              </p:par>
                              <p:par>
                                <p:cTn id="31" presetID="10" presetClass="entr" presetSubtype="0" fill="hold" grpId="0" nodeType="withEffect" nodePh="1">
                                  <p:stCondLst>
                                    <p:cond delay="0"/>
                                  </p:stCondLst>
                                  <p:endCondLst>
                                    <p:cond evt="begin" delay="0">
                                      <p:tn val="31"/>
                                    </p:cond>
                                  </p:endCondLst>
                                  <p:childTnLst>
                                    <p:set>
                                      <p:cBhvr>
                                        <p:cTn id="32" dur="1" fill="hold">
                                          <p:stCondLst>
                                            <p:cond delay="0"/>
                                          </p:stCondLst>
                                        </p:cTn>
                                        <p:tgtEl>
                                          <p:spTgt spid="88">
                                            <p:txEl>
                                              <p:pRg st="0" end="0"/>
                                            </p:txEl>
                                          </p:spTgt>
                                        </p:tgtEl>
                                        <p:attrNameLst>
                                          <p:attrName>style.visibility</p:attrName>
                                        </p:attrNameLst>
                                      </p:cBhvr>
                                      <p:to>
                                        <p:strVal val="visible"/>
                                      </p:to>
                                    </p:set>
                                    <p:animEffect transition="in" filter="fade">
                                      <p:cBhvr>
                                        <p:cTn id="33" dur="500"/>
                                        <p:tgtEl>
                                          <p:spTgt spid="88">
                                            <p:txEl>
                                              <p:pRg st="0" end="0"/>
                                            </p:txEl>
                                          </p:spTgt>
                                        </p:tgtEl>
                                      </p:cBhvr>
                                    </p:animEffect>
                                  </p:childTnLst>
                                </p:cTn>
                              </p:par>
                            </p:childTnLst>
                          </p:cTn>
                        </p:par>
                        <p:par>
                          <p:cTn id="34" fill="hold">
                            <p:stCondLst>
                              <p:cond delay="2500"/>
                            </p:stCondLst>
                            <p:childTnLst>
                              <p:par>
                                <p:cTn id="35" presetID="2" presetClass="entr" presetSubtype="4" accel="50000" decel="50000" fill="hold" grpId="0" nodeType="afterEffect" nodePh="1">
                                  <p:stCondLst>
                                    <p:cond delay="0"/>
                                  </p:stCondLst>
                                  <p:endCondLst>
                                    <p:cond evt="begin" delay="0">
                                      <p:tn val="35"/>
                                    </p:cond>
                                  </p:endCondLst>
                                  <p:childTnLst>
                                    <p:set>
                                      <p:cBhvr>
                                        <p:cTn id="36" dur="1" fill="hold">
                                          <p:stCondLst>
                                            <p:cond delay="0"/>
                                          </p:stCondLst>
                                        </p:cTn>
                                        <p:tgtEl>
                                          <p:spTgt spid="104">
                                            <p:txEl>
                                              <p:pRg st="0" end="0"/>
                                            </p:txEl>
                                          </p:spTgt>
                                        </p:tgtEl>
                                        <p:attrNameLst>
                                          <p:attrName>style.visibility</p:attrName>
                                        </p:attrNameLst>
                                      </p:cBhvr>
                                      <p:to>
                                        <p:strVal val="visible"/>
                                      </p:to>
                                    </p:set>
                                    <p:anim calcmode="lin" valueType="num">
                                      <p:cBhvr additive="base">
                                        <p:cTn id="37" dur="500" fill="hold"/>
                                        <p:tgtEl>
                                          <p:spTgt spid="104">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4">
                                            <p:txEl>
                                              <p:pRg st="0" end="0"/>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000"/>
                            </p:stCondLst>
                            <p:childTnLst>
                              <p:par>
                                <p:cTn id="40" presetID="2" presetClass="entr" presetSubtype="1" accel="50000" decel="50000" fill="hold" grpId="0" nodeType="afterEffect">
                                  <p:stCondLst>
                                    <p:cond delay="0"/>
                                  </p:stCondLst>
                                  <p:childTnLst>
                                    <p:set>
                                      <p:cBhvr>
                                        <p:cTn id="41" dur="1" fill="hold">
                                          <p:stCondLst>
                                            <p:cond delay="0"/>
                                          </p:stCondLst>
                                        </p:cTn>
                                        <p:tgtEl>
                                          <p:spTgt spid="89"/>
                                        </p:tgtEl>
                                        <p:attrNameLst>
                                          <p:attrName>style.visibility</p:attrName>
                                        </p:attrNameLst>
                                      </p:cBhvr>
                                      <p:to>
                                        <p:strVal val="visible"/>
                                      </p:to>
                                    </p:set>
                                    <p:anim calcmode="lin" valueType="num">
                                      <p:cBhvr additive="base">
                                        <p:cTn id="42" dur="500" fill="hold"/>
                                        <p:tgtEl>
                                          <p:spTgt spid="89"/>
                                        </p:tgtEl>
                                        <p:attrNameLst>
                                          <p:attrName>ppt_x</p:attrName>
                                        </p:attrNameLst>
                                      </p:cBhvr>
                                      <p:tavLst>
                                        <p:tav tm="0">
                                          <p:val>
                                            <p:strVal val="#ppt_x"/>
                                          </p:val>
                                        </p:tav>
                                        <p:tav tm="100000">
                                          <p:val>
                                            <p:strVal val="#ppt_x"/>
                                          </p:val>
                                        </p:tav>
                                      </p:tavLst>
                                    </p:anim>
                                    <p:anim calcmode="lin" valueType="num">
                                      <p:cBhvr additive="base">
                                        <p:cTn id="43" dur="500" fill="hold"/>
                                        <p:tgtEl>
                                          <p:spTgt spid="89"/>
                                        </p:tgtEl>
                                        <p:attrNameLst>
                                          <p:attrName>ppt_y</p:attrName>
                                        </p:attrNameLst>
                                      </p:cBhvr>
                                      <p:tavLst>
                                        <p:tav tm="0">
                                          <p:val>
                                            <p:strVal val="0-#ppt_h/2"/>
                                          </p:val>
                                        </p:tav>
                                        <p:tav tm="100000">
                                          <p:val>
                                            <p:strVal val="#ppt_y"/>
                                          </p:val>
                                        </p:tav>
                                      </p:tavLst>
                                    </p:anim>
                                  </p:childTnLst>
                                </p:cTn>
                              </p:par>
                              <p:par>
                                <p:cTn id="44" presetID="23" presetClass="entr" presetSubtype="16" fill="hold" grpId="0" nodeType="withEffect">
                                  <p:stCondLst>
                                    <p:cond delay="0"/>
                                  </p:stCondLst>
                                  <p:childTnLst>
                                    <p:set>
                                      <p:cBhvr>
                                        <p:cTn id="45" dur="1" fill="hold">
                                          <p:stCondLst>
                                            <p:cond delay="0"/>
                                          </p:stCondLst>
                                        </p:cTn>
                                        <p:tgtEl>
                                          <p:spTgt spid="90"/>
                                        </p:tgtEl>
                                        <p:attrNameLst>
                                          <p:attrName>style.visibility</p:attrName>
                                        </p:attrNameLst>
                                      </p:cBhvr>
                                      <p:to>
                                        <p:strVal val="visible"/>
                                      </p:to>
                                    </p:set>
                                    <p:anim calcmode="lin" valueType="num">
                                      <p:cBhvr>
                                        <p:cTn id="46" dur="500" fill="hold"/>
                                        <p:tgtEl>
                                          <p:spTgt spid="90"/>
                                        </p:tgtEl>
                                        <p:attrNameLst>
                                          <p:attrName>ppt_w</p:attrName>
                                        </p:attrNameLst>
                                      </p:cBhvr>
                                      <p:tavLst>
                                        <p:tav tm="0">
                                          <p:val>
                                            <p:fltVal val="0"/>
                                          </p:val>
                                        </p:tav>
                                        <p:tav tm="100000">
                                          <p:val>
                                            <p:strVal val="#ppt_w"/>
                                          </p:val>
                                        </p:tav>
                                      </p:tavLst>
                                    </p:anim>
                                    <p:anim calcmode="lin" valueType="num">
                                      <p:cBhvr>
                                        <p:cTn id="47" dur="500" fill="hold"/>
                                        <p:tgtEl>
                                          <p:spTgt spid="90"/>
                                        </p:tgtEl>
                                        <p:attrNameLst>
                                          <p:attrName>ppt_h</p:attrName>
                                        </p:attrNameLst>
                                      </p:cBhvr>
                                      <p:tavLst>
                                        <p:tav tm="0">
                                          <p:val>
                                            <p:fltVal val="0"/>
                                          </p:val>
                                        </p:tav>
                                        <p:tav tm="100000">
                                          <p:val>
                                            <p:strVal val="#ppt_h"/>
                                          </p:val>
                                        </p:tav>
                                      </p:tavLst>
                                    </p:anim>
                                  </p:childTnLst>
                                </p:cTn>
                              </p:par>
                            </p:childTnLst>
                          </p:cTn>
                        </p:par>
                        <p:par>
                          <p:cTn id="48" fill="hold">
                            <p:stCondLst>
                              <p:cond delay="3500"/>
                            </p:stCondLst>
                            <p:childTnLst>
                              <p:par>
                                <p:cTn id="49" presetID="10" presetClass="entr" presetSubtype="0" fill="hold" grpId="0" nodeType="afterEffect" nodePh="1">
                                  <p:stCondLst>
                                    <p:cond delay="0"/>
                                  </p:stCondLst>
                                  <p:endCondLst>
                                    <p:cond evt="begin" delay="0">
                                      <p:tn val="49"/>
                                    </p:cond>
                                  </p:endCondLst>
                                  <p:childTnLst>
                                    <p:set>
                                      <p:cBhvr>
                                        <p:cTn id="50" dur="1" fill="hold">
                                          <p:stCondLst>
                                            <p:cond delay="0"/>
                                          </p:stCondLst>
                                        </p:cTn>
                                        <p:tgtEl>
                                          <p:spTgt spid="92">
                                            <p:txEl>
                                              <p:pRg st="0" end="0"/>
                                            </p:txEl>
                                          </p:spTgt>
                                        </p:tgtEl>
                                        <p:attrNameLst>
                                          <p:attrName>style.visibility</p:attrName>
                                        </p:attrNameLst>
                                      </p:cBhvr>
                                      <p:to>
                                        <p:strVal val="visible"/>
                                      </p:to>
                                    </p:set>
                                    <p:animEffect transition="in" filter="fade">
                                      <p:cBhvr>
                                        <p:cTn id="51" dur="500"/>
                                        <p:tgtEl>
                                          <p:spTgt spid="92">
                                            <p:txEl>
                                              <p:pRg st="0" end="0"/>
                                            </p:txEl>
                                          </p:spTgt>
                                        </p:tgtEl>
                                      </p:cBhvr>
                                    </p:animEffect>
                                  </p:childTnLst>
                                </p:cTn>
                              </p:par>
                              <p:par>
                                <p:cTn id="52" presetID="10" presetClass="entr" presetSubtype="0" fill="hold" grpId="0" nodeType="withEffect" nodePh="1">
                                  <p:stCondLst>
                                    <p:cond delay="0"/>
                                  </p:stCondLst>
                                  <p:endCondLst>
                                    <p:cond evt="begin" delay="0">
                                      <p:tn val="52"/>
                                    </p:cond>
                                  </p:endCondLst>
                                  <p:childTnLst>
                                    <p:set>
                                      <p:cBhvr>
                                        <p:cTn id="53" dur="1" fill="hold">
                                          <p:stCondLst>
                                            <p:cond delay="0"/>
                                          </p:stCondLst>
                                        </p:cTn>
                                        <p:tgtEl>
                                          <p:spTgt spid="93">
                                            <p:txEl>
                                              <p:pRg st="0" end="0"/>
                                            </p:txEl>
                                          </p:spTgt>
                                        </p:tgtEl>
                                        <p:attrNameLst>
                                          <p:attrName>style.visibility</p:attrName>
                                        </p:attrNameLst>
                                      </p:cBhvr>
                                      <p:to>
                                        <p:strVal val="visible"/>
                                      </p:to>
                                    </p:set>
                                    <p:animEffect transition="in" filter="fade">
                                      <p:cBhvr>
                                        <p:cTn id="54" dur="500"/>
                                        <p:tgtEl>
                                          <p:spTgt spid="93">
                                            <p:txEl>
                                              <p:pRg st="0" end="0"/>
                                            </p:txEl>
                                          </p:spTgt>
                                        </p:tgtEl>
                                      </p:cBhvr>
                                    </p:animEffect>
                                  </p:childTnLst>
                                </p:cTn>
                              </p:par>
                            </p:childTnLst>
                          </p:cTn>
                        </p:par>
                        <p:par>
                          <p:cTn id="55" fill="hold">
                            <p:stCondLst>
                              <p:cond delay="4000"/>
                            </p:stCondLst>
                            <p:childTnLst>
                              <p:par>
                                <p:cTn id="56" presetID="2" presetClass="entr" presetSubtype="4" accel="50000" decel="50000" fill="hold" grpId="0" nodeType="afterEffect" nodePh="1">
                                  <p:stCondLst>
                                    <p:cond delay="0"/>
                                  </p:stCondLst>
                                  <p:endCondLst>
                                    <p:cond evt="begin" delay="0">
                                      <p:tn val="56"/>
                                    </p:cond>
                                  </p:endCondLst>
                                  <p:childTnLst>
                                    <p:set>
                                      <p:cBhvr>
                                        <p:cTn id="57" dur="1" fill="hold">
                                          <p:stCondLst>
                                            <p:cond delay="0"/>
                                          </p:stCondLst>
                                        </p:cTn>
                                        <p:tgtEl>
                                          <p:spTgt spid="91">
                                            <p:txEl>
                                              <p:pRg st="0" end="0"/>
                                            </p:txEl>
                                          </p:spTgt>
                                        </p:tgtEl>
                                        <p:attrNameLst>
                                          <p:attrName>style.visibility</p:attrName>
                                        </p:attrNameLst>
                                      </p:cBhvr>
                                      <p:to>
                                        <p:strVal val="visible"/>
                                      </p:to>
                                    </p:set>
                                    <p:anim calcmode="lin" valueType="num">
                                      <p:cBhvr additive="base">
                                        <p:cTn id="58" dur="500" fill="hold"/>
                                        <p:tgtEl>
                                          <p:spTgt spid="91">
                                            <p:txEl>
                                              <p:pRg st="0" end="0"/>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91">
                                            <p:txEl>
                                              <p:pRg st="0" end="0"/>
                                            </p:txEl>
                                          </p:spTgt>
                                        </p:tgtEl>
                                        <p:attrNameLst>
                                          <p:attrName>ppt_y</p:attrName>
                                        </p:attrNameLst>
                                      </p:cBhvr>
                                      <p:tavLst>
                                        <p:tav tm="0">
                                          <p:val>
                                            <p:strVal val="1+#ppt_h/2"/>
                                          </p:val>
                                        </p:tav>
                                        <p:tav tm="100000">
                                          <p:val>
                                            <p:strVal val="#ppt_y"/>
                                          </p:val>
                                        </p:tav>
                                      </p:tavLst>
                                    </p:anim>
                                  </p:childTnLst>
                                </p:cTn>
                              </p:par>
                            </p:childTnLst>
                          </p:cTn>
                        </p:par>
                        <p:par>
                          <p:cTn id="60" fill="hold">
                            <p:stCondLst>
                              <p:cond delay="4500"/>
                            </p:stCondLst>
                            <p:childTnLst>
                              <p:par>
                                <p:cTn id="61" presetID="2" presetClass="entr" presetSubtype="1" accel="50000" decel="5000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 calcmode="lin" valueType="num">
                                      <p:cBhvr additive="base">
                                        <p:cTn id="63" dur="500" fill="hold"/>
                                        <p:tgtEl>
                                          <p:spTgt spid="94"/>
                                        </p:tgtEl>
                                        <p:attrNameLst>
                                          <p:attrName>ppt_x</p:attrName>
                                        </p:attrNameLst>
                                      </p:cBhvr>
                                      <p:tavLst>
                                        <p:tav tm="0">
                                          <p:val>
                                            <p:strVal val="#ppt_x"/>
                                          </p:val>
                                        </p:tav>
                                        <p:tav tm="100000">
                                          <p:val>
                                            <p:strVal val="#ppt_x"/>
                                          </p:val>
                                        </p:tav>
                                      </p:tavLst>
                                    </p:anim>
                                    <p:anim calcmode="lin" valueType="num">
                                      <p:cBhvr additive="base">
                                        <p:cTn id="64" dur="500" fill="hold"/>
                                        <p:tgtEl>
                                          <p:spTgt spid="94"/>
                                        </p:tgtEl>
                                        <p:attrNameLst>
                                          <p:attrName>ppt_y</p:attrName>
                                        </p:attrNameLst>
                                      </p:cBhvr>
                                      <p:tavLst>
                                        <p:tav tm="0">
                                          <p:val>
                                            <p:strVal val="0-#ppt_h/2"/>
                                          </p:val>
                                        </p:tav>
                                        <p:tav tm="100000">
                                          <p:val>
                                            <p:strVal val="#ppt_y"/>
                                          </p:val>
                                        </p:tav>
                                      </p:tavLst>
                                    </p:anim>
                                  </p:childTnLst>
                                </p:cTn>
                              </p:par>
                              <p:par>
                                <p:cTn id="65" presetID="23" presetClass="entr" presetSubtype="16" fill="hold" grpId="0" nodeType="withEffect">
                                  <p:stCondLst>
                                    <p:cond delay="0"/>
                                  </p:stCondLst>
                                  <p:childTnLst>
                                    <p:set>
                                      <p:cBhvr>
                                        <p:cTn id="66" dur="1" fill="hold">
                                          <p:stCondLst>
                                            <p:cond delay="0"/>
                                          </p:stCondLst>
                                        </p:cTn>
                                        <p:tgtEl>
                                          <p:spTgt spid="95"/>
                                        </p:tgtEl>
                                        <p:attrNameLst>
                                          <p:attrName>style.visibility</p:attrName>
                                        </p:attrNameLst>
                                      </p:cBhvr>
                                      <p:to>
                                        <p:strVal val="visible"/>
                                      </p:to>
                                    </p:set>
                                    <p:anim calcmode="lin" valueType="num">
                                      <p:cBhvr>
                                        <p:cTn id="67" dur="500" fill="hold"/>
                                        <p:tgtEl>
                                          <p:spTgt spid="95"/>
                                        </p:tgtEl>
                                        <p:attrNameLst>
                                          <p:attrName>ppt_w</p:attrName>
                                        </p:attrNameLst>
                                      </p:cBhvr>
                                      <p:tavLst>
                                        <p:tav tm="0">
                                          <p:val>
                                            <p:fltVal val="0"/>
                                          </p:val>
                                        </p:tav>
                                        <p:tav tm="100000">
                                          <p:val>
                                            <p:strVal val="#ppt_w"/>
                                          </p:val>
                                        </p:tav>
                                      </p:tavLst>
                                    </p:anim>
                                    <p:anim calcmode="lin" valueType="num">
                                      <p:cBhvr>
                                        <p:cTn id="68" dur="500" fill="hold"/>
                                        <p:tgtEl>
                                          <p:spTgt spid="95"/>
                                        </p:tgtEl>
                                        <p:attrNameLst>
                                          <p:attrName>ppt_h</p:attrName>
                                        </p:attrNameLst>
                                      </p:cBhvr>
                                      <p:tavLst>
                                        <p:tav tm="0">
                                          <p:val>
                                            <p:fltVal val="0"/>
                                          </p:val>
                                        </p:tav>
                                        <p:tav tm="100000">
                                          <p:val>
                                            <p:strVal val="#ppt_h"/>
                                          </p:val>
                                        </p:tav>
                                      </p:tavLst>
                                    </p:anim>
                                  </p:childTnLst>
                                </p:cTn>
                              </p:par>
                            </p:childTnLst>
                          </p:cTn>
                        </p:par>
                        <p:par>
                          <p:cTn id="69" fill="hold">
                            <p:stCondLst>
                              <p:cond delay="5000"/>
                            </p:stCondLst>
                            <p:childTnLst>
                              <p:par>
                                <p:cTn id="70" presetID="10" presetClass="entr" presetSubtype="0" fill="hold" grpId="0" nodeType="afterEffect" nodePh="1">
                                  <p:stCondLst>
                                    <p:cond delay="0"/>
                                  </p:stCondLst>
                                  <p:endCondLst>
                                    <p:cond evt="begin" delay="0">
                                      <p:tn val="70"/>
                                    </p:cond>
                                  </p:endCondLst>
                                  <p:childTnLst>
                                    <p:set>
                                      <p:cBhvr>
                                        <p:cTn id="71" dur="1" fill="hold">
                                          <p:stCondLst>
                                            <p:cond delay="0"/>
                                          </p:stCondLst>
                                        </p:cTn>
                                        <p:tgtEl>
                                          <p:spTgt spid="97">
                                            <p:txEl>
                                              <p:pRg st="0" end="0"/>
                                            </p:txEl>
                                          </p:spTgt>
                                        </p:tgtEl>
                                        <p:attrNameLst>
                                          <p:attrName>style.visibility</p:attrName>
                                        </p:attrNameLst>
                                      </p:cBhvr>
                                      <p:to>
                                        <p:strVal val="visible"/>
                                      </p:to>
                                    </p:set>
                                    <p:animEffect transition="in" filter="fade">
                                      <p:cBhvr>
                                        <p:cTn id="72" dur="500"/>
                                        <p:tgtEl>
                                          <p:spTgt spid="97">
                                            <p:txEl>
                                              <p:pRg st="0" end="0"/>
                                            </p:txEl>
                                          </p:spTgt>
                                        </p:tgtEl>
                                      </p:cBhvr>
                                    </p:animEffect>
                                  </p:childTnLst>
                                </p:cTn>
                              </p:par>
                              <p:par>
                                <p:cTn id="73" presetID="10" presetClass="entr" presetSubtype="0" fill="hold" grpId="0" nodeType="withEffect" nodePh="1">
                                  <p:stCondLst>
                                    <p:cond delay="0"/>
                                  </p:stCondLst>
                                  <p:endCondLst>
                                    <p:cond evt="begin" delay="0">
                                      <p:tn val="73"/>
                                    </p:cond>
                                  </p:endCondLst>
                                  <p:childTnLst>
                                    <p:set>
                                      <p:cBhvr>
                                        <p:cTn id="74" dur="1" fill="hold">
                                          <p:stCondLst>
                                            <p:cond delay="0"/>
                                          </p:stCondLst>
                                        </p:cTn>
                                        <p:tgtEl>
                                          <p:spTgt spid="98">
                                            <p:txEl>
                                              <p:pRg st="0" end="0"/>
                                            </p:txEl>
                                          </p:spTgt>
                                        </p:tgtEl>
                                        <p:attrNameLst>
                                          <p:attrName>style.visibility</p:attrName>
                                        </p:attrNameLst>
                                      </p:cBhvr>
                                      <p:to>
                                        <p:strVal val="visible"/>
                                      </p:to>
                                    </p:set>
                                    <p:animEffect transition="in" filter="fade">
                                      <p:cBhvr>
                                        <p:cTn id="75" dur="500"/>
                                        <p:tgtEl>
                                          <p:spTgt spid="98">
                                            <p:txEl>
                                              <p:pRg st="0" end="0"/>
                                            </p:txEl>
                                          </p:spTgt>
                                        </p:tgtEl>
                                      </p:cBhvr>
                                    </p:animEffect>
                                  </p:childTnLst>
                                </p:cTn>
                              </p:par>
                            </p:childTnLst>
                          </p:cTn>
                        </p:par>
                        <p:par>
                          <p:cTn id="76" fill="hold">
                            <p:stCondLst>
                              <p:cond delay="5500"/>
                            </p:stCondLst>
                            <p:childTnLst>
                              <p:par>
                                <p:cTn id="77" presetID="2" presetClass="entr" presetSubtype="4" accel="50000" decel="50000" fill="hold" grpId="0" nodeType="afterEffect" nodePh="1">
                                  <p:stCondLst>
                                    <p:cond delay="0"/>
                                  </p:stCondLst>
                                  <p:endCondLst>
                                    <p:cond evt="begin" delay="0">
                                      <p:tn val="77"/>
                                    </p:cond>
                                  </p:endCondLst>
                                  <p:childTnLst>
                                    <p:set>
                                      <p:cBhvr>
                                        <p:cTn id="78" dur="1" fill="hold">
                                          <p:stCondLst>
                                            <p:cond delay="0"/>
                                          </p:stCondLst>
                                        </p:cTn>
                                        <p:tgtEl>
                                          <p:spTgt spid="96">
                                            <p:txEl>
                                              <p:pRg st="0" end="0"/>
                                            </p:txEl>
                                          </p:spTgt>
                                        </p:tgtEl>
                                        <p:attrNameLst>
                                          <p:attrName>style.visibility</p:attrName>
                                        </p:attrNameLst>
                                      </p:cBhvr>
                                      <p:to>
                                        <p:strVal val="visible"/>
                                      </p:to>
                                    </p:set>
                                    <p:anim calcmode="lin" valueType="num">
                                      <p:cBhvr additive="base">
                                        <p:cTn id="79" dur="500" fill="hold"/>
                                        <p:tgtEl>
                                          <p:spTgt spid="96">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96">
                                            <p:txEl>
                                              <p:pRg st="0" end="0"/>
                                            </p:txEl>
                                          </p:spTgt>
                                        </p:tgtEl>
                                        <p:attrNameLst>
                                          <p:attrName>ppt_y</p:attrName>
                                        </p:attrNameLst>
                                      </p:cBhvr>
                                      <p:tavLst>
                                        <p:tav tm="0">
                                          <p:val>
                                            <p:strVal val="1+#ppt_h/2"/>
                                          </p:val>
                                        </p:tav>
                                        <p:tav tm="100000">
                                          <p:val>
                                            <p:strVal val="#ppt_y"/>
                                          </p:val>
                                        </p:tav>
                                      </p:tavLst>
                                    </p:anim>
                                  </p:childTnLst>
                                </p:cTn>
                              </p:par>
                            </p:childTnLst>
                          </p:cTn>
                        </p:par>
                        <p:par>
                          <p:cTn id="81" fill="hold">
                            <p:stCondLst>
                              <p:cond delay="6000"/>
                            </p:stCondLst>
                            <p:childTnLst>
                              <p:par>
                                <p:cTn id="82" presetID="2" presetClass="entr" presetSubtype="1" accel="50000" decel="50000" fill="hold" grpId="0" nodeType="afterEffect">
                                  <p:stCondLst>
                                    <p:cond delay="0"/>
                                  </p:stCondLst>
                                  <p:childTnLst>
                                    <p:set>
                                      <p:cBhvr>
                                        <p:cTn id="83" dur="1" fill="hold">
                                          <p:stCondLst>
                                            <p:cond delay="0"/>
                                          </p:stCondLst>
                                        </p:cTn>
                                        <p:tgtEl>
                                          <p:spTgt spid="99"/>
                                        </p:tgtEl>
                                        <p:attrNameLst>
                                          <p:attrName>style.visibility</p:attrName>
                                        </p:attrNameLst>
                                      </p:cBhvr>
                                      <p:to>
                                        <p:strVal val="visible"/>
                                      </p:to>
                                    </p:set>
                                    <p:anim calcmode="lin" valueType="num">
                                      <p:cBhvr additive="base">
                                        <p:cTn id="84" dur="500" fill="hold"/>
                                        <p:tgtEl>
                                          <p:spTgt spid="99"/>
                                        </p:tgtEl>
                                        <p:attrNameLst>
                                          <p:attrName>ppt_x</p:attrName>
                                        </p:attrNameLst>
                                      </p:cBhvr>
                                      <p:tavLst>
                                        <p:tav tm="0">
                                          <p:val>
                                            <p:strVal val="#ppt_x"/>
                                          </p:val>
                                        </p:tav>
                                        <p:tav tm="100000">
                                          <p:val>
                                            <p:strVal val="#ppt_x"/>
                                          </p:val>
                                        </p:tav>
                                      </p:tavLst>
                                    </p:anim>
                                    <p:anim calcmode="lin" valueType="num">
                                      <p:cBhvr additive="base">
                                        <p:cTn id="85" dur="500" fill="hold"/>
                                        <p:tgtEl>
                                          <p:spTgt spid="99"/>
                                        </p:tgtEl>
                                        <p:attrNameLst>
                                          <p:attrName>ppt_y</p:attrName>
                                        </p:attrNameLst>
                                      </p:cBhvr>
                                      <p:tavLst>
                                        <p:tav tm="0">
                                          <p:val>
                                            <p:strVal val="0-#ppt_h/2"/>
                                          </p:val>
                                        </p:tav>
                                        <p:tav tm="100000">
                                          <p:val>
                                            <p:strVal val="#ppt_y"/>
                                          </p:val>
                                        </p:tav>
                                      </p:tavLst>
                                    </p:anim>
                                  </p:childTnLst>
                                </p:cTn>
                              </p:par>
                              <p:par>
                                <p:cTn id="86" presetID="23" presetClass="entr" presetSubtype="16" fill="hold" grpId="0" nodeType="withEffect">
                                  <p:stCondLst>
                                    <p:cond delay="0"/>
                                  </p:stCondLst>
                                  <p:childTnLst>
                                    <p:set>
                                      <p:cBhvr>
                                        <p:cTn id="87" dur="1" fill="hold">
                                          <p:stCondLst>
                                            <p:cond delay="0"/>
                                          </p:stCondLst>
                                        </p:cTn>
                                        <p:tgtEl>
                                          <p:spTgt spid="100"/>
                                        </p:tgtEl>
                                        <p:attrNameLst>
                                          <p:attrName>style.visibility</p:attrName>
                                        </p:attrNameLst>
                                      </p:cBhvr>
                                      <p:to>
                                        <p:strVal val="visible"/>
                                      </p:to>
                                    </p:set>
                                    <p:anim calcmode="lin" valueType="num">
                                      <p:cBhvr>
                                        <p:cTn id="88" dur="500" fill="hold"/>
                                        <p:tgtEl>
                                          <p:spTgt spid="100"/>
                                        </p:tgtEl>
                                        <p:attrNameLst>
                                          <p:attrName>ppt_w</p:attrName>
                                        </p:attrNameLst>
                                      </p:cBhvr>
                                      <p:tavLst>
                                        <p:tav tm="0">
                                          <p:val>
                                            <p:fltVal val="0"/>
                                          </p:val>
                                        </p:tav>
                                        <p:tav tm="100000">
                                          <p:val>
                                            <p:strVal val="#ppt_w"/>
                                          </p:val>
                                        </p:tav>
                                      </p:tavLst>
                                    </p:anim>
                                    <p:anim calcmode="lin" valueType="num">
                                      <p:cBhvr>
                                        <p:cTn id="89" dur="500" fill="hold"/>
                                        <p:tgtEl>
                                          <p:spTgt spid="100"/>
                                        </p:tgtEl>
                                        <p:attrNameLst>
                                          <p:attrName>ppt_h</p:attrName>
                                        </p:attrNameLst>
                                      </p:cBhvr>
                                      <p:tavLst>
                                        <p:tav tm="0">
                                          <p:val>
                                            <p:fltVal val="0"/>
                                          </p:val>
                                        </p:tav>
                                        <p:tav tm="100000">
                                          <p:val>
                                            <p:strVal val="#ppt_h"/>
                                          </p:val>
                                        </p:tav>
                                      </p:tavLst>
                                    </p:anim>
                                  </p:childTnLst>
                                </p:cTn>
                              </p:par>
                            </p:childTnLst>
                          </p:cTn>
                        </p:par>
                        <p:par>
                          <p:cTn id="90" fill="hold">
                            <p:stCondLst>
                              <p:cond delay="6500"/>
                            </p:stCondLst>
                            <p:childTnLst>
                              <p:par>
                                <p:cTn id="91" presetID="10" presetClass="entr" presetSubtype="0" fill="hold" grpId="0" nodeType="afterEffect" nodePh="1">
                                  <p:stCondLst>
                                    <p:cond delay="0"/>
                                  </p:stCondLst>
                                  <p:endCondLst>
                                    <p:cond evt="begin" delay="0">
                                      <p:tn val="91"/>
                                    </p:cond>
                                  </p:endCondLst>
                                  <p:childTnLst>
                                    <p:set>
                                      <p:cBhvr>
                                        <p:cTn id="92" dur="1" fill="hold">
                                          <p:stCondLst>
                                            <p:cond delay="0"/>
                                          </p:stCondLst>
                                        </p:cTn>
                                        <p:tgtEl>
                                          <p:spTgt spid="102">
                                            <p:txEl>
                                              <p:pRg st="0" end="0"/>
                                            </p:txEl>
                                          </p:spTgt>
                                        </p:tgtEl>
                                        <p:attrNameLst>
                                          <p:attrName>style.visibility</p:attrName>
                                        </p:attrNameLst>
                                      </p:cBhvr>
                                      <p:to>
                                        <p:strVal val="visible"/>
                                      </p:to>
                                    </p:set>
                                    <p:animEffect transition="in" filter="fade">
                                      <p:cBhvr>
                                        <p:cTn id="93" dur="500"/>
                                        <p:tgtEl>
                                          <p:spTgt spid="102">
                                            <p:txEl>
                                              <p:pRg st="0" end="0"/>
                                            </p:txEl>
                                          </p:spTgt>
                                        </p:tgtEl>
                                      </p:cBhvr>
                                    </p:animEffect>
                                  </p:childTnLst>
                                </p:cTn>
                              </p:par>
                              <p:par>
                                <p:cTn id="94" presetID="10" presetClass="entr" presetSubtype="0" fill="hold" grpId="0" nodeType="withEffect" nodePh="1">
                                  <p:stCondLst>
                                    <p:cond delay="0"/>
                                  </p:stCondLst>
                                  <p:endCondLst>
                                    <p:cond evt="begin" delay="0">
                                      <p:tn val="94"/>
                                    </p:cond>
                                  </p:endCondLst>
                                  <p:childTnLst>
                                    <p:set>
                                      <p:cBhvr>
                                        <p:cTn id="95" dur="1" fill="hold">
                                          <p:stCondLst>
                                            <p:cond delay="0"/>
                                          </p:stCondLst>
                                        </p:cTn>
                                        <p:tgtEl>
                                          <p:spTgt spid="103">
                                            <p:txEl>
                                              <p:pRg st="0" end="0"/>
                                            </p:txEl>
                                          </p:spTgt>
                                        </p:tgtEl>
                                        <p:attrNameLst>
                                          <p:attrName>style.visibility</p:attrName>
                                        </p:attrNameLst>
                                      </p:cBhvr>
                                      <p:to>
                                        <p:strVal val="visible"/>
                                      </p:to>
                                    </p:set>
                                    <p:animEffect transition="in" filter="fade">
                                      <p:cBhvr>
                                        <p:cTn id="96" dur="500"/>
                                        <p:tgtEl>
                                          <p:spTgt spid="103">
                                            <p:txEl>
                                              <p:pRg st="0" end="0"/>
                                            </p:txEl>
                                          </p:spTgt>
                                        </p:tgtEl>
                                      </p:cBhvr>
                                    </p:animEffect>
                                  </p:childTnLst>
                                </p:cTn>
                              </p:par>
                            </p:childTnLst>
                          </p:cTn>
                        </p:par>
                        <p:par>
                          <p:cTn id="97" fill="hold">
                            <p:stCondLst>
                              <p:cond delay="7000"/>
                            </p:stCondLst>
                            <p:childTnLst>
                              <p:par>
                                <p:cTn id="98" presetID="2" presetClass="entr" presetSubtype="4" accel="50000" decel="50000" fill="hold" grpId="0" nodeType="afterEffect" nodePh="1">
                                  <p:stCondLst>
                                    <p:cond delay="0"/>
                                  </p:stCondLst>
                                  <p:endCondLst>
                                    <p:cond evt="begin" delay="0">
                                      <p:tn val="98"/>
                                    </p:cond>
                                  </p:endCondLst>
                                  <p:childTnLst>
                                    <p:set>
                                      <p:cBhvr>
                                        <p:cTn id="99" dur="1" fill="hold">
                                          <p:stCondLst>
                                            <p:cond delay="0"/>
                                          </p:stCondLst>
                                        </p:cTn>
                                        <p:tgtEl>
                                          <p:spTgt spid="101">
                                            <p:txEl>
                                              <p:pRg st="0" end="0"/>
                                            </p:txEl>
                                          </p:spTgt>
                                        </p:tgtEl>
                                        <p:attrNameLst>
                                          <p:attrName>style.visibility</p:attrName>
                                        </p:attrNameLst>
                                      </p:cBhvr>
                                      <p:to>
                                        <p:strVal val="visible"/>
                                      </p:to>
                                    </p:set>
                                    <p:anim calcmode="lin" valueType="num">
                                      <p:cBhvr additive="base">
                                        <p:cTn id="100" dur="500" fill="hold"/>
                                        <p:tgtEl>
                                          <p:spTgt spid="101">
                                            <p:txEl>
                                              <p:pRg st="0" end="0"/>
                                            </p:txEl>
                                          </p:spTgt>
                                        </p:tgtEl>
                                        <p:attrNameLst>
                                          <p:attrName>ppt_x</p:attrName>
                                        </p:attrNameLst>
                                      </p:cBhvr>
                                      <p:tavLst>
                                        <p:tav tm="0">
                                          <p:val>
                                            <p:strVal val="#ppt_x"/>
                                          </p:val>
                                        </p:tav>
                                        <p:tav tm="100000">
                                          <p:val>
                                            <p:strVal val="#ppt_x"/>
                                          </p:val>
                                        </p:tav>
                                      </p:tavLst>
                                    </p:anim>
                                    <p:anim calcmode="lin" valueType="num">
                                      <p:cBhvr additive="base">
                                        <p:cTn id="101" dur="500" fill="hold"/>
                                        <p:tgtEl>
                                          <p:spTgt spid="10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build="p">
        <p:tmplLst>
          <p:tmpl lvl="1">
            <p:tnLst>
              <p:par>
                <p:cTn presetID="10" presetClass="entr" presetSubtype="0"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86" grpId="0" animBg="1"/>
      <p:bldP spid="87" grpId="0"/>
      <p:bldP spid="88"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88"/>
                        </p:tgtEl>
                        <p:attrNameLst>
                          <p:attrName>style.visibility</p:attrName>
                        </p:attrNameLst>
                      </p:cBhvr>
                      <p:to>
                        <p:strVal val="visible"/>
                      </p:to>
                    </p:set>
                    <p:animEffect transition="in" filter="fade">
                      <p:cBhvr>
                        <p:cTn dur="500"/>
                        <p:tgtEl>
                          <p:spTgt spid="88"/>
                        </p:tgtEl>
                      </p:cBhvr>
                    </p:animEffect>
                  </p:childTnLst>
                </p:cTn>
              </p:par>
            </p:tnLst>
          </p:tmpl>
        </p:tmplLst>
      </p:bldP>
      <p:bldP spid="89" grpId="0" animBg="1"/>
      <p:bldP spid="90" grpId="0"/>
      <p:bldP spid="91"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91"/>
                        </p:tgtEl>
                        <p:attrNameLst>
                          <p:attrName>style.visibility</p:attrName>
                        </p:attrNameLst>
                      </p:cBhvr>
                      <p:to>
                        <p:strVal val="visible"/>
                      </p:to>
                    </p:set>
                    <p:anim calcmode="lin" valueType="num">
                      <p:cBhvr additive="base">
                        <p:cTn dur="500" fill="hold"/>
                        <p:tgtEl>
                          <p:spTgt spid="91"/>
                        </p:tgtEl>
                        <p:attrNameLst>
                          <p:attrName>ppt_x</p:attrName>
                        </p:attrNameLst>
                      </p:cBhvr>
                      <p:tavLst>
                        <p:tav tm="0">
                          <p:val>
                            <p:strVal val="#ppt_x"/>
                          </p:val>
                        </p:tav>
                        <p:tav tm="100000">
                          <p:val>
                            <p:strVal val="#ppt_x"/>
                          </p:val>
                        </p:tav>
                      </p:tavLst>
                    </p:anim>
                    <p:anim calcmode="lin" valueType="num">
                      <p:cBhvr additive="base">
                        <p:cTn dur="500" fill="hold"/>
                        <p:tgtEl>
                          <p:spTgt spid="91"/>
                        </p:tgtEl>
                        <p:attrNameLst>
                          <p:attrName>ppt_y</p:attrName>
                        </p:attrNameLst>
                      </p:cBhvr>
                      <p:tavLst>
                        <p:tav tm="0">
                          <p:val>
                            <p:strVal val="1+#ppt_h/2"/>
                          </p:val>
                        </p:tav>
                        <p:tav tm="100000">
                          <p:val>
                            <p:strVal val="#ppt_y"/>
                          </p:val>
                        </p:tav>
                      </p:tavLst>
                    </p:anim>
                  </p:childTnLst>
                </p:cTn>
              </p:par>
            </p:tnLst>
          </p:tmpl>
        </p:tmplLst>
      </p:bldP>
      <p:bldP spid="9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92"/>
                        </p:tgtEl>
                        <p:attrNameLst>
                          <p:attrName>style.visibility</p:attrName>
                        </p:attrNameLst>
                      </p:cBhvr>
                      <p:to>
                        <p:strVal val="visible"/>
                      </p:to>
                    </p:set>
                    <p:animEffect transition="in" filter="fade">
                      <p:cBhvr>
                        <p:cTn dur="500"/>
                        <p:tgtEl>
                          <p:spTgt spid="92"/>
                        </p:tgtEl>
                      </p:cBhvr>
                    </p:animEffect>
                  </p:childTnLst>
                </p:cTn>
              </p:par>
            </p:tnLst>
          </p:tmpl>
        </p:tmplLst>
      </p:bldP>
      <p:bldP spid="9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93"/>
                        </p:tgtEl>
                        <p:attrNameLst>
                          <p:attrName>style.visibility</p:attrName>
                        </p:attrNameLst>
                      </p:cBhvr>
                      <p:to>
                        <p:strVal val="visible"/>
                      </p:to>
                    </p:set>
                    <p:animEffect transition="in" filter="fade">
                      <p:cBhvr>
                        <p:cTn dur="500"/>
                        <p:tgtEl>
                          <p:spTgt spid="93"/>
                        </p:tgtEl>
                      </p:cBhvr>
                    </p:animEffect>
                  </p:childTnLst>
                </p:cTn>
              </p:par>
            </p:tnLst>
          </p:tmpl>
        </p:tmplLst>
      </p:bldP>
      <p:bldP spid="94" grpId="0" animBg="1"/>
      <p:bldP spid="95" grpId="0"/>
      <p:bldP spid="9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96"/>
                        </p:tgtEl>
                        <p:attrNameLst>
                          <p:attrName>style.visibility</p:attrName>
                        </p:attrNameLst>
                      </p:cBhvr>
                      <p:to>
                        <p:strVal val="visible"/>
                      </p:to>
                    </p:set>
                    <p:anim calcmode="lin" valueType="num">
                      <p:cBhvr additive="base">
                        <p:cTn dur="500" fill="hold"/>
                        <p:tgtEl>
                          <p:spTgt spid="96"/>
                        </p:tgtEl>
                        <p:attrNameLst>
                          <p:attrName>ppt_x</p:attrName>
                        </p:attrNameLst>
                      </p:cBhvr>
                      <p:tavLst>
                        <p:tav tm="0">
                          <p:val>
                            <p:strVal val="#ppt_x"/>
                          </p:val>
                        </p:tav>
                        <p:tav tm="100000">
                          <p:val>
                            <p:strVal val="#ppt_x"/>
                          </p:val>
                        </p:tav>
                      </p:tavLst>
                    </p:anim>
                    <p:anim calcmode="lin" valueType="num">
                      <p:cBhvr additive="base">
                        <p:cTn dur="500" fill="hold"/>
                        <p:tgtEl>
                          <p:spTgt spid="96"/>
                        </p:tgtEl>
                        <p:attrNameLst>
                          <p:attrName>ppt_y</p:attrName>
                        </p:attrNameLst>
                      </p:cBhvr>
                      <p:tavLst>
                        <p:tav tm="0">
                          <p:val>
                            <p:strVal val="1+#ppt_h/2"/>
                          </p:val>
                        </p:tav>
                        <p:tav tm="100000">
                          <p:val>
                            <p:strVal val="#ppt_y"/>
                          </p:val>
                        </p:tav>
                      </p:tavLst>
                    </p:anim>
                  </p:childTnLst>
                </p:cTn>
              </p:par>
            </p:tnLst>
          </p:tmpl>
        </p:tmplLst>
      </p:bldP>
      <p:bldP spid="9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97"/>
                        </p:tgtEl>
                        <p:attrNameLst>
                          <p:attrName>style.visibility</p:attrName>
                        </p:attrNameLst>
                      </p:cBhvr>
                      <p:to>
                        <p:strVal val="visible"/>
                      </p:to>
                    </p:set>
                    <p:animEffect transition="in" filter="fade">
                      <p:cBhvr>
                        <p:cTn dur="500"/>
                        <p:tgtEl>
                          <p:spTgt spid="97"/>
                        </p:tgtEl>
                      </p:cBhvr>
                    </p:animEffect>
                  </p:childTnLst>
                </p:cTn>
              </p:par>
            </p:tnLst>
          </p:tmpl>
        </p:tmplLst>
      </p:bldP>
      <p:bldP spid="98"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98"/>
                        </p:tgtEl>
                        <p:attrNameLst>
                          <p:attrName>style.visibility</p:attrName>
                        </p:attrNameLst>
                      </p:cBhvr>
                      <p:to>
                        <p:strVal val="visible"/>
                      </p:to>
                    </p:set>
                    <p:animEffect transition="in" filter="fade">
                      <p:cBhvr>
                        <p:cTn dur="500"/>
                        <p:tgtEl>
                          <p:spTgt spid="98"/>
                        </p:tgtEl>
                      </p:cBhvr>
                    </p:animEffect>
                  </p:childTnLst>
                </p:cTn>
              </p:par>
            </p:tnLst>
          </p:tmpl>
        </p:tmplLst>
      </p:bldP>
      <p:bldP spid="99" grpId="0" animBg="1"/>
      <p:bldP spid="100" grpId="0"/>
      <p:bldP spid="101"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101"/>
                        </p:tgtEl>
                        <p:attrNameLst>
                          <p:attrName>style.visibility</p:attrName>
                        </p:attrNameLst>
                      </p:cBhvr>
                      <p:to>
                        <p:strVal val="visible"/>
                      </p:to>
                    </p:set>
                    <p:anim calcmode="lin" valueType="num">
                      <p:cBhvr additive="base">
                        <p:cTn dur="500" fill="hold"/>
                        <p:tgtEl>
                          <p:spTgt spid="101"/>
                        </p:tgtEl>
                        <p:attrNameLst>
                          <p:attrName>ppt_x</p:attrName>
                        </p:attrNameLst>
                      </p:cBhvr>
                      <p:tavLst>
                        <p:tav tm="0">
                          <p:val>
                            <p:strVal val="#ppt_x"/>
                          </p:val>
                        </p:tav>
                        <p:tav tm="100000">
                          <p:val>
                            <p:strVal val="#ppt_x"/>
                          </p:val>
                        </p:tav>
                      </p:tavLst>
                    </p:anim>
                    <p:anim calcmode="lin" valueType="num">
                      <p:cBhvr additive="base">
                        <p:cTn dur="500" fill="hold"/>
                        <p:tgtEl>
                          <p:spTgt spid="101"/>
                        </p:tgtEl>
                        <p:attrNameLst>
                          <p:attrName>ppt_y</p:attrName>
                        </p:attrNameLst>
                      </p:cBhvr>
                      <p:tavLst>
                        <p:tav tm="0">
                          <p:val>
                            <p:strVal val="1+#ppt_h/2"/>
                          </p:val>
                        </p:tav>
                        <p:tav tm="100000">
                          <p:val>
                            <p:strVal val="#ppt_y"/>
                          </p:val>
                        </p:tav>
                      </p:tavLst>
                    </p:anim>
                  </p:childTnLst>
                </p:cTn>
              </p:par>
            </p:tnLst>
          </p:tmpl>
        </p:tmplLst>
      </p:bldP>
      <p:bldP spid="10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102"/>
                        </p:tgtEl>
                        <p:attrNameLst>
                          <p:attrName>style.visibility</p:attrName>
                        </p:attrNameLst>
                      </p:cBhvr>
                      <p:to>
                        <p:strVal val="visible"/>
                      </p:to>
                    </p:set>
                    <p:animEffect transition="in" filter="fade">
                      <p:cBhvr>
                        <p:cTn dur="500"/>
                        <p:tgtEl>
                          <p:spTgt spid="102"/>
                        </p:tgtEl>
                      </p:cBhvr>
                    </p:animEffect>
                  </p:childTnLst>
                </p:cTn>
              </p:par>
            </p:tnLst>
          </p:tmpl>
        </p:tmplLst>
      </p:bldP>
      <p:bldP spid="10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103"/>
                        </p:tgtEl>
                        <p:attrNameLst>
                          <p:attrName>style.visibility</p:attrName>
                        </p:attrNameLst>
                      </p:cBhvr>
                      <p:to>
                        <p:strVal val="visible"/>
                      </p:to>
                    </p:set>
                    <p:animEffect transition="in" filter="fade">
                      <p:cBhvr>
                        <p:cTn dur="500"/>
                        <p:tgtEl>
                          <p:spTgt spid="103"/>
                        </p:tgtEl>
                      </p:cBhvr>
                    </p:animEffect>
                  </p:childTnLst>
                </p:cTn>
              </p:par>
            </p:tnLst>
          </p:tmpl>
        </p:tmplLst>
      </p:bldP>
      <p:bldP spid="10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104"/>
                        </p:tgtEl>
                        <p:attrNameLst>
                          <p:attrName>style.visibility</p:attrName>
                        </p:attrNameLst>
                      </p:cBhvr>
                      <p:to>
                        <p:strVal val="visible"/>
                      </p:to>
                    </p:set>
                    <p:anim calcmode="lin" valueType="num">
                      <p:cBhvr additive="base">
                        <p:cTn dur="500" fill="hold"/>
                        <p:tgtEl>
                          <p:spTgt spid="104"/>
                        </p:tgtEl>
                        <p:attrNameLst>
                          <p:attrName>ppt_x</p:attrName>
                        </p:attrNameLst>
                      </p:cBhvr>
                      <p:tavLst>
                        <p:tav tm="0">
                          <p:val>
                            <p:strVal val="#ppt_x"/>
                          </p:val>
                        </p:tav>
                        <p:tav tm="100000">
                          <p:val>
                            <p:strVal val="#ppt_x"/>
                          </p:val>
                        </p:tav>
                      </p:tavLst>
                    </p:anim>
                    <p:anim calcmode="lin" valueType="num">
                      <p:cBhvr additive="base">
                        <p:cTn dur="500" fill="hold"/>
                        <p:tgtEl>
                          <p:spTgt spid="104"/>
                        </p:tgtEl>
                        <p:attrNameLst>
                          <p:attrName>ppt_y</p:attrName>
                        </p:attrNameLst>
                      </p:cBhvr>
                      <p:tavLst>
                        <p:tav tm="0">
                          <p:val>
                            <p:strVal val="1+#ppt_h/2"/>
                          </p:val>
                        </p:tav>
                        <p:tav tm="100000">
                          <p:val>
                            <p:strVal val="#ppt_y"/>
                          </p:val>
                        </p:tav>
                      </p:tavLst>
                    </p:anim>
                  </p:childTnLst>
                </p:cTn>
              </p:par>
            </p:tnLst>
          </p:tmpl>
        </p:tmplLst>
      </p:bldP>
      <p:bldP spid="10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105"/>
                        </p:tgtEl>
                        <p:attrNameLst>
                          <p:attrName>style.visibility</p:attrName>
                        </p:attrNameLst>
                      </p:cBhvr>
                      <p:to>
                        <p:strVal val="visible"/>
                      </p:to>
                    </p:set>
                    <p:animEffect transition="in" filter="fade">
                      <p:cBhvr>
                        <p:cTn dur="500"/>
                        <p:tgtEl>
                          <p:spTgt spid="105"/>
                        </p:tgtEl>
                      </p:cBhvr>
                    </p:animEffect>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eam">
    <p:spTree>
      <p:nvGrpSpPr>
        <p:cNvPr id="1" name=""/>
        <p:cNvGrpSpPr/>
        <p:nvPr/>
      </p:nvGrpSpPr>
      <p:grpSpPr>
        <a:xfrm>
          <a:off x="0" y="0"/>
          <a:ext cx="0" cy="0"/>
          <a:chOff x="0" y="0"/>
          <a:chExt cx="0" cy="0"/>
        </a:xfrm>
      </p:grpSpPr>
      <p:sp>
        <p:nvSpPr>
          <p:cNvPr id="25" name="Title 1"/>
          <p:cNvSpPr>
            <a:spLocks noGrp="1"/>
          </p:cNvSpPr>
          <p:nvPr>
            <p:ph type="title" hasCustomPrompt="1"/>
          </p:nvPr>
        </p:nvSpPr>
        <p:spPr>
          <a:xfrm>
            <a:off x="2350352" y="517427"/>
            <a:ext cx="4443296" cy="310112"/>
          </a:xfrm>
          <a:prstGeom prst="rect">
            <a:avLst/>
          </a:prstGeom>
        </p:spPr>
        <p:txBody>
          <a:bodyPr wrap="none" lIns="0" tIns="0" rIns="0" bIns="0" anchor="ctr">
            <a:noAutofit/>
          </a:bodyPr>
          <a:lstStyle>
            <a:lvl1pPr algn="ctr">
              <a:defRPr sz="24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26" name="Text Placeholder 3"/>
          <p:cNvSpPr>
            <a:spLocks noGrp="1"/>
          </p:cNvSpPr>
          <p:nvPr>
            <p:ph type="body" sz="half" idx="2" hasCustomPrompt="1"/>
          </p:nvPr>
        </p:nvSpPr>
        <p:spPr>
          <a:xfrm>
            <a:off x="3271838" y="862246"/>
            <a:ext cx="2600325"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grpSp>
        <p:nvGrpSpPr>
          <p:cNvPr id="33" name="Group 32"/>
          <p:cNvGrpSpPr/>
          <p:nvPr userDrawn="1"/>
        </p:nvGrpSpPr>
        <p:grpSpPr>
          <a:xfrm>
            <a:off x="2497931" y="1143000"/>
            <a:ext cx="4148138" cy="76200"/>
            <a:chOff x="508000" y="2487613"/>
            <a:chExt cx="2818606" cy="76200"/>
          </a:xfrm>
        </p:grpSpPr>
        <p:sp>
          <p:nvSpPr>
            <p:cNvPr id="34" name="Rectangle 33"/>
            <p:cNvSpPr/>
            <p:nvPr userDrawn="1"/>
          </p:nvSpPr>
          <p:spPr>
            <a:xfrm>
              <a:off x="508000" y="2487613"/>
              <a:ext cx="469924"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976948" y="2487613"/>
              <a:ext cx="469924" cy="7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1446882" y="2487613"/>
              <a:ext cx="469924" cy="76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userDrawn="1"/>
          </p:nvSpPr>
          <p:spPr>
            <a:xfrm>
              <a:off x="1916815" y="2487613"/>
              <a:ext cx="469924" cy="76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userDrawn="1"/>
          </p:nvSpPr>
          <p:spPr>
            <a:xfrm>
              <a:off x="2386749" y="2487613"/>
              <a:ext cx="469924" cy="76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userDrawn="1"/>
          </p:nvSpPr>
          <p:spPr>
            <a:xfrm>
              <a:off x="2856682" y="2487613"/>
              <a:ext cx="469924"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Pentagon 39"/>
          <p:cNvSpPr>
            <a:spLocks noChangeAspect="1"/>
          </p:cNvSpPr>
          <p:nvPr userDrawn="1"/>
        </p:nvSpPr>
        <p:spPr>
          <a:xfrm rot="5400000">
            <a:off x="8501871" y="773413"/>
            <a:ext cx="394954" cy="495300"/>
          </a:xfrm>
          <a:prstGeom prst="homePlate">
            <a:avLst>
              <a:gd name="adj" fmla="val 3190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41" name="Slide Number Placeholder 4"/>
          <p:cNvSpPr txBox="1">
            <a:spLocks/>
          </p:cNvSpPr>
          <p:nvPr userDrawn="1"/>
        </p:nvSpPr>
        <p:spPr>
          <a:xfrm>
            <a:off x="8426147" y="790539"/>
            <a:ext cx="546403" cy="403892"/>
          </a:xfrm>
          <a:prstGeom prst="rect">
            <a:avLst/>
          </a:prstGeom>
        </p:spPr>
        <p:txBody>
          <a:bodyPr vert="horz" lIns="91440" tIns="45720" rIns="91440" bIns="4572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36B7D2-B98C-44FD-8D04-7EC62A564975}" type="slidenum">
              <a:rPr lang="en-US" sz="1200" smtClean="0"/>
              <a:pPr/>
              <a:t>‹#›</a:t>
            </a:fld>
            <a:endParaRPr lang="en-US" sz="1200" dirty="0"/>
          </a:p>
        </p:txBody>
      </p:sp>
      <p:sp>
        <p:nvSpPr>
          <p:cNvPr id="42" name="Text Placeholder 3"/>
          <p:cNvSpPr>
            <a:spLocks noGrp="1"/>
          </p:cNvSpPr>
          <p:nvPr>
            <p:ph type="body" sz="half" idx="35"/>
          </p:nvPr>
        </p:nvSpPr>
        <p:spPr>
          <a:xfrm>
            <a:off x="3657600" y="5287264"/>
            <a:ext cx="1828800" cy="859536"/>
          </a:xfrm>
          <a:prstGeom prst="rect">
            <a:avLst/>
          </a:prstGeom>
        </p:spPr>
        <p:txBody>
          <a:bodyPr wrap="square" lIns="0" tIns="0" rIns="0" bIns="0" anchor="t">
            <a:noAutofit/>
          </a:bodyPr>
          <a:lstStyle>
            <a:lvl1pPr marL="0" indent="0" algn="ctr">
              <a:buNone/>
              <a:defRPr sz="1100" b="0" baseline="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43" name="Text Placeholder 3"/>
          <p:cNvSpPr>
            <a:spLocks noGrp="1"/>
          </p:cNvSpPr>
          <p:nvPr>
            <p:ph type="body" sz="half" idx="36"/>
          </p:nvPr>
        </p:nvSpPr>
        <p:spPr>
          <a:xfrm>
            <a:off x="3771900" y="4831377"/>
            <a:ext cx="1600200" cy="192780"/>
          </a:xfrm>
          <a:prstGeom prst="rect">
            <a:avLst/>
          </a:prstGeom>
        </p:spPr>
        <p:txBody>
          <a:bodyPr wrap="square" lIns="0" tIns="0" rIns="0" bIns="0" anchor="ctr">
            <a:noAutofit/>
          </a:bodyPr>
          <a:lstStyle>
            <a:lvl1pPr marL="0" indent="0" algn="ctr">
              <a:buNone/>
              <a:defRPr sz="1400" b="1" baseline="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44" name="Text Placeholder 3"/>
          <p:cNvSpPr>
            <a:spLocks noGrp="1"/>
          </p:cNvSpPr>
          <p:nvPr>
            <p:ph type="body" sz="half" idx="37"/>
          </p:nvPr>
        </p:nvSpPr>
        <p:spPr>
          <a:xfrm>
            <a:off x="3771900" y="5057880"/>
            <a:ext cx="1600200" cy="192780"/>
          </a:xfrm>
          <a:prstGeom prst="rect">
            <a:avLst/>
          </a:prstGeom>
        </p:spPr>
        <p:txBody>
          <a:bodyPr wrap="square" lIns="0" tIns="0" rIns="0" bIns="0" anchor="ctr">
            <a:noAutofit/>
          </a:bodyPr>
          <a:lstStyle>
            <a:lvl1pPr marL="0" indent="0" algn="ctr">
              <a:buNone/>
              <a:defRPr sz="1400" b="1" baseline="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45" name="Text Placeholder 3"/>
          <p:cNvSpPr>
            <a:spLocks noGrp="1"/>
          </p:cNvSpPr>
          <p:nvPr>
            <p:ph type="body" sz="half" idx="38"/>
          </p:nvPr>
        </p:nvSpPr>
        <p:spPr>
          <a:xfrm>
            <a:off x="6667500" y="3678774"/>
            <a:ext cx="1828800" cy="859536"/>
          </a:xfrm>
          <a:prstGeom prst="rect">
            <a:avLst/>
          </a:prstGeom>
        </p:spPr>
        <p:txBody>
          <a:bodyPr wrap="square" lIns="0" tIns="0" rIns="0" bIns="0" anchor="t">
            <a:noAutofit/>
          </a:bodyPr>
          <a:lstStyle>
            <a:lvl1pPr marL="0" indent="0" algn="ctr">
              <a:buNone/>
              <a:defRPr sz="1100" b="0" baseline="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46" name="Text Placeholder 3"/>
          <p:cNvSpPr>
            <a:spLocks noGrp="1"/>
          </p:cNvSpPr>
          <p:nvPr>
            <p:ph type="body" sz="half" idx="39"/>
          </p:nvPr>
        </p:nvSpPr>
        <p:spPr>
          <a:xfrm>
            <a:off x="6781800" y="3222887"/>
            <a:ext cx="1600200" cy="192780"/>
          </a:xfrm>
          <a:prstGeom prst="rect">
            <a:avLst/>
          </a:prstGeom>
        </p:spPr>
        <p:txBody>
          <a:bodyPr wrap="square" lIns="0" tIns="0" rIns="0" bIns="0" anchor="ctr">
            <a:noAutofit/>
          </a:bodyPr>
          <a:lstStyle>
            <a:lvl1pPr marL="0" indent="0" algn="ctr">
              <a:buNone/>
              <a:defRPr sz="1400" b="1" baseline="0">
                <a:solidFill>
                  <a:schemeClr val="accent3"/>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47" name="Text Placeholder 3"/>
          <p:cNvSpPr>
            <a:spLocks noGrp="1"/>
          </p:cNvSpPr>
          <p:nvPr>
            <p:ph type="body" sz="half" idx="40"/>
          </p:nvPr>
        </p:nvSpPr>
        <p:spPr>
          <a:xfrm>
            <a:off x="6781800" y="3449390"/>
            <a:ext cx="1600200" cy="192780"/>
          </a:xfrm>
          <a:prstGeom prst="rect">
            <a:avLst/>
          </a:prstGeom>
        </p:spPr>
        <p:txBody>
          <a:bodyPr wrap="square" lIns="0" tIns="0" rIns="0" bIns="0" anchor="ctr">
            <a:noAutofit/>
          </a:bodyPr>
          <a:lstStyle>
            <a:lvl1pPr marL="0" indent="0" algn="ctr">
              <a:buNone/>
              <a:defRPr sz="1400" b="1" baseline="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48" name="Text Placeholder 3"/>
          <p:cNvSpPr>
            <a:spLocks noGrp="1"/>
          </p:cNvSpPr>
          <p:nvPr>
            <p:ph type="body" sz="half" idx="41"/>
          </p:nvPr>
        </p:nvSpPr>
        <p:spPr>
          <a:xfrm>
            <a:off x="622300" y="3678774"/>
            <a:ext cx="1828800" cy="859536"/>
          </a:xfrm>
          <a:prstGeom prst="rect">
            <a:avLst/>
          </a:prstGeom>
        </p:spPr>
        <p:txBody>
          <a:bodyPr wrap="square" lIns="0" tIns="0" rIns="0" bIns="0" anchor="t">
            <a:noAutofit/>
          </a:bodyPr>
          <a:lstStyle>
            <a:lvl1pPr marL="0" indent="0" algn="ctr">
              <a:buNone/>
              <a:defRPr sz="1100" b="0" baseline="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49" name="Text Placeholder 3"/>
          <p:cNvSpPr>
            <a:spLocks noGrp="1"/>
          </p:cNvSpPr>
          <p:nvPr>
            <p:ph type="body" sz="half" idx="42"/>
          </p:nvPr>
        </p:nvSpPr>
        <p:spPr>
          <a:xfrm>
            <a:off x="736600" y="3222887"/>
            <a:ext cx="1600200" cy="192780"/>
          </a:xfrm>
          <a:prstGeom prst="rect">
            <a:avLst/>
          </a:prstGeom>
        </p:spPr>
        <p:txBody>
          <a:bodyPr wrap="square" lIns="0" tIns="0" rIns="0" bIns="0" anchor="ctr">
            <a:noAutofit/>
          </a:bodyPr>
          <a:lstStyle>
            <a:lvl1pPr marL="0" indent="0" algn="ctr">
              <a:buNone/>
              <a:defRPr sz="1400" b="1" baseline="0">
                <a:solidFill>
                  <a:schemeClr val="accent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50" name="Text Placeholder 3"/>
          <p:cNvSpPr>
            <a:spLocks noGrp="1"/>
          </p:cNvSpPr>
          <p:nvPr>
            <p:ph type="body" sz="half" idx="43"/>
          </p:nvPr>
        </p:nvSpPr>
        <p:spPr>
          <a:xfrm>
            <a:off x="736600" y="3449390"/>
            <a:ext cx="1600200" cy="192780"/>
          </a:xfrm>
          <a:prstGeom prst="rect">
            <a:avLst/>
          </a:prstGeom>
        </p:spPr>
        <p:txBody>
          <a:bodyPr wrap="square" lIns="0" tIns="0" rIns="0" bIns="0" anchor="ctr">
            <a:noAutofit/>
          </a:bodyPr>
          <a:lstStyle>
            <a:lvl1pPr marL="0" indent="0" algn="ctr">
              <a:buNone/>
              <a:defRPr sz="1400" b="1" baseline="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51" name="Picture Placeholder 7"/>
          <p:cNvSpPr>
            <a:spLocks noGrp="1"/>
          </p:cNvSpPr>
          <p:nvPr>
            <p:ph type="pic" sz="quarter" idx="44" hasCustomPrompt="1"/>
          </p:nvPr>
        </p:nvSpPr>
        <p:spPr>
          <a:xfrm>
            <a:off x="3589020" y="2073929"/>
            <a:ext cx="1965960" cy="1965960"/>
          </a:xfrm>
          <a:prstGeom prst="diamond">
            <a:avLst/>
          </a:prstGeom>
          <a:ln>
            <a:solidFill>
              <a:schemeClr val="bg1">
                <a:lumMod val="85000"/>
              </a:schemeClr>
            </a:solidFill>
          </a:ln>
        </p:spPr>
        <p:txBody>
          <a:bodyPr wrap="none" tIns="0" bIns="91440" anchor="b"/>
          <a:lstStyle>
            <a:lvl1pPr algn="ctr" rtl="0">
              <a:buNone/>
              <a:defRPr sz="1050" b="1">
                <a:solidFill>
                  <a:schemeClr val="tx1">
                    <a:lumMod val="50000"/>
                    <a:lumOff val="50000"/>
                  </a:schemeClr>
                </a:solidFill>
              </a:defRPr>
            </a:lvl1pPr>
          </a:lstStyle>
          <a:p>
            <a:r>
              <a:rPr lang="en-US" dirty="0" smtClean="0"/>
              <a:t>Click Icon To Add Image </a:t>
            </a:r>
            <a:endParaRPr lang="en-US" dirty="0"/>
          </a:p>
        </p:txBody>
      </p:sp>
      <p:sp>
        <p:nvSpPr>
          <p:cNvPr id="52" name="Picture Placeholder 7"/>
          <p:cNvSpPr>
            <a:spLocks noGrp="1"/>
          </p:cNvSpPr>
          <p:nvPr>
            <p:ph type="pic" sz="quarter" idx="45" hasCustomPrompt="1"/>
          </p:nvPr>
        </p:nvSpPr>
        <p:spPr>
          <a:xfrm>
            <a:off x="2534920" y="3128029"/>
            <a:ext cx="1965960" cy="1965960"/>
          </a:xfrm>
          <a:prstGeom prst="diamond">
            <a:avLst/>
          </a:prstGeom>
          <a:ln>
            <a:solidFill>
              <a:schemeClr val="bg1">
                <a:lumMod val="85000"/>
              </a:schemeClr>
            </a:solidFill>
          </a:ln>
        </p:spPr>
        <p:txBody>
          <a:bodyPr wrap="none" tIns="0" bIns="91440" anchor="b"/>
          <a:lstStyle>
            <a:lvl1pPr algn="ctr" rtl="0">
              <a:buNone/>
              <a:defRPr sz="1050" b="1">
                <a:solidFill>
                  <a:schemeClr val="tx1">
                    <a:lumMod val="50000"/>
                    <a:lumOff val="50000"/>
                  </a:schemeClr>
                </a:solidFill>
              </a:defRPr>
            </a:lvl1pPr>
          </a:lstStyle>
          <a:p>
            <a:r>
              <a:rPr lang="en-US" dirty="0" smtClean="0"/>
              <a:t>Click Icon To Add Image </a:t>
            </a:r>
            <a:endParaRPr lang="en-US" dirty="0"/>
          </a:p>
        </p:txBody>
      </p:sp>
      <p:sp>
        <p:nvSpPr>
          <p:cNvPr id="53" name="Picture Placeholder 7"/>
          <p:cNvSpPr>
            <a:spLocks noGrp="1"/>
          </p:cNvSpPr>
          <p:nvPr>
            <p:ph type="pic" sz="quarter" idx="46" hasCustomPrompt="1"/>
          </p:nvPr>
        </p:nvSpPr>
        <p:spPr>
          <a:xfrm>
            <a:off x="4645025" y="3128029"/>
            <a:ext cx="1965960" cy="1965960"/>
          </a:xfrm>
          <a:prstGeom prst="diamond">
            <a:avLst/>
          </a:prstGeom>
          <a:ln>
            <a:solidFill>
              <a:schemeClr val="bg1">
                <a:lumMod val="85000"/>
              </a:schemeClr>
            </a:solidFill>
          </a:ln>
        </p:spPr>
        <p:txBody>
          <a:bodyPr wrap="none" tIns="0" bIns="91440" anchor="b"/>
          <a:lstStyle>
            <a:lvl1pPr algn="ctr" rtl="0">
              <a:buNone/>
              <a:defRPr sz="1050" b="1">
                <a:solidFill>
                  <a:schemeClr val="tx1">
                    <a:lumMod val="50000"/>
                    <a:lumOff val="50000"/>
                  </a:schemeClr>
                </a:solidFill>
              </a:defRPr>
            </a:lvl1pPr>
          </a:lstStyle>
          <a:p>
            <a:r>
              <a:rPr lang="en-US" dirty="0" smtClean="0"/>
              <a:t>Click Icon To Add Image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anim calcmode="lin" valueType="num">
                                      <p:cBhvr>
                                        <p:cTn id="8" dur="500" fill="hold"/>
                                        <p:tgtEl>
                                          <p:spTgt spid="25"/>
                                        </p:tgtEl>
                                        <p:attrNameLst>
                                          <p:attrName>ppt_x</p:attrName>
                                        </p:attrNameLst>
                                      </p:cBhvr>
                                      <p:tavLst>
                                        <p:tav tm="0">
                                          <p:val>
                                            <p:strVal val="#ppt_x"/>
                                          </p:val>
                                        </p:tav>
                                        <p:tav tm="100000">
                                          <p:val>
                                            <p:strVal val="#ppt_x"/>
                                          </p:val>
                                        </p:tav>
                                      </p:tavLst>
                                    </p:anim>
                                    <p:anim calcmode="lin" valueType="num">
                                      <p:cBhvr>
                                        <p:cTn id="9" dur="500" fill="hold"/>
                                        <p:tgtEl>
                                          <p:spTgt spid="2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26">
                                            <p:txEl>
                                              <p:pRg st="0" end="0"/>
                                            </p:txEl>
                                          </p:spTgt>
                                        </p:tgtEl>
                                        <p:attrNameLst>
                                          <p:attrName>style.visibility</p:attrName>
                                        </p:attrNameLst>
                                      </p:cBhvr>
                                      <p:to>
                                        <p:strVal val="visible"/>
                                      </p:to>
                                    </p:set>
                                    <p:animEffect transition="in" filter="fade">
                                      <p:cBhvr>
                                        <p:cTn id="13" dur="500"/>
                                        <p:tgtEl>
                                          <p:spTgt spid="26">
                                            <p:txEl>
                                              <p:pRg st="0" end="0"/>
                                            </p:txEl>
                                          </p:spTgt>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childTnLst>
                          </p:cTn>
                        </p:par>
                        <p:par>
                          <p:cTn id="18" fill="hold">
                            <p:stCondLst>
                              <p:cond delay="1500"/>
                            </p:stCondLst>
                            <p:childTnLst>
                              <p:par>
                                <p:cTn id="19" presetID="23" presetClass="entr" presetSubtype="16"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p:cTn id="21" dur="500" fill="hold"/>
                                        <p:tgtEl>
                                          <p:spTgt spid="51"/>
                                        </p:tgtEl>
                                        <p:attrNameLst>
                                          <p:attrName>ppt_w</p:attrName>
                                        </p:attrNameLst>
                                      </p:cBhvr>
                                      <p:tavLst>
                                        <p:tav tm="0">
                                          <p:val>
                                            <p:fltVal val="0"/>
                                          </p:val>
                                        </p:tav>
                                        <p:tav tm="100000">
                                          <p:val>
                                            <p:strVal val="#ppt_w"/>
                                          </p:val>
                                        </p:tav>
                                      </p:tavLst>
                                    </p:anim>
                                    <p:anim calcmode="lin" valueType="num">
                                      <p:cBhvr>
                                        <p:cTn id="22" dur="500" fill="hold"/>
                                        <p:tgtEl>
                                          <p:spTgt spid="51"/>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grpId="0" nodeType="afterEffect">
                                  <p:stCondLst>
                                    <p:cond delay="0"/>
                                  </p:stCondLst>
                                  <p:childTnLst>
                                    <p:set>
                                      <p:cBhvr>
                                        <p:cTn id="25" dur="1" fill="hold">
                                          <p:stCondLst>
                                            <p:cond delay="0"/>
                                          </p:stCondLst>
                                        </p:cTn>
                                        <p:tgtEl>
                                          <p:spTgt spid="52"/>
                                        </p:tgtEl>
                                        <p:attrNameLst>
                                          <p:attrName>style.visibility</p:attrName>
                                        </p:attrNameLst>
                                      </p:cBhvr>
                                      <p:to>
                                        <p:strVal val="visible"/>
                                      </p:to>
                                    </p:set>
                                    <p:anim calcmode="lin" valueType="num">
                                      <p:cBhvr>
                                        <p:cTn id="26" dur="500" fill="hold"/>
                                        <p:tgtEl>
                                          <p:spTgt spid="52"/>
                                        </p:tgtEl>
                                        <p:attrNameLst>
                                          <p:attrName>ppt_w</p:attrName>
                                        </p:attrNameLst>
                                      </p:cBhvr>
                                      <p:tavLst>
                                        <p:tav tm="0">
                                          <p:val>
                                            <p:fltVal val="0"/>
                                          </p:val>
                                        </p:tav>
                                        <p:tav tm="100000">
                                          <p:val>
                                            <p:strVal val="#ppt_w"/>
                                          </p:val>
                                        </p:tav>
                                      </p:tavLst>
                                    </p:anim>
                                    <p:anim calcmode="lin" valueType="num">
                                      <p:cBhvr>
                                        <p:cTn id="27" dur="500" fill="hold"/>
                                        <p:tgtEl>
                                          <p:spTgt spid="52"/>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grpId="0" nodeType="afterEffect">
                                  <p:stCondLst>
                                    <p:cond delay="0"/>
                                  </p:stCondLst>
                                  <p:childTnLst>
                                    <p:set>
                                      <p:cBhvr>
                                        <p:cTn id="30" dur="1" fill="hold">
                                          <p:stCondLst>
                                            <p:cond delay="0"/>
                                          </p:stCondLst>
                                        </p:cTn>
                                        <p:tgtEl>
                                          <p:spTgt spid="53"/>
                                        </p:tgtEl>
                                        <p:attrNameLst>
                                          <p:attrName>style.visibility</p:attrName>
                                        </p:attrNameLst>
                                      </p:cBhvr>
                                      <p:to>
                                        <p:strVal val="visible"/>
                                      </p:to>
                                    </p:set>
                                    <p:anim calcmode="lin" valueType="num">
                                      <p:cBhvr>
                                        <p:cTn id="31" dur="500" fill="hold"/>
                                        <p:tgtEl>
                                          <p:spTgt spid="53"/>
                                        </p:tgtEl>
                                        <p:attrNameLst>
                                          <p:attrName>ppt_w</p:attrName>
                                        </p:attrNameLst>
                                      </p:cBhvr>
                                      <p:tavLst>
                                        <p:tav tm="0">
                                          <p:val>
                                            <p:fltVal val="0"/>
                                          </p:val>
                                        </p:tav>
                                        <p:tav tm="100000">
                                          <p:val>
                                            <p:strVal val="#ppt_w"/>
                                          </p:val>
                                        </p:tav>
                                      </p:tavLst>
                                    </p:anim>
                                    <p:anim calcmode="lin" valueType="num">
                                      <p:cBhvr>
                                        <p:cTn id="32" dur="500" fill="hold"/>
                                        <p:tgtEl>
                                          <p:spTgt spid="53"/>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10" presetClass="entr" presetSubtype="0" fill="hold" grpId="0" nodeType="afterEffect" nodePh="1">
                                  <p:stCondLst>
                                    <p:cond delay="0"/>
                                  </p:stCondLst>
                                  <p:endCondLst>
                                    <p:cond evt="begin" delay="0">
                                      <p:tn val="34"/>
                                    </p:cond>
                                  </p:endCondLst>
                                  <p:childTnLst>
                                    <p:set>
                                      <p:cBhvr>
                                        <p:cTn id="35" dur="1" fill="hold">
                                          <p:stCondLst>
                                            <p:cond delay="0"/>
                                          </p:stCondLst>
                                        </p:cTn>
                                        <p:tgtEl>
                                          <p:spTgt spid="43">
                                            <p:txEl>
                                              <p:pRg st="0" end="0"/>
                                            </p:txEl>
                                          </p:spTgt>
                                        </p:tgtEl>
                                        <p:attrNameLst>
                                          <p:attrName>style.visibility</p:attrName>
                                        </p:attrNameLst>
                                      </p:cBhvr>
                                      <p:to>
                                        <p:strVal val="visible"/>
                                      </p:to>
                                    </p:set>
                                    <p:animEffect transition="in" filter="fade">
                                      <p:cBhvr>
                                        <p:cTn id="36" dur="500"/>
                                        <p:tgtEl>
                                          <p:spTgt spid="43">
                                            <p:txEl>
                                              <p:pRg st="0" end="0"/>
                                            </p:txEl>
                                          </p:spTgt>
                                        </p:tgtEl>
                                      </p:cBhvr>
                                    </p:animEffect>
                                  </p:childTnLst>
                                </p:cTn>
                              </p:par>
                              <p:par>
                                <p:cTn id="37" presetID="10" presetClass="entr" presetSubtype="0" fill="hold" grpId="0" nodeType="withEffect" nodePh="1">
                                  <p:stCondLst>
                                    <p:cond delay="0"/>
                                  </p:stCondLst>
                                  <p:endCondLst>
                                    <p:cond evt="begin" delay="0">
                                      <p:tn val="37"/>
                                    </p:cond>
                                  </p:endCondLst>
                                  <p:childTnLst>
                                    <p:set>
                                      <p:cBhvr>
                                        <p:cTn id="38" dur="1" fill="hold">
                                          <p:stCondLst>
                                            <p:cond delay="0"/>
                                          </p:stCondLst>
                                        </p:cTn>
                                        <p:tgtEl>
                                          <p:spTgt spid="44">
                                            <p:txEl>
                                              <p:pRg st="0" end="0"/>
                                            </p:txEl>
                                          </p:spTgt>
                                        </p:tgtEl>
                                        <p:attrNameLst>
                                          <p:attrName>style.visibility</p:attrName>
                                        </p:attrNameLst>
                                      </p:cBhvr>
                                      <p:to>
                                        <p:strVal val="visible"/>
                                      </p:to>
                                    </p:set>
                                    <p:animEffect transition="in" filter="fade">
                                      <p:cBhvr>
                                        <p:cTn id="39" dur="500"/>
                                        <p:tgtEl>
                                          <p:spTgt spid="44">
                                            <p:txEl>
                                              <p:pRg st="0" end="0"/>
                                            </p:txEl>
                                          </p:spTgt>
                                        </p:tgtEl>
                                      </p:cBhvr>
                                    </p:animEffect>
                                  </p:childTnLst>
                                </p:cTn>
                              </p:par>
                            </p:childTnLst>
                          </p:cTn>
                        </p:par>
                        <p:par>
                          <p:cTn id="40" fill="hold">
                            <p:stCondLst>
                              <p:cond delay="3500"/>
                            </p:stCondLst>
                            <p:childTnLst>
                              <p:par>
                                <p:cTn id="41" presetID="2" presetClass="entr" presetSubtype="4" accel="50000" decel="50000" fill="hold" grpId="0" nodeType="afterEffect" nodePh="1">
                                  <p:stCondLst>
                                    <p:cond delay="0"/>
                                  </p:stCondLst>
                                  <p:endCondLst>
                                    <p:cond evt="begin" delay="0">
                                      <p:tn val="41"/>
                                    </p:cond>
                                  </p:endCondLst>
                                  <p:childTnLst>
                                    <p:set>
                                      <p:cBhvr>
                                        <p:cTn id="42" dur="1" fill="hold">
                                          <p:stCondLst>
                                            <p:cond delay="0"/>
                                          </p:stCondLst>
                                        </p:cTn>
                                        <p:tgtEl>
                                          <p:spTgt spid="42">
                                            <p:txEl>
                                              <p:pRg st="0" end="0"/>
                                            </p:txEl>
                                          </p:spTgt>
                                        </p:tgtEl>
                                        <p:attrNameLst>
                                          <p:attrName>style.visibility</p:attrName>
                                        </p:attrNameLst>
                                      </p:cBhvr>
                                      <p:to>
                                        <p:strVal val="visible"/>
                                      </p:to>
                                    </p:set>
                                    <p:anim calcmode="lin" valueType="num">
                                      <p:cBhvr additive="base">
                                        <p:cTn id="43"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2">
                                            <p:txEl>
                                              <p:pRg st="0" end="0"/>
                                            </p:txEl>
                                          </p:spTgt>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10" presetClass="entr" presetSubtype="0" fill="hold" grpId="0" nodeType="afterEffect" nodePh="1">
                                  <p:stCondLst>
                                    <p:cond delay="0"/>
                                  </p:stCondLst>
                                  <p:endCondLst>
                                    <p:cond evt="begin" delay="0">
                                      <p:tn val="46"/>
                                    </p:cond>
                                  </p:endCondLst>
                                  <p:childTnLst>
                                    <p:set>
                                      <p:cBhvr>
                                        <p:cTn id="47" dur="1" fill="hold">
                                          <p:stCondLst>
                                            <p:cond delay="0"/>
                                          </p:stCondLst>
                                        </p:cTn>
                                        <p:tgtEl>
                                          <p:spTgt spid="49">
                                            <p:txEl>
                                              <p:pRg st="0" end="0"/>
                                            </p:txEl>
                                          </p:spTgt>
                                        </p:tgtEl>
                                        <p:attrNameLst>
                                          <p:attrName>style.visibility</p:attrName>
                                        </p:attrNameLst>
                                      </p:cBhvr>
                                      <p:to>
                                        <p:strVal val="visible"/>
                                      </p:to>
                                    </p:set>
                                    <p:animEffect transition="in" filter="fade">
                                      <p:cBhvr>
                                        <p:cTn id="48" dur="500"/>
                                        <p:tgtEl>
                                          <p:spTgt spid="49">
                                            <p:txEl>
                                              <p:pRg st="0" end="0"/>
                                            </p:txEl>
                                          </p:spTgt>
                                        </p:tgtEl>
                                      </p:cBhvr>
                                    </p:animEffect>
                                  </p:childTnLst>
                                </p:cTn>
                              </p:par>
                              <p:par>
                                <p:cTn id="49" presetID="10" presetClass="entr" presetSubtype="0" fill="hold" grpId="0" nodeType="withEffect" nodePh="1">
                                  <p:stCondLst>
                                    <p:cond delay="0"/>
                                  </p:stCondLst>
                                  <p:endCondLst>
                                    <p:cond evt="begin" delay="0">
                                      <p:tn val="49"/>
                                    </p:cond>
                                  </p:endCondLst>
                                  <p:childTnLst>
                                    <p:set>
                                      <p:cBhvr>
                                        <p:cTn id="50" dur="1" fill="hold">
                                          <p:stCondLst>
                                            <p:cond delay="0"/>
                                          </p:stCondLst>
                                        </p:cTn>
                                        <p:tgtEl>
                                          <p:spTgt spid="50">
                                            <p:txEl>
                                              <p:pRg st="0" end="0"/>
                                            </p:txEl>
                                          </p:spTgt>
                                        </p:tgtEl>
                                        <p:attrNameLst>
                                          <p:attrName>style.visibility</p:attrName>
                                        </p:attrNameLst>
                                      </p:cBhvr>
                                      <p:to>
                                        <p:strVal val="visible"/>
                                      </p:to>
                                    </p:set>
                                    <p:animEffect transition="in" filter="fade">
                                      <p:cBhvr>
                                        <p:cTn id="51" dur="500"/>
                                        <p:tgtEl>
                                          <p:spTgt spid="50">
                                            <p:txEl>
                                              <p:pRg st="0" end="0"/>
                                            </p:txEl>
                                          </p:spTgt>
                                        </p:tgtEl>
                                      </p:cBhvr>
                                    </p:animEffect>
                                  </p:childTnLst>
                                </p:cTn>
                              </p:par>
                            </p:childTnLst>
                          </p:cTn>
                        </p:par>
                        <p:par>
                          <p:cTn id="52" fill="hold">
                            <p:stCondLst>
                              <p:cond delay="4500"/>
                            </p:stCondLst>
                            <p:childTnLst>
                              <p:par>
                                <p:cTn id="53" presetID="2" presetClass="entr" presetSubtype="4" accel="50000" decel="50000" fill="hold" grpId="0" nodeType="afterEffect" nodePh="1">
                                  <p:stCondLst>
                                    <p:cond delay="0"/>
                                  </p:stCondLst>
                                  <p:endCondLst>
                                    <p:cond evt="begin" delay="0">
                                      <p:tn val="53"/>
                                    </p:cond>
                                  </p:endCondLst>
                                  <p:childTnLst>
                                    <p:set>
                                      <p:cBhvr>
                                        <p:cTn id="54" dur="1" fill="hold">
                                          <p:stCondLst>
                                            <p:cond delay="0"/>
                                          </p:stCondLst>
                                        </p:cTn>
                                        <p:tgtEl>
                                          <p:spTgt spid="48">
                                            <p:txEl>
                                              <p:pRg st="0" end="0"/>
                                            </p:txEl>
                                          </p:spTgt>
                                        </p:tgtEl>
                                        <p:attrNameLst>
                                          <p:attrName>style.visibility</p:attrName>
                                        </p:attrNameLst>
                                      </p:cBhvr>
                                      <p:to>
                                        <p:strVal val="visible"/>
                                      </p:to>
                                    </p:set>
                                    <p:anim calcmode="lin" valueType="num">
                                      <p:cBhvr additive="base">
                                        <p:cTn id="55"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8">
                                            <p:txEl>
                                              <p:pRg st="0" end="0"/>
                                            </p:txEl>
                                          </p:spTgt>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10" presetClass="entr" presetSubtype="0" fill="hold" grpId="0" nodeType="afterEffect" nodePh="1">
                                  <p:stCondLst>
                                    <p:cond delay="0"/>
                                  </p:stCondLst>
                                  <p:endCondLst>
                                    <p:cond evt="begin" delay="0">
                                      <p:tn val="58"/>
                                    </p:cond>
                                  </p:endCondLst>
                                  <p:childTnLst>
                                    <p:set>
                                      <p:cBhvr>
                                        <p:cTn id="59" dur="1" fill="hold">
                                          <p:stCondLst>
                                            <p:cond delay="0"/>
                                          </p:stCondLst>
                                        </p:cTn>
                                        <p:tgtEl>
                                          <p:spTgt spid="46">
                                            <p:txEl>
                                              <p:pRg st="0" end="0"/>
                                            </p:txEl>
                                          </p:spTgt>
                                        </p:tgtEl>
                                        <p:attrNameLst>
                                          <p:attrName>style.visibility</p:attrName>
                                        </p:attrNameLst>
                                      </p:cBhvr>
                                      <p:to>
                                        <p:strVal val="visible"/>
                                      </p:to>
                                    </p:set>
                                    <p:animEffect transition="in" filter="fade">
                                      <p:cBhvr>
                                        <p:cTn id="60" dur="500"/>
                                        <p:tgtEl>
                                          <p:spTgt spid="46">
                                            <p:txEl>
                                              <p:pRg st="0" end="0"/>
                                            </p:txEl>
                                          </p:spTgt>
                                        </p:tgtEl>
                                      </p:cBhvr>
                                    </p:animEffect>
                                  </p:childTnLst>
                                </p:cTn>
                              </p:par>
                              <p:par>
                                <p:cTn id="61" presetID="10" presetClass="entr" presetSubtype="0" fill="hold" grpId="0" nodeType="withEffect" nodePh="1">
                                  <p:stCondLst>
                                    <p:cond delay="0"/>
                                  </p:stCondLst>
                                  <p:endCondLst>
                                    <p:cond evt="begin" delay="0">
                                      <p:tn val="61"/>
                                    </p:cond>
                                  </p:endCondLst>
                                  <p:childTnLst>
                                    <p:set>
                                      <p:cBhvr>
                                        <p:cTn id="62" dur="1" fill="hold">
                                          <p:stCondLst>
                                            <p:cond delay="0"/>
                                          </p:stCondLst>
                                        </p:cTn>
                                        <p:tgtEl>
                                          <p:spTgt spid="47">
                                            <p:txEl>
                                              <p:pRg st="0" end="0"/>
                                            </p:txEl>
                                          </p:spTgt>
                                        </p:tgtEl>
                                        <p:attrNameLst>
                                          <p:attrName>style.visibility</p:attrName>
                                        </p:attrNameLst>
                                      </p:cBhvr>
                                      <p:to>
                                        <p:strVal val="visible"/>
                                      </p:to>
                                    </p:set>
                                    <p:animEffect transition="in" filter="fade">
                                      <p:cBhvr>
                                        <p:cTn id="63" dur="500"/>
                                        <p:tgtEl>
                                          <p:spTgt spid="47">
                                            <p:txEl>
                                              <p:pRg st="0" end="0"/>
                                            </p:txEl>
                                          </p:spTgt>
                                        </p:tgtEl>
                                      </p:cBhvr>
                                    </p:animEffect>
                                  </p:childTnLst>
                                </p:cTn>
                              </p:par>
                            </p:childTnLst>
                          </p:cTn>
                        </p:par>
                        <p:par>
                          <p:cTn id="64" fill="hold">
                            <p:stCondLst>
                              <p:cond delay="5500"/>
                            </p:stCondLst>
                            <p:childTnLst>
                              <p:par>
                                <p:cTn id="65" presetID="2" presetClass="entr" presetSubtype="4" accel="50000" decel="50000" fill="hold" grpId="0" nodeType="afterEffect" nodePh="1">
                                  <p:stCondLst>
                                    <p:cond delay="0"/>
                                  </p:stCondLst>
                                  <p:endCondLst>
                                    <p:cond evt="begin" delay="0">
                                      <p:tn val="65"/>
                                    </p:cond>
                                  </p:endCondLst>
                                  <p:childTnLst>
                                    <p:set>
                                      <p:cBhvr>
                                        <p:cTn id="66" dur="1" fill="hold">
                                          <p:stCondLst>
                                            <p:cond delay="0"/>
                                          </p:stCondLst>
                                        </p:cTn>
                                        <p:tgtEl>
                                          <p:spTgt spid="45">
                                            <p:txEl>
                                              <p:pRg st="0" end="0"/>
                                            </p:txEl>
                                          </p:spTgt>
                                        </p:tgtEl>
                                        <p:attrNameLst>
                                          <p:attrName>style.visibility</p:attrName>
                                        </p:attrNameLst>
                                      </p:cBhvr>
                                      <p:to>
                                        <p:strVal val="visible"/>
                                      </p:to>
                                    </p:set>
                                    <p:anim calcmode="lin" valueType="num">
                                      <p:cBhvr additive="base">
                                        <p:cTn id="67"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build="p">
        <p:tmplLst>
          <p:tmpl lvl="1">
            <p:tnLst>
              <p:par>
                <p:cTn presetID="10" presetClass="entr" presetSubtype="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4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ppt_x"/>
                          </p:val>
                        </p:tav>
                        <p:tav tm="100000">
                          <p:val>
                            <p:strVal val="#ppt_x"/>
                          </p:val>
                        </p:tav>
                      </p:tavLst>
                    </p:anim>
                    <p:anim calcmode="lin" valueType="num">
                      <p:cBhvr additive="base">
                        <p:cTn dur="500" fill="hold"/>
                        <p:tgtEl>
                          <p:spTgt spid="42"/>
                        </p:tgtEl>
                        <p:attrNameLst>
                          <p:attrName>ppt_y</p:attrName>
                        </p:attrNameLst>
                      </p:cBhvr>
                      <p:tavLst>
                        <p:tav tm="0">
                          <p:val>
                            <p:strVal val="1+#ppt_h/2"/>
                          </p:val>
                        </p:tav>
                        <p:tav tm="100000">
                          <p:val>
                            <p:strVal val="#ppt_y"/>
                          </p:val>
                        </p:tav>
                      </p:tavLst>
                    </p:anim>
                  </p:childTnLst>
                </p:cTn>
              </p:par>
            </p:tnLst>
          </p:tmpl>
        </p:tmplLst>
      </p:bldP>
      <p:bldP spid="4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childTnLst>
                </p:cTn>
              </p:par>
            </p:tnLst>
          </p:tmpl>
        </p:tmplLst>
      </p:bldP>
      <p:bldP spid="45"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 calcmode="lin" valueType="num">
                      <p:cBhvr additive="base">
                        <p:cTn dur="500" fill="hold"/>
                        <p:tgtEl>
                          <p:spTgt spid="45"/>
                        </p:tgtEl>
                        <p:attrNameLst>
                          <p:attrName>ppt_x</p:attrName>
                        </p:attrNameLst>
                      </p:cBhvr>
                      <p:tavLst>
                        <p:tav tm="0">
                          <p:val>
                            <p:strVal val="#ppt_x"/>
                          </p:val>
                        </p:tav>
                        <p:tav tm="100000">
                          <p:val>
                            <p:strVal val="#ppt_x"/>
                          </p:val>
                        </p:tav>
                      </p:tavLst>
                    </p:anim>
                    <p:anim calcmode="lin" valueType="num">
                      <p:cBhvr additive="base">
                        <p:cTn dur="500" fill="hold"/>
                        <p:tgtEl>
                          <p:spTgt spid="45"/>
                        </p:tgtEl>
                        <p:attrNameLst>
                          <p:attrName>ppt_y</p:attrName>
                        </p:attrNameLst>
                      </p:cBhvr>
                      <p:tavLst>
                        <p:tav tm="0">
                          <p:val>
                            <p:strVal val="1+#ppt_h/2"/>
                          </p:val>
                        </p:tav>
                        <p:tav tm="100000">
                          <p:val>
                            <p:strVal val="#ppt_y"/>
                          </p:val>
                        </p:tav>
                      </p:tavLst>
                    </p:anim>
                  </p:childTnLst>
                </p:cTn>
              </p:par>
            </p:tnLst>
          </p:tmpl>
        </p:tmplLst>
      </p:bldP>
      <p:bldP spid="46"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6"/>
                        </p:tgtEl>
                        <p:attrNameLst>
                          <p:attrName>style.visibility</p:attrName>
                        </p:attrNameLst>
                      </p:cBhvr>
                      <p:to>
                        <p:strVal val="visible"/>
                      </p:to>
                    </p:set>
                    <p:animEffect transition="in" filter="fade">
                      <p:cBhvr>
                        <p:cTn dur="500"/>
                        <p:tgtEl>
                          <p:spTgt spid="46"/>
                        </p:tgtEl>
                      </p:cBhvr>
                    </p:animEffect>
                  </p:childTnLst>
                </p:cTn>
              </p:par>
            </p:tnLst>
          </p:tmpl>
        </p:tmplLst>
      </p:bldP>
      <p:bldP spid="47"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childTnLst>
                </p:cTn>
              </p:par>
            </p:tnLst>
          </p:tmpl>
        </p:tmplLst>
      </p:bldP>
      <p:bldP spid="48"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ppt_x"/>
                          </p:val>
                        </p:tav>
                        <p:tav tm="100000">
                          <p:val>
                            <p:strVal val="#ppt_x"/>
                          </p:val>
                        </p:tav>
                      </p:tavLst>
                    </p:anim>
                    <p:anim calcmode="lin" valueType="num">
                      <p:cBhvr additive="base">
                        <p:cTn dur="500" fill="hold"/>
                        <p:tgtEl>
                          <p:spTgt spid="48"/>
                        </p:tgtEl>
                        <p:attrNameLst>
                          <p:attrName>ppt_y</p:attrName>
                        </p:attrNameLst>
                      </p:cBhvr>
                      <p:tavLst>
                        <p:tav tm="0">
                          <p:val>
                            <p:strVal val="1+#ppt_h/2"/>
                          </p:val>
                        </p:tav>
                        <p:tav tm="100000">
                          <p:val>
                            <p:strVal val="#ppt_y"/>
                          </p:val>
                        </p:tav>
                      </p:tavLst>
                    </p:anim>
                  </p:childTnLst>
                </p:cTn>
              </p:par>
            </p:tnLst>
          </p:tmpl>
        </p:tmplLst>
      </p:bldP>
      <p:bldP spid="4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9"/>
                        </p:tgtEl>
                        <p:attrNameLst>
                          <p:attrName>style.visibility</p:attrName>
                        </p:attrNameLst>
                      </p:cBhvr>
                      <p:to>
                        <p:strVal val="visible"/>
                      </p:to>
                    </p:set>
                    <p:animEffect transition="in" filter="fade">
                      <p:cBhvr>
                        <p:cTn dur="500"/>
                        <p:tgtEl>
                          <p:spTgt spid="49"/>
                        </p:tgtEl>
                      </p:cBhvr>
                    </p:animEffect>
                  </p:childTnLst>
                </p:cTn>
              </p:par>
            </p:tnLst>
          </p:tmpl>
        </p:tmplLst>
      </p:bldP>
      <p:bldP spid="50"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P spid="51" grpId="0" animBg="1"/>
      <p:bldP spid="52" grpId="0" animBg="1"/>
      <p:bldP spid="53"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eam">
    <p:bg>
      <p:bgPr>
        <a:solidFill>
          <a:schemeClr val="bg1"/>
        </a:solidFill>
        <a:effectLst/>
      </p:bgPr>
    </p:bg>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2350352" y="517427"/>
            <a:ext cx="4443296" cy="310112"/>
          </a:xfrm>
          <a:prstGeom prst="rect">
            <a:avLst/>
          </a:prstGeom>
        </p:spPr>
        <p:txBody>
          <a:bodyPr wrap="none" lIns="0" tIns="0" rIns="0" bIns="0" anchor="ctr">
            <a:noAutofit/>
          </a:bodyPr>
          <a:lstStyle>
            <a:lvl1pPr algn="ctr">
              <a:defRPr sz="24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17" name="Text Placeholder 3"/>
          <p:cNvSpPr>
            <a:spLocks noGrp="1"/>
          </p:cNvSpPr>
          <p:nvPr>
            <p:ph type="body" sz="half" idx="2" hasCustomPrompt="1"/>
          </p:nvPr>
        </p:nvSpPr>
        <p:spPr>
          <a:xfrm>
            <a:off x="3271838" y="862246"/>
            <a:ext cx="2600325"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grpSp>
        <p:nvGrpSpPr>
          <p:cNvPr id="18" name="Group 17"/>
          <p:cNvGrpSpPr/>
          <p:nvPr userDrawn="1"/>
        </p:nvGrpSpPr>
        <p:grpSpPr>
          <a:xfrm>
            <a:off x="2497931" y="1143000"/>
            <a:ext cx="4148138" cy="76200"/>
            <a:chOff x="508000" y="2487613"/>
            <a:chExt cx="2818606" cy="76200"/>
          </a:xfrm>
        </p:grpSpPr>
        <p:sp>
          <p:nvSpPr>
            <p:cNvPr id="19" name="Rectangle 18"/>
            <p:cNvSpPr/>
            <p:nvPr userDrawn="1"/>
          </p:nvSpPr>
          <p:spPr>
            <a:xfrm>
              <a:off x="508000" y="2487613"/>
              <a:ext cx="469924"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976948" y="2487613"/>
              <a:ext cx="469924" cy="7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1446882" y="2487613"/>
              <a:ext cx="469924" cy="76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userDrawn="1"/>
          </p:nvSpPr>
          <p:spPr>
            <a:xfrm>
              <a:off x="1916815" y="2487613"/>
              <a:ext cx="469924" cy="76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userDrawn="1"/>
          </p:nvSpPr>
          <p:spPr>
            <a:xfrm>
              <a:off x="2386749" y="2487613"/>
              <a:ext cx="469924" cy="76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userDrawn="1"/>
          </p:nvSpPr>
          <p:spPr>
            <a:xfrm>
              <a:off x="2856682" y="2487613"/>
              <a:ext cx="469924"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Pentagon 35"/>
          <p:cNvSpPr>
            <a:spLocks noChangeAspect="1"/>
          </p:cNvSpPr>
          <p:nvPr userDrawn="1"/>
        </p:nvSpPr>
        <p:spPr>
          <a:xfrm rot="5400000">
            <a:off x="8501871" y="773413"/>
            <a:ext cx="394954" cy="495300"/>
          </a:xfrm>
          <a:prstGeom prst="homePlate">
            <a:avLst>
              <a:gd name="adj" fmla="val 3190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37" name="Slide Number Placeholder 4"/>
          <p:cNvSpPr txBox="1">
            <a:spLocks/>
          </p:cNvSpPr>
          <p:nvPr userDrawn="1"/>
        </p:nvSpPr>
        <p:spPr>
          <a:xfrm>
            <a:off x="8426147" y="790539"/>
            <a:ext cx="546403" cy="403892"/>
          </a:xfrm>
          <a:prstGeom prst="rect">
            <a:avLst/>
          </a:prstGeom>
        </p:spPr>
        <p:txBody>
          <a:bodyPr vert="horz" lIns="91440" tIns="45720" rIns="91440" bIns="4572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36B7D2-B98C-44FD-8D04-7EC62A564975}" type="slidenum">
              <a:rPr lang="en-US" sz="1200" smtClean="0"/>
              <a:pPr/>
              <a:t>‹#›</a:t>
            </a:fld>
            <a:endParaRPr lang="en-US" sz="1200" dirty="0"/>
          </a:p>
        </p:txBody>
      </p:sp>
      <p:sp>
        <p:nvSpPr>
          <p:cNvPr id="38" name="Round Same Side Corner Rectangle 37"/>
          <p:cNvSpPr/>
          <p:nvPr userDrawn="1"/>
        </p:nvSpPr>
        <p:spPr>
          <a:xfrm flipV="1">
            <a:off x="1132539" y="5146220"/>
            <a:ext cx="2209800" cy="4889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icture Placeholder 7"/>
          <p:cNvSpPr>
            <a:spLocks noGrp="1"/>
          </p:cNvSpPr>
          <p:nvPr>
            <p:ph type="pic" sz="quarter" idx="44" hasCustomPrompt="1"/>
          </p:nvPr>
        </p:nvSpPr>
        <p:spPr>
          <a:xfrm>
            <a:off x="1131015" y="2468308"/>
            <a:ext cx="2212848" cy="2670048"/>
          </a:xfrm>
          <a:prstGeom prst="rect">
            <a:avLst/>
          </a:prstGeom>
          <a:ln>
            <a:noFill/>
          </a:ln>
        </p:spPr>
        <p:txBody>
          <a:bodyPr wrap="none" tIns="0" bIns="914400" anchor="b"/>
          <a:lstStyle>
            <a:lvl1pPr algn="ctr" rtl="0">
              <a:buNone/>
              <a:defRPr sz="1400" b="1">
                <a:solidFill>
                  <a:schemeClr val="tx1">
                    <a:lumMod val="50000"/>
                    <a:lumOff val="50000"/>
                  </a:schemeClr>
                </a:solidFill>
              </a:defRPr>
            </a:lvl1pPr>
          </a:lstStyle>
          <a:p>
            <a:r>
              <a:rPr lang="en-US" dirty="0" smtClean="0"/>
              <a:t>Click Icon To Add Image </a:t>
            </a:r>
            <a:endParaRPr lang="en-US" dirty="0"/>
          </a:p>
        </p:txBody>
      </p:sp>
      <p:sp>
        <p:nvSpPr>
          <p:cNvPr id="40" name="Text Placeholder 3"/>
          <p:cNvSpPr>
            <a:spLocks noGrp="1"/>
          </p:cNvSpPr>
          <p:nvPr>
            <p:ph type="body" sz="half" idx="42"/>
          </p:nvPr>
        </p:nvSpPr>
        <p:spPr>
          <a:xfrm>
            <a:off x="1367738" y="5260520"/>
            <a:ext cx="1739402" cy="260350"/>
          </a:xfrm>
          <a:prstGeom prst="rect">
            <a:avLst/>
          </a:prstGeom>
        </p:spPr>
        <p:txBody>
          <a:bodyPr wrap="square" lIns="0" tIns="0" rIns="0" bIns="0" anchor="ctr">
            <a:noAutofit/>
          </a:bodyPr>
          <a:lstStyle>
            <a:lvl1pPr marL="0" indent="0" algn="ctr">
              <a:buNone/>
              <a:defRPr sz="14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animEffect transition="in" filter="fade">
                                      <p:cBhvr>
                                        <p:cTn id="13" dur="500"/>
                                        <p:tgtEl>
                                          <p:spTgt spid="17">
                                            <p:txEl>
                                              <p:pRg st="0" end="0"/>
                                            </p:txEl>
                                          </p:spTgt>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wipe(up)">
                                      <p:cBhvr>
                                        <p:cTn id="21" dur="500"/>
                                        <p:tgtEl>
                                          <p:spTgt spid="39"/>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wipe(up)">
                                      <p:cBhvr>
                                        <p:cTn id="25" dur="500"/>
                                        <p:tgtEl>
                                          <p:spTgt spid="38"/>
                                        </p:tgtEl>
                                      </p:cBhvr>
                                    </p:animEffect>
                                  </p:childTnLst>
                                </p:cTn>
                              </p:par>
                              <p:par>
                                <p:cTn id="26" presetID="10" presetClass="entr" presetSubtype="0" fill="hold" grpId="0" nodeType="withEffect" nodePh="1">
                                  <p:stCondLst>
                                    <p:cond delay="0"/>
                                  </p:stCondLst>
                                  <p:endCondLst>
                                    <p:cond evt="begin" delay="0">
                                      <p:tn val="26"/>
                                    </p:cond>
                                  </p:endCondLst>
                                  <p:childTnLst>
                                    <p:set>
                                      <p:cBhvr>
                                        <p:cTn id="27" dur="1" fill="hold">
                                          <p:stCondLst>
                                            <p:cond delay="0"/>
                                          </p:stCondLst>
                                        </p:cTn>
                                        <p:tgtEl>
                                          <p:spTgt spid="40">
                                            <p:txEl>
                                              <p:pRg st="0" end="0"/>
                                            </p:txEl>
                                          </p:spTgt>
                                        </p:tgtEl>
                                        <p:attrNameLst>
                                          <p:attrName>style.visibility</p:attrName>
                                        </p:attrNameLst>
                                      </p:cBhvr>
                                      <p:to>
                                        <p:strVal val="visible"/>
                                      </p:to>
                                    </p:set>
                                    <p:animEffect transition="in" filter="fade">
                                      <p:cBhvr>
                                        <p:cTn id="28" dur="500"/>
                                        <p:tgtEl>
                                          <p:spTgt spid="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38" grpId="0" animBg="1"/>
      <p:bldP spid="39" grpId="0"/>
      <p:bldP spid="40"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team">
    <p:spTree>
      <p:nvGrpSpPr>
        <p:cNvPr id="1" name=""/>
        <p:cNvGrpSpPr/>
        <p:nvPr/>
      </p:nvGrpSpPr>
      <p:grpSpPr>
        <a:xfrm>
          <a:off x="0" y="0"/>
          <a:ext cx="0" cy="0"/>
          <a:chOff x="0" y="0"/>
          <a:chExt cx="0" cy="0"/>
        </a:xfrm>
      </p:grpSpPr>
      <p:sp>
        <p:nvSpPr>
          <p:cNvPr id="33" name="Title 1"/>
          <p:cNvSpPr>
            <a:spLocks noGrp="1"/>
          </p:cNvSpPr>
          <p:nvPr>
            <p:ph type="title" hasCustomPrompt="1"/>
          </p:nvPr>
        </p:nvSpPr>
        <p:spPr>
          <a:xfrm>
            <a:off x="2350352" y="517427"/>
            <a:ext cx="4443296" cy="310112"/>
          </a:xfrm>
          <a:prstGeom prst="rect">
            <a:avLst/>
          </a:prstGeom>
        </p:spPr>
        <p:txBody>
          <a:bodyPr wrap="none" lIns="0" tIns="0" rIns="0" bIns="0" anchor="ctr">
            <a:noAutofit/>
          </a:bodyPr>
          <a:lstStyle>
            <a:lvl1pPr algn="ctr">
              <a:defRPr sz="24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4" name="Text Placeholder 3"/>
          <p:cNvSpPr>
            <a:spLocks noGrp="1"/>
          </p:cNvSpPr>
          <p:nvPr>
            <p:ph type="body" sz="half" idx="2" hasCustomPrompt="1"/>
          </p:nvPr>
        </p:nvSpPr>
        <p:spPr>
          <a:xfrm>
            <a:off x="3271838" y="862246"/>
            <a:ext cx="2600325"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grpSp>
        <p:nvGrpSpPr>
          <p:cNvPr id="35" name="Group 34"/>
          <p:cNvGrpSpPr/>
          <p:nvPr userDrawn="1"/>
        </p:nvGrpSpPr>
        <p:grpSpPr>
          <a:xfrm>
            <a:off x="2497931" y="1143000"/>
            <a:ext cx="4148138" cy="76200"/>
            <a:chOff x="508000" y="2487613"/>
            <a:chExt cx="2818606" cy="76200"/>
          </a:xfrm>
        </p:grpSpPr>
        <p:sp>
          <p:nvSpPr>
            <p:cNvPr id="42" name="Rectangle 41"/>
            <p:cNvSpPr/>
            <p:nvPr userDrawn="1"/>
          </p:nvSpPr>
          <p:spPr>
            <a:xfrm>
              <a:off x="508000" y="2487613"/>
              <a:ext cx="469924"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976948" y="2487613"/>
              <a:ext cx="469924" cy="7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userDrawn="1"/>
          </p:nvSpPr>
          <p:spPr>
            <a:xfrm>
              <a:off x="1446882" y="2487613"/>
              <a:ext cx="469924" cy="76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userDrawn="1"/>
          </p:nvSpPr>
          <p:spPr>
            <a:xfrm>
              <a:off x="1916815" y="2487613"/>
              <a:ext cx="469924" cy="76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p:cNvSpPr/>
            <p:nvPr userDrawn="1"/>
          </p:nvSpPr>
          <p:spPr>
            <a:xfrm>
              <a:off x="2386749" y="2487613"/>
              <a:ext cx="469924" cy="76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userDrawn="1"/>
          </p:nvSpPr>
          <p:spPr>
            <a:xfrm>
              <a:off x="2856682" y="2487613"/>
              <a:ext cx="469924"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8" name="Pentagon 47"/>
          <p:cNvSpPr>
            <a:spLocks noChangeAspect="1"/>
          </p:cNvSpPr>
          <p:nvPr userDrawn="1"/>
        </p:nvSpPr>
        <p:spPr>
          <a:xfrm rot="5400000">
            <a:off x="8501871" y="773413"/>
            <a:ext cx="394954" cy="495300"/>
          </a:xfrm>
          <a:prstGeom prst="homePlate">
            <a:avLst>
              <a:gd name="adj" fmla="val 3190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49" name="Slide Number Placeholder 4"/>
          <p:cNvSpPr txBox="1">
            <a:spLocks/>
          </p:cNvSpPr>
          <p:nvPr userDrawn="1"/>
        </p:nvSpPr>
        <p:spPr>
          <a:xfrm>
            <a:off x="8426147" y="790539"/>
            <a:ext cx="546403" cy="403892"/>
          </a:xfrm>
          <a:prstGeom prst="rect">
            <a:avLst/>
          </a:prstGeom>
        </p:spPr>
        <p:txBody>
          <a:bodyPr vert="horz" lIns="91440" tIns="45720" rIns="91440" bIns="4572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36B7D2-B98C-44FD-8D04-7EC62A564975}" type="slidenum">
              <a:rPr lang="en-US" sz="1200" smtClean="0"/>
              <a:pPr/>
              <a:t>‹#›</a:t>
            </a:fld>
            <a:endParaRPr lang="en-US" sz="1200" dirty="0"/>
          </a:p>
        </p:txBody>
      </p:sp>
      <p:sp>
        <p:nvSpPr>
          <p:cNvPr id="50" name="Text Placeholder 3"/>
          <p:cNvSpPr>
            <a:spLocks noGrp="1"/>
          </p:cNvSpPr>
          <p:nvPr>
            <p:ph type="body" sz="half" idx="36"/>
          </p:nvPr>
        </p:nvSpPr>
        <p:spPr>
          <a:xfrm>
            <a:off x="1365612" y="4652647"/>
            <a:ext cx="1600200" cy="192780"/>
          </a:xfrm>
          <a:prstGeom prst="rect">
            <a:avLst/>
          </a:prstGeom>
        </p:spPr>
        <p:txBody>
          <a:bodyPr wrap="square" lIns="0" tIns="0" rIns="0" bIns="0" anchor="ctr">
            <a:noAutofit/>
          </a:bodyPr>
          <a:lstStyle>
            <a:lvl1pPr marL="0" indent="0" algn="ctr">
              <a:buNone/>
              <a:defRPr sz="1400" b="1" baseline="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51" name="Text Placeholder 3"/>
          <p:cNvSpPr>
            <a:spLocks noGrp="1"/>
          </p:cNvSpPr>
          <p:nvPr>
            <p:ph type="body" sz="half" idx="37"/>
          </p:nvPr>
        </p:nvSpPr>
        <p:spPr>
          <a:xfrm flipH="1">
            <a:off x="1365612" y="4915150"/>
            <a:ext cx="1600200" cy="192780"/>
          </a:xfrm>
          <a:prstGeom prst="rect">
            <a:avLst/>
          </a:prstGeom>
        </p:spPr>
        <p:txBody>
          <a:bodyPr wrap="square" lIns="0" tIns="0" rIns="0" bIns="0" anchor="ctr">
            <a:noAutofit/>
          </a:bodyPr>
          <a:lstStyle>
            <a:lvl1pPr marL="0" indent="0" algn="ctr">
              <a:buNone/>
              <a:defRPr sz="1200" b="1" baseline="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cxnSp>
        <p:nvCxnSpPr>
          <p:cNvPr id="52" name="Straight Connector 51"/>
          <p:cNvCxnSpPr/>
          <p:nvPr userDrawn="1"/>
        </p:nvCxnSpPr>
        <p:spPr>
          <a:xfrm>
            <a:off x="1251312" y="4888773"/>
            <a:ext cx="1828800" cy="1588"/>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53" name="Text Placeholder 3"/>
          <p:cNvSpPr>
            <a:spLocks noGrp="1"/>
          </p:cNvSpPr>
          <p:nvPr>
            <p:ph type="body" sz="half" idx="41"/>
          </p:nvPr>
        </p:nvSpPr>
        <p:spPr>
          <a:xfrm>
            <a:off x="1251312" y="5164266"/>
            <a:ext cx="1828800" cy="517280"/>
          </a:xfrm>
          <a:prstGeom prst="rect">
            <a:avLst/>
          </a:prstGeom>
        </p:spPr>
        <p:txBody>
          <a:bodyPr wrap="square" lIns="0" tIns="0" rIns="0" bIns="0" anchor="t">
            <a:noAutofit/>
          </a:bodyPr>
          <a:lstStyle>
            <a:lvl1pPr marL="0" indent="0" algn="ctr">
              <a:buNone/>
              <a:defRPr sz="1000" b="0" baseline="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54" name="Picture Placeholder 7"/>
          <p:cNvSpPr>
            <a:spLocks noGrp="1"/>
          </p:cNvSpPr>
          <p:nvPr>
            <p:ph type="pic" sz="quarter" idx="44" hasCustomPrompt="1"/>
          </p:nvPr>
        </p:nvSpPr>
        <p:spPr>
          <a:xfrm>
            <a:off x="944988" y="2138798"/>
            <a:ext cx="2441448" cy="2441448"/>
          </a:xfrm>
          <a:prstGeom prst="ellipse">
            <a:avLst/>
          </a:prstGeom>
          <a:ln w="3175">
            <a:solidFill>
              <a:schemeClr val="bg1">
                <a:lumMod val="85000"/>
              </a:schemeClr>
            </a:solidFill>
          </a:ln>
        </p:spPr>
        <p:txBody>
          <a:bodyPr wrap="none" tIns="0" bIns="457200" anchor="b"/>
          <a:lstStyle>
            <a:lvl1pPr algn="ctr" rtl="0">
              <a:buNone/>
              <a:defRPr sz="1400" b="1">
                <a:solidFill>
                  <a:schemeClr val="tx1">
                    <a:lumMod val="50000"/>
                    <a:lumOff val="50000"/>
                  </a:schemeClr>
                </a:solidFill>
              </a:defRPr>
            </a:lvl1pPr>
          </a:lstStyle>
          <a:p>
            <a:r>
              <a:rPr lang="en-US" dirty="0" smtClean="0"/>
              <a:t>Click Icon To Add Image </a:t>
            </a:r>
            <a:endParaRPr lang="en-US" dirty="0"/>
          </a:p>
        </p:txBody>
      </p:sp>
      <p:grpSp>
        <p:nvGrpSpPr>
          <p:cNvPr id="55" name="Group 54"/>
          <p:cNvGrpSpPr/>
          <p:nvPr userDrawn="1"/>
        </p:nvGrpSpPr>
        <p:grpSpPr>
          <a:xfrm>
            <a:off x="1653812" y="5721110"/>
            <a:ext cx="1023800" cy="298690"/>
            <a:chOff x="3733800" y="3067050"/>
            <a:chExt cx="1504430" cy="438912"/>
          </a:xfrm>
          <a:solidFill>
            <a:schemeClr val="tx1">
              <a:lumMod val="50000"/>
              <a:lumOff val="50000"/>
            </a:schemeClr>
          </a:solidFill>
        </p:grpSpPr>
        <p:sp>
          <p:nvSpPr>
            <p:cNvPr id="56" name="Freeform 15"/>
            <p:cNvSpPr>
              <a:spLocks noEditPoints="1"/>
            </p:cNvSpPr>
            <p:nvPr/>
          </p:nvSpPr>
          <p:spPr bwMode="auto">
            <a:xfrm>
              <a:off x="4267200" y="3067050"/>
              <a:ext cx="438912" cy="438912"/>
            </a:xfrm>
            <a:custGeom>
              <a:avLst/>
              <a:gdLst/>
              <a:ahLst/>
              <a:cxnLst>
                <a:cxn ang="0">
                  <a:pos x="79" y="0"/>
                </a:cxn>
                <a:cxn ang="0">
                  <a:pos x="0" y="79"/>
                </a:cxn>
                <a:cxn ang="0">
                  <a:pos x="79" y="159"/>
                </a:cxn>
                <a:cxn ang="0">
                  <a:pos x="159" y="79"/>
                </a:cxn>
                <a:cxn ang="0">
                  <a:pos x="79" y="0"/>
                </a:cxn>
                <a:cxn ang="0">
                  <a:pos x="115" y="61"/>
                </a:cxn>
                <a:cxn ang="0">
                  <a:pos x="115" y="64"/>
                </a:cxn>
                <a:cxn ang="0">
                  <a:pos x="63" y="116"/>
                </a:cxn>
                <a:cxn ang="0">
                  <a:pos x="35" y="107"/>
                </a:cxn>
                <a:cxn ang="0">
                  <a:pos x="39" y="108"/>
                </a:cxn>
                <a:cxn ang="0">
                  <a:pos x="62" y="100"/>
                </a:cxn>
                <a:cxn ang="0">
                  <a:pos x="45" y="87"/>
                </a:cxn>
                <a:cxn ang="0">
                  <a:pos x="48" y="87"/>
                </a:cxn>
                <a:cxn ang="0">
                  <a:pos x="53" y="87"/>
                </a:cxn>
                <a:cxn ang="0">
                  <a:pos x="38" y="69"/>
                </a:cxn>
                <a:cxn ang="0">
                  <a:pos x="38" y="69"/>
                </a:cxn>
                <a:cxn ang="0">
                  <a:pos x="47" y="71"/>
                </a:cxn>
                <a:cxn ang="0">
                  <a:pos x="39" y="56"/>
                </a:cxn>
                <a:cxn ang="0">
                  <a:pos x="41" y="47"/>
                </a:cxn>
                <a:cxn ang="0">
                  <a:pos x="79" y="66"/>
                </a:cxn>
                <a:cxn ang="0">
                  <a:pos x="78" y="62"/>
                </a:cxn>
                <a:cxn ang="0">
                  <a:pos x="97" y="43"/>
                </a:cxn>
                <a:cxn ang="0">
                  <a:pos x="110" y="49"/>
                </a:cxn>
                <a:cxn ang="0">
                  <a:pos x="122" y="45"/>
                </a:cxn>
                <a:cxn ang="0">
                  <a:pos x="114" y="55"/>
                </a:cxn>
                <a:cxn ang="0">
                  <a:pos x="124" y="52"/>
                </a:cxn>
                <a:cxn ang="0">
                  <a:pos x="115" y="61"/>
                </a:cxn>
                <a:cxn ang="0">
                  <a:pos x="115" y="61"/>
                </a:cxn>
                <a:cxn ang="0">
                  <a:pos x="115" y="61"/>
                </a:cxn>
              </a:cxnLst>
              <a:rect l="0" t="0" r="r" b="b"/>
              <a:pathLst>
                <a:path w="159" h="159">
                  <a:moveTo>
                    <a:pt x="79" y="0"/>
                  </a:moveTo>
                  <a:cubicBezTo>
                    <a:pt x="36" y="0"/>
                    <a:pt x="0" y="36"/>
                    <a:pt x="0" y="79"/>
                  </a:cubicBezTo>
                  <a:cubicBezTo>
                    <a:pt x="0" y="123"/>
                    <a:pt x="36" y="159"/>
                    <a:pt x="79" y="159"/>
                  </a:cubicBezTo>
                  <a:cubicBezTo>
                    <a:pt x="123" y="159"/>
                    <a:pt x="159" y="123"/>
                    <a:pt x="159" y="79"/>
                  </a:cubicBezTo>
                  <a:cubicBezTo>
                    <a:pt x="159" y="36"/>
                    <a:pt x="123" y="0"/>
                    <a:pt x="79" y="0"/>
                  </a:cubicBezTo>
                  <a:close/>
                  <a:moveTo>
                    <a:pt x="115" y="61"/>
                  </a:moveTo>
                  <a:cubicBezTo>
                    <a:pt x="115" y="62"/>
                    <a:pt x="115" y="63"/>
                    <a:pt x="115" y="64"/>
                  </a:cubicBezTo>
                  <a:cubicBezTo>
                    <a:pt x="115" y="88"/>
                    <a:pt x="97" y="116"/>
                    <a:pt x="63" y="116"/>
                  </a:cubicBezTo>
                  <a:cubicBezTo>
                    <a:pt x="53" y="116"/>
                    <a:pt x="43" y="113"/>
                    <a:pt x="35" y="107"/>
                  </a:cubicBezTo>
                  <a:cubicBezTo>
                    <a:pt x="36" y="108"/>
                    <a:pt x="38" y="108"/>
                    <a:pt x="39" y="108"/>
                  </a:cubicBezTo>
                  <a:cubicBezTo>
                    <a:pt x="48" y="108"/>
                    <a:pt x="56" y="105"/>
                    <a:pt x="62" y="100"/>
                  </a:cubicBezTo>
                  <a:cubicBezTo>
                    <a:pt x="54" y="100"/>
                    <a:pt x="47" y="94"/>
                    <a:pt x="45" y="87"/>
                  </a:cubicBezTo>
                  <a:cubicBezTo>
                    <a:pt x="46" y="87"/>
                    <a:pt x="47" y="87"/>
                    <a:pt x="48" y="87"/>
                  </a:cubicBezTo>
                  <a:cubicBezTo>
                    <a:pt x="50" y="87"/>
                    <a:pt x="52" y="87"/>
                    <a:pt x="53" y="87"/>
                  </a:cubicBezTo>
                  <a:cubicBezTo>
                    <a:pt x="45" y="85"/>
                    <a:pt x="38" y="78"/>
                    <a:pt x="38" y="69"/>
                  </a:cubicBezTo>
                  <a:cubicBezTo>
                    <a:pt x="38" y="69"/>
                    <a:pt x="38" y="69"/>
                    <a:pt x="38" y="69"/>
                  </a:cubicBezTo>
                  <a:cubicBezTo>
                    <a:pt x="41" y="70"/>
                    <a:pt x="44" y="71"/>
                    <a:pt x="47" y="71"/>
                  </a:cubicBezTo>
                  <a:cubicBezTo>
                    <a:pt x="42" y="68"/>
                    <a:pt x="39" y="62"/>
                    <a:pt x="39" y="56"/>
                  </a:cubicBezTo>
                  <a:cubicBezTo>
                    <a:pt x="39" y="52"/>
                    <a:pt x="40" y="49"/>
                    <a:pt x="41" y="47"/>
                  </a:cubicBezTo>
                  <a:cubicBezTo>
                    <a:pt x="50" y="58"/>
                    <a:pt x="64" y="65"/>
                    <a:pt x="79" y="66"/>
                  </a:cubicBezTo>
                  <a:cubicBezTo>
                    <a:pt x="78" y="64"/>
                    <a:pt x="78" y="63"/>
                    <a:pt x="78" y="62"/>
                  </a:cubicBezTo>
                  <a:cubicBezTo>
                    <a:pt x="78" y="51"/>
                    <a:pt x="86" y="43"/>
                    <a:pt x="97" y="43"/>
                  </a:cubicBezTo>
                  <a:cubicBezTo>
                    <a:pt x="102" y="43"/>
                    <a:pt x="107" y="45"/>
                    <a:pt x="110" y="49"/>
                  </a:cubicBezTo>
                  <a:cubicBezTo>
                    <a:pt x="114" y="48"/>
                    <a:pt x="118" y="47"/>
                    <a:pt x="122" y="45"/>
                  </a:cubicBezTo>
                  <a:cubicBezTo>
                    <a:pt x="120" y="49"/>
                    <a:pt x="117" y="52"/>
                    <a:pt x="114" y="55"/>
                  </a:cubicBezTo>
                  <a:cubicBezTo>
                    <a:pt x="117" y="54"/>
                    <a:pt x="121" y="53"/>
                    <a:pt x="124" y="52"/>
                  </a:cubicBezTo>
                  <a:cubicBezTo>
                    <a:pt x="122" y="55"/>
                    <a:pt x="118" y="59"/>
                    <a:pt x="115" y="61"/>
                  </a:cubicBezTo>
                  <a:close/>
                  <a:moveTo>
                    <a:pt x="115" y="61"/>
                  </a:moveTo>
                  <a:cubicBezTo>
                    <a:pt x="115" y="61"/>
                    <a:pt x="115" y="61"/>
                    <a:pt x="115" y="6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26"/>
            <p:cNvSpPr>
              <a:spLocks noEditPoints="1"/>
            </p:cNvSpPr>
            <p:nvPr/>
          </p:nvSpPr>
          <p:spPr bwMode="auto">
            <a:xfrm>
              <a:off x="3733800" y="3067050"/>
              <a:ext cx="438912" cy="438912"/>
            </a:xfrm>
            <a:custGeom>
              <a:avLst/>
              <a:gdLst/>
              <a:ahLst/>
              <a:cxnLst>
                <a:cxn ang="0">
                  <a:pos x="79" y="0"/>
                </a:cxn>
                <a:cxn ang="0">
                  <a:pos x="0" y="79"/>
                </a:cxn>
                <a:cxn ang="0">
                  <a:pos x="79" y="159"/>
                </a:cxn>
                <a:cxn ang="0">
                  <a:pos x="159" y="79"/>
                </a:cxn>
                <a:cxn ang="0">
                  <a:pos x="79" y="0"/>
                </a:cxn>
                <a:cxn ang="0">
                  <a:pos x="99" y="82"/>
                </a:cxn>
                <a:cxn ang="0">
                  <a:pos x="86" y="82"/>
                </a:cxn>
                <a:cxn ang="0">
                  <a:pos x="86" y="128"/>
                </a:cxn>
                <a:cxn ang="0">
                  <a:pos x="67" y="128"/>
                </a:cxn>
                <a:cxn ang="0">
                  <a:pos x="67" y="82"/>
                </a:cxn>
                <a:cxn ang="0">
                  <a:pos x="58" y="82"/>
                </a:cxn>
                <a:cxn ang="0">
                  <a:pos x="58" y="66"/>
                </a:cxn>
                <a:cxn ang="0">
                  <a:pos x="67" y="66"/>
                </a:cxn>
                <a:cxn ang="0">
                  <a:pos x="67" y="55"/>
                </a:cxn>
                <a:cxn ang="0">
                  <a:pos x="86" y="36"/>
                </a:cxn>
                <a:cxn ang="0">
                  <a:pos x="101" y="36"/>
                </a:cxn>
                <a:cxn ang="0">
                  <a:pos x="101" y="52"/>
                </a:cxn>
                <a:cxn ang="0">
                  <a:pos x="90" y="52"/>
                </a:cxn>
                <a:cxn ang="0">
                  <a:pos x="86" y="56"/>
                </a:cxn>
                <a:cxn ang="0">
                  <a:pos x="86" y="66"/>
                </a:cxn>
                <a:cxn ang="0">
                  <a:pos x="101" y="66"/>
                </a:cxn>
                <a:cxn ang="0">
                  <a:pos x="99" y="82"/>
                </a:cxn>
                <a:cxn ang="0">
                  <a:pos x="99" y="82"/>
                </a:cxn>
                <a:cxn ang="0">
                  <a:pos x="99" y="82"/>
                </a:cxn>
              </a:cxnLst>
              <a:rect l="0" t="0" r="r" b="b"/>
              <a:pathLst>
                <a:path w="159" h="159">
                  <a:moveTo>
                    <a:pt x="79" y="0"/>
                  </a:moveTo>
                  <a:cubicBezTo>
                    <a:pt x="36" y="0"/>
                    <a:pt x="0" y="36"/>
                    <a:pt x="0" y="79"/>
                  </a:cubicBezTo>
                  <a:cubicBezTo>
                    <a:pt x="0" y="123"/>
                    <a:pt x="36" y="159"/>
                    <a:pt x="79" y="159"/>
                  </a:cubicBezTo>
                  <a:cubicBezTo>
                    <a:pt x="123" y="159"/>
                    <a:pt x="159" y="123"/>
                    <a:pt x="159" y="79"/>
                  </a:cubicBezTo>
                  <a:cubicBezTo>
                    <a:pt x="159" y="36"/>
                    <a:pt x="123" y="0"/>
                    <a:pt x="79" y="0"/>
                  </a:cubicBezTo>
                  <a:close/>
                  <a:moveTo>
                    <a:pt x="99" y="82"/>
                  </a:moveTo>
                  <a:cubicBezTo>
                    <a:pt x="86" y="82"/>
                    <a:pt x="86" y="82"/>
                    <a:pt x="86" y="82"/>
                  </a:cubicBezTo>
                  <a:cubicBezTo>
                    <a:pt x="86" y="128"/>
                    <a:pt x="86" y="128"/>
                    <a:pt x="86" y="128"/>
                  </a:cubicBezTo>
                  <a:cubicBezTo>
                    <a:pt x="67" y="128"/>
                    <a:pt x="67" y="128"/>
                    <a:pt x="67" y="128"/>
                  </a:cubicBezTo>
                  <a:cubicBezTo>
                    <a:pt x="67" y="82"/>
                    <a:pt x="67" y="82"/>
                    <a:pt x="67" y="82"/>
                  </a:cubicBezTo>
                  <a:cubicBezTo>
                    <a:pt x="58" y="82"/>
                    <a:pt x="58" y="82"/>
                    <a:pt x="58" y="82"/>
                  </a:cubicBezTo>
                  <a:cubicBezTo>
                    <a:pt x="58" y="66"/>
                    <a:pt x="58" y="66"/>
                    <a:pt x="58" y="66"/>
                  </a:cubicBezTo>
                  <a:cubicBezTo>
                    <a:pt x="67" y="66"/>
                    <a:pt x="67" y="66"/>
                    <a:pt x="67" y="66"/>
                  </a:cubicBezTo>
                  <a:cubicBezTo>
                    <a:pt x="67" y="55"/>
                    <a:pt x="67" y="55"/>
                    <a:pt x="67" y="55"/>
                  </a:cubicBezTo>
                  <a:cubicBezTo>
                    <a:pt x="67" y="48"/>
                    <a:pt x="71" y="36"/>
                    <a:pt x="86" y="36"/>
                  </a:cubicBezTo>
                  <a:cubicBezTo>
                    <a:pt x="101" y="36"/>
                    <a:pt x="101" y="36"/>
                    <a:pt x="101" y="36"/>
                  </a:cubicBezTo>
                  <a:cubicBezTo>
                    <a:pt x="101" y="52"/>
                    <a:pt x="101" y="52"/>
                    <a:pt x="101" y="52"/>
                  </a:cubicBezTo>
                  <a:cubicBezTo>
                    <a:pt x="90" y="52"/>
                    <a:pt x="90" y="52"/>
                    <a:pt x="90" y="52"/>
                  </a:cubicBezTo>
                  <a:cubicBezTo>
                    <a:pt x="89" y="52"/>
                    <a:pt x="86" y="53"/>
                    <a:pt x="86" y="56"/>
                  </a:cubicBezTo>
                  <a:cubicBezTo>
                    <a:pt x="86" y="66"/>
                    <a:pt x="86" y="66"/>
                    <a:pt x="86" y="66"/>
                  </a:cubicBezTo>
                  <a:cubicBezTo>
                    <a:pt x="101" y="66"/>
                    <a:pt x="101" y="66"/>
                    <a:pt x="101" y="66"/>
                  </a:cubicBezTo>
                  <a:lnTo>
                    <a:pt x="99" y="82"/>
                  </a:lnTo>
                  <a:close/>
                  <a:moveTo>
                    <a:pt x="99" y="82"/>
                  </a:moveTo>
                  <a:cubicBezTo>
                    <a:pt x="99" y="82"/>
                    <a:pt x="99" y="82"/>
                    <a:pt x="99" y="8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8" name="Group 39"/>
            <p:cNvGrpSpPr/>
            <p:nvPr userDrawn="1"/>
          </p:nvGrpSpPr>
          <p:grpSpPr>
            <a:xfrm>
              <a:off x="4800612" y="3067691"/>
              <a:ext cx="437632" cy="437630"/>
              <a:chOff x="3736975" y="1812925"/>
              <a:chExt cx="608013" cy="608013"/>
            </a:xfrm>
            <a:grpFill/>
          </p:grpSpPr>
          <p:sp>
            <p:nvSpPr>
              <p:cNvPr id="59" name="Freeform 19"/>
              <p:cNvSpPr>
                <a:spLocks noEditPoints="1"/>
              </p:cNvSpPr>
              <p:nvPr/>
            </p:nvSpPr>
            <p:spPr bwMode="auto">
              <a:xfrm>
                <a:off x="4005263" y="2073275"/>
                <a:ext cx="149225" cy="153988"/>
              </a:xfrm>
              <a:custGeom>
                <a:avLst/>
                <a:gdLst/>
                <a:ahLst/>
                <a:cxnLst>
                  <a:cxn ang="0">
                    <a:pos x="24" y="0"/>
                  </a:cxn>
                  <a:cxn ang="0">
                    <a:pos x="12" y="7"/>
                  </a:cxn>
                  <a:cxn ang="0">
                    <a:pos x="12" y="1"/>
                  </a:cxn>
                  <a:cxn ang="0">
                    <a:pos x="0" y="1"/>
                  </a:cxn>
                  <a:cxn ang="0">
                    <a:pos x="0" y="40"/>
                  </a:cxn>
                  <a:cxn ang="0">
                    <a:pos x="12" y="40"/>
                  </a:cxn>
                  <a:cxn ang="0">
                    <a:pos x="12" y="18"/>
                  </a:cxn>
                  <a:cxn ang="0">
                    <a:pos x="13" y="15"/>
                  </a:cxn>
                  <a:cxn ang="0">
                    <a:pos x="19" y="10"/>
                  </a:cxn>
                  <a:cxn ang="0">
                    <a:pos x="26" y="19"/>
                  </a:cxn>
                  <a:cxn ang="0">
                    <a:pos x="26" y="40"/>
                  </a:cxn>
                  <a:cxn ang="0">
                    <a:pos x="39" y="40"/>
                  </a:cxn>
                  <a:cxn ang="0">
                    <a:pos x="39" y="17"/>
                  </a:cxn>
                  <a:cxn ang="0">
                    <a:pos x="24" y="0"/>
                  </a:cxn>
                  <a:cxn ang="0">
                    <a:pos x="12" y="7"/>
                  </a:cxn>
                  <a:cxn ang="0">
                    <a:pos x="12" y="7"/>
                  </a:cxn>
                  <a:cxn ang="0">
                    <a:pos x="12" y="7"/>
                  </a:cxn>
                  <a:cxn ang="0">
                    <a:pos x="12" y="7"/>
                  </a:cxn>
                  <a:cxn ang="0">
                    <a:pos x="12" y="7"/>
                  </a:cxn>
                </a:cxnLst>
                <a:rect l="0" t="0" r="r" b="b"/>
                <a:pathLst>
                  <a:path w="39" h="40">
                    <a:moveTo>
                      <a:pt x="24" y="0"/>
                    </a:moveTo>
                    <a:cubicBezTo>
                      <a:pt x="17" y="0"/>
                      <a:pt x="14" y="4"/>
                      <a:pt x="12" y="7"/>
                    </a:cubicBezTo>
                    <a:cubicBezTo>
                      <a:pt x="12" y="1"/>
                      <a:pt x="12" y="1"/>
                      <a:pt x="12" y="1"/>
                    </a:cubicBezTo>
                    <a:cubicBezTo>
                      <a:pt x="0" y="1"/>
                      <a:pt x="0" y="1"/>
                      <a:pt x="0" y="1"/>
                    </a:cubicBezTo>
                    <a:cubicBezTo>
                      <a:pt x="0" y="5"/>
                      <a:pt x="0" y="40"/>
                      <a:pt x="0" y="40"/>
                    </a:cubicBezTo>
                    <a:cubicBezTo>
                      <a:pt x="12" y="40"/>
                      <a:pt x="12" y="40"/>
                      <a:pt x="12" y="40"/>
                    </a:cubicBezTo>
                    <a:cubicBezTo>
                      <a:pt x="12" y="18"/>
                      <a:pt x="12" y="18"/>
                      <a:pt x="12" y="18"/>
                    </a:cubicBezTo>
                    <a:cubicBezTo>
                      <a:pt x="12" y="17"/>
                      <a:pt x="12" y="16"/>
                      <a:pt x="13" y="15"/>
                    </a:cubicBezTo>
                    <a:cubicBezTo>
                      <a:pt x="14" y="13"/>
                      <a:pt x="16" y="10"/>
                      <a:pt x="19" y="10"/>
                    </a:cubicBezTo>
                    <a:cubicBezTo>
                      <a:pt x="24" y="10"/>
                      <a:pt x="26" y="14"/>
                      <a:pt x="26" y="19"/>
                    </a:cubicBezTo>
                    <a:cubicBezTo>
                      <a:pt x="26" y="40"/>
                      <a:pt x="26" y="40"/>
                      <a:pt x="26" y="40"/>
                    </a:cubicBezTo>
                    <a:cubicBezTo>
                      <a:pt x="39" y="40"/>
                      <a:pt x="39" y="40"/>
                      <a:pt x="39" y="40"/>
                    </a:cubicBezTo>
                    <a:cubicBezTo>
                      <a:pt x="39" y="17"/>
                      <a:pt x="39" y="17"/>
                      <a:pt x="39" y="17"/>
                    </a:cubicBezTo>
                    <a:cubicBezTo>
                      <a:pt x="39" y="6"/>
                      <a:pt x="32" y="0"/>
                      <a:pt x="24" y="0"/>
                    </a:cubicBezTo>
                    <a:close/>
                    <a:moveTo>
                      <a:pt x="12" y="7"/>
                    </a:moveTo>
                    <a:cubicBezTo>
                      <a:pt x="12" y="7"/>
                      <a:pt x="12" y="7"/>
                      <a:pt x="12" y="7"/>
                    </a:cubicBezTo>
                    <a:cubicBezTo>
                      <a:pt x="12" y="7"/>
                      <a:pt x="12" y="7"/>
                      <a:pt x="12" y="7"/>
                    </a:cubicBezTo>
                    <a:close/>
                    <a:moveTo>
                      <a:pt x="12" y="7"/>
                    </a:moveTo>
                    <a:cubicBezTo>
                      <a:pt x="12" y="7"/>
                      <a:pt x="12" y="7"/>
                      <a:pt x="12" y="7"/>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Rectangle 20"/>
              <p:cNvSpPr>
                <a:spLocks noChangeArrowheads="1"/>
              </p:cNvSpPr>
              <p:nvPr/>
            </p:nvSpPr>
            <p:spPr bwMode="auto">
              <a:xfrm>
                <a:off x="3929063" y="2078038"/>
                <a:ext cx="46038" cy="14922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21"/>
              <p:cNvSpPr>
                <a:spLocks noEditPoints="1"/>
              </p:cNvSpPr>
              <p:nvPr/>
            </p:nvSpPr>
            <p:spPr bwMode="auto">
              <a:xfrm>
                <a:off x="3736975" y="1812925"/>
                <a:ext cx="608013" cy="608013"/>
              </a:xfrm>
              <a:custGeom>
                <a:avLst/>
                <a:gdLst/>
                <a:ahLst/>
                <a:cxnLst>
                  <a:cxn ang="0">
                    <a:pos x="79" y="0"/>
                  </a:cxn>
                  <a:cxn ang="0">
                    <a:pos x="0" y="79"/>
                  </a:cxn>
                  <a:cxn ang="0">
                    <a:pos x="79" y="159"/>
                  </a:cxn>
                  <a:cxn ang="0">
                    <a:pos x="159" y="79"/>
                  </a:cxn>
                  <a:cxn ang="0">
                    <a:pos x="79" y="0"/>
                  </a:cxn>
                  <a:cxn ang="0">
                    <a:pos x="122" y="115"/>
                  </a:cxn>
                  <a:cxn ang="0">
                    <a:pos x="115" y="121"/>
                  </a:cxn>
                  <a:cxn ang="0">
                    <a:pos x="43" y="121"/>
                  </a:cxn>
                  <a:cxn ang="0">
                    <a:pos x="37" y="115"/>
                  </a:cxn>
                  <a:cxn ang="0">
                    <a:pos x="37" y="42"/>
                  </a:cxn>
                  <a:cxn ang="0">
                    <a:pos x="43" y="36"/>
                  </a:cxn>
                  <a:cxn ang="0">
                    <a:pos x="115" y="36"/>
                  </a:cxn>
                  <a:cxn ang="0">
                    <a:pos x="122" y="42"/>
                  </a:cxn>
                  <a:cxn ang="0">
                    <a:pos x="122" y="115"/>
                  </a:cxn>
                  <a:cxn ang="0">
                    <a:pos x="122" y="115"/>
                  </a:cxn>
                  <a:cxn ang="0">
                    <a:pos x="122" y="115"/>
                  </a:cxn>
                </a:cxnLst>
                <a:rect l="0" t="0" r="r" b="b"/>
                <a:pathLst>
                  <a:path w="159" h="159">
                    <a:moveTo>
                      <a:pt x="79" y="0"/>
                    </a:moveTo>
                    <a:cubicBezTo>
                      <a:pt x="36" y="0"/>
                      <a:pt x="0" y="36"/>
                      <a:pt x="0" y="79"/>
                    </a:cubicBezTo>
                    <a:cubicBezTo>
                      <a:pt x="0" y="123"/>
                      <a:pt x="36" y="159"/>
                      <a:pt x="79" y="159"/>
                    </a:cubicBezTo>
                    <a:cubicBezTo>
                      <a:pt x="123" y="159"/>
                      <a:pt x="159" y="123"/>
                      <a:pt x="159" y="79"/>
                    </a:cubicBezTo>
                    <a:cubicBezTo>
                      <a:pt x="159" y="36"/>
                      <a:pt x="123" y="0"/>
                      <a:pt x="79" y="0"/>
                    </a:cubicBezTo>
                    <a:close/>
                    <a:moveTo>
                      <a:pt x="122" y="115"/>
                    </a:moveTo>
                    <a:cubicBezTo>
                      <a:pt x="122" y="119"/>
                      <a:pt x="119" y="121"/>
                      <a:pt x="115" y="121"/>
                    </a:cubicBezTo>
                    <a:cubicBezTo>
                      <a:pt x="43" y="121"/>
                      <a:pt x="43" y="121"/>
                      <a:pt x="43" y="121"/>
                    </a:cubicBezTo>
                    <a:cubicBezTo>
                      <a:pt x="40" y="121"/>
                      <a:pt x="37" y="119"/>
                      <a:pt x="37" y="115"/>
                    </a:cubicBezTo>
                    <a:cubicBezTo>
                      <a:pt x="37" y="42"/>
                      <a:pt x="37" y="42"/>
                      <a:pt x="37" y="42"/>
                    </a:cubicBezTo>
                    <a:cubicBezTo>
                      <a:pt x="37" y="39"/>
                      <a:pt x="40" y="36"/>
                      <a:pt x="43" y="36"/>
                    </a:cubicBezTo>
                    <a:cubicBezTo>
                      <a:pt x="115" y="36"/>
                      <a:pt x="115" y="36"/>
                      <a:pt x="115" y="36"/>
                    </a:cubicBezTo>
                    <a:cubicBezTo>
                      <a:pt x="119" y="36"/>
                      <a:pt x="122" y="39"/>
                      <a:pt x="122" y="42"/>
                    </a:cubicBezTo>
                    <a:lnTo>
                      <a:pt x="122" y="115"/>
                    </a:lnTo>
                    <a:close/>
                    <a:moveTo>
                      <a:pt x="122" y="115"/>
                    </a:moveTo>
                    <a:cubicBezTo>
                      <a:pt x="122" y="115"/>
                      <a:pt x="122" y="115"/>
                      <a:pt x="122" y="11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22"/>
              <p:cNvSpPr>
                <a:spLocks noEditPoints="1"/>
              </p:cNvSpPr>
              <p:nvPr/>
            </p:nvSpPr>
            <p:spPr bwMode="auto">
              <a:xfrm>
                <a:off x="3924300" y="2005013"/>
                <a:ext cx="53975" cy="53975"/>
              </a:xfrm>
              <a:custGeom>
                <a:avLst/>
                <a:gdLst/>
                <a:ahLst/>
                <a:cxnLst>
                  <a:cxn ang="0">
                    <a:pos x="7" y="0"/>
                  </a:cxn>
                  <a:cxn ang="0">
                    <a:pos x="0" y="7"/>
                  </a:cxn>
                  <a:cxn ang="0">
                    <a:pos x="7" y="14"/>
                  </a:cxn>
                  <a:cxn ang="0">
                    <a:pos x="7" y="14"/>
                  </a:cxn>
                  <a:cxn ang="0">
                    <a:pos x="14" y="7"/>
                  </a:cxn>
                  <a:cxn ang="0">
                    <a:pos x="7" y="0"/>
                  </a:cxn>
                  <a:cxn ang="0">
                    <a:pos x="7" y="0"/>
                  </a:cxn>
                  <a:cxn ang="0">
                    <a:pos x="7" y="0"/>
                  </a:cxn>
                </a:cxnLst>
                <a:rect l="0" t="0" r="r" b="b"/>
                <a:pathLst>
                  <a:path w="14" h="14">
                    <a:moveTo>
                      <a:pt x="7" y="0"/>
                    </a:moveTo>
                    <a:cubicBezTo>
                      <a:pt x="3" y="0"/>
                      <a:pt x="0" y="3"/>
                      <a:pt x="0" y="7"/>
                    </a:cubicBezTo>
                    <a:cubicBezTo>
                      <a:pt x="0" y="11"/>
                      <a:pt x="3" y="14"/>
                      <a:pt x="7" y="14"/>
                    </a:cubicBezTo>
                    <a:cubicBezTo>
                      <a:pt x="7" y="14"/>
                      <a:pt x="7" y="14"/>
                      <a:pt x="7" y="14"/>
                    </a:cubicBezTo>
                    <a:cubicBezTo>
                      <a:pt x="12" y="14"/>
                      <a:pt x="14" y="11"/>
                      <a:pt x="14" y="7"/>
                    </a:cubicBezTo>
                    <a:cubicBezTo>
                      <a:pt x="14" y="3"/>
                      <a:pt x="12" y="0"/>
                      <a:pt x="7" y="0"/>
                    </a:cubicBezTo>
                    <a:close/>
                    <a:moveTo>
                      <a:pt x="7" y="0"/>
                    </a:moveTo>
                    <a:cubicBezTo>
                      <a:pt x="7" y="0"/>
                      <a:pt x="7" y="0"/>
                      <a:pt x="7"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anim calcmode="lin" valueType="num">
                                      <p:cBhvr>
                                        <p:cTn id="8" dur="500" fill="hold"/>
                                        <p:tgtEl>
                                          <p:spTgt spid="33"/>
                                        </p:tgtEl>
                                        <p:attrNameLst>
                                          <p:attrName>ppt_x</p:attrName>
                                        </p:attrNameLst>
                                      </p:cBhvr>
                                      <p:tavLst>
                                        <p:tav tm="0">
                                          <p:val>
                                            <p:strVal val="#ppt_x"/>
                                          </p:val>
                                        </p:tav>
                                        <p:tav tm="100000">
                                          <p:val>
                                            <p:strVal val="#ppt_x"/>
                                          </p:val>
                                        </p:tav>
                                      </p:tavLst>
                                    </p:anim>
                                    <p:anim calcmode="lin" valueType="num">
                                      <p:cBhvr>
                                        <p:cTn id="9" dur="500" fill="hold"/>
                                        <p:tgtEl>
                                          <p:spTgt spid="3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34">
                                            <p:txEl>
                                              <p:pRg st="0" end="0"/>
                                            </p:txEl>
                                          </p:spTgt>
                                        </p:tgtEl>
                                        <p:attrNameLst>
                                          <p:attrName>style.visibility</p:attrName>
                                        </p:attrNameLst>
                                      </p:cBhvr>
                                      <p:to>
                                        <p:strVal val="visible"/>
                                      </p:to>
                                    </p:set>
                                    <p:animEffect transition="in" filter="fade">
                                      <p:cBhvr>
                                        <p:cTn id="13" dur="500"/>
                                        <p:tgtEl>
                                          <p:spTgt spid="34">
                                            <p:txEl>
                                              <p:pRg st="0" end="0"/>
                                            </p:txEl>
                                          </p:spTgt>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par>
                          <p:cTn id="18" fill="hold">
                            <p:stCondLst>
                              <p:cond delay="1500"/>
                            </p:stCondLst>
                            <p:childTnLst>
                              <p:par>
                                <p:cTn id="19" presetID="2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10" presetClass="entr" presetSubtype="0" fill="hold" grpId="0" nodeType="afterEffect" nodePh="1">
                                  <p:stCondLst>
                                    <p:cond delay="0"/>
                                  </p:stCondLst>
                                  <p:endCondLst>
                                    <p:cond evt="begin" delay="0">
                                      <p:tn val="24"/>
                                    </p:cond>
                                  </p:endCondLst>
                                  <p:childTnLst>
                                    <p:set>
                                      <p:cBhvr>
                                        <p:cTn id="25" dur="1" fill="hold">
                                          <p:stCondLst>
                                            <p:cond delay="0"/>
                                          </p:stCondLst>
                                        </p:cTn>
                                        <p:tgtEl>
                                          <p:spTgt spid="50">
                                            <p:txEl>
                                              <p:pRg st="0" end="0"/>
                                            </p:txEl>
                                          </p:spTgt>
                                        </p:tgtEl>
                                        <p:attrNameLst>
                                          <p:attrName>style.visibility</p:attrName>
                                        </p:attrNameLst>
                                      </p:cBhvr>
                                      <p:to>
                                        <p:strVal val="visible"/>
                                      </p:to>
                                    </p:set>
                                    <p:animEffect transition="in" filter="fade">
                                      <p:cBhvr>
                                        <p:cTn id="26" dur="500"/>
                                        <p:tgtEl>
                                          <p:spTgt spid="50">
                                            <p:txEl>
                                              <p:pRg st="0" end="0"/>
                                            </p:txEl>
                                          </p:spTgt>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52"/>
                                        </p:tgtEl>
                                        <p:attrNameLst>
                                          <p:attrName>style.visibility</p:attrName>
                                        </p:attrNameLst>
                                      </p:cBhvr>
                                      <p:to>
                                        <p:strVal val="visible"/>
                                      </p:to>
                                    </p:set>
                                    <p:animEffect transition="in" filter="fade">
                                      <p:cBhvr>
                                        <p:cTn id="30" dur="500"/>
                                        <p:tgtEl>
                                          <p:spTgt spid="52"/>
                                        </p:tgtEl>
                                      </p:cBhvr>
                                    </p:animEffect>
                                  </p:childTnLst>
                                </p:cTn>
                              </p:par>
                              <p:par>
                                <p:cTn id="31" presetID="10" presetClass="entr" presetSubtype="0" fill="hold" grpId="0" nodeType="withEffect" nodePh="1">
                                  <p:stCondLst>
                                    <p:cond delay="0"/>
                                  </p:stCondLst>
                                  <p:endCondLst>
                                    <p:cond evt="begin" delay="0">
                                      <p:tn val="31"/>
                                    </p:cond>
                                  </p:endCondLst>
                                  <p:childTnLst>
                                    <p:set>
                                      <p:cBhvr>
                                        <p:cTn id="32" dur="1" fill="hold">
                                          <p:stCondLst>
                                            <p:cond delay="0"/>
                                          </p:stCondLst>
                                        </p:cTn>
                                        <p:tgtEl>
                                          <p:spTgt spid="51">
                                            <p:txEl>
                                              <p:pRg st="0" end="0"/>
                                            </p:txEl>
                                          </p:spTgt>
                                        </p:tgtEl>
                                        <p:attrNameLst>
                                          <p:attrName>style.visibility</p:attrName>
                                        </p:attrNameLst>
                                      </p:cBhvr>
                                      <p:to>
                                        <p:strVal val="visible"/>
                                      </p:to>
                                    </p:set>
                                    <p:animEffect transition="in" filter="fade">
                                      <p:cBhvr>
                                        <p:cTn id="33" dur="500"/>
                                        <p:tgtEl>
                                          <p:spTgt spid="51">
                                            <p:txEl>
                                              <p:pRg st="0" end="0"/>
                                            </p:txEl>
                                          </p:spTgt>
                                        </p:tgtEl>
                                      </p:cBhvr>
                                    </p:animEffect>
                                  </p:childTnLst>
                                </p:cTn>
                              </p:par>
                            </p:childTnLst>
                          </p:cTn>
                        </p:par>
                        <p:par>
                          <p:cTn id="34" fill="hold">
                            <p:stCondLst>
                              <p:cond delay="3000"/>
                            </p:stCondLst>
                            <p:childTnLst>
                              <p:par>
                                <p:cTn id="35" presetID="2" presetClass="entr" presetSubtype="4" accel="50000" decel="50000" fill="hold" grpId="0" nodeType="afterEffect" nodePh="1">
                                  <p:stCondLst>
                                    <p:cond delay="0"/>
                                  </p:stCondLst>
                                  <p:endCondLst>
                                    <p:cond evt="begin" delay="0">
                                      <p:tn val="35"/>
                                    </p:cond>
                                  </p:endCondLst>
                                  <p:childTnLst>
                                    <p:set>
                                      <p:cBhvr>
                                        <p:cTn id="36" dur="1" fill="hold">
                                          <p:stCondLst>
                                            <p:cond delay="0"/>
                                          </p:stCondLst>
                                        </p:cTn>
                                        <p:tgtEl>
                                          <p:spTgt spid="53">
                                            <p:txEl>
                                              <p:pRg st="0" end="0"/>
                                            </p:txEl>
                                          </p:spTgt>
                                        </p:tgtEl>
                                        <p:attrNameLst>
                                          <p:attrName>style.visibility</p:attrName>
                                        </p:attrNameLst>
                                      </p:cBhvr>
                                      <p:to>
                                        <p:strVal val="visible"/>
                                      </p:to>
                                    </p:set>
                                    <p:anim calcmode="lin" valueType="num">
                                      <p:cBhvr additive="base">
                                        <p:cTn id="37"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3">
                                            <p:txEl>
                                              <p:pRg st="0" end="0"/>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10" presetClass="entr" presetSubtype="0" fill="hold" nodeType="afterEffect">
                                  <p:stCondLst>
                                    <p:cond delay="0"/>
                                  </p:stCondLst>
                                  <p:childTnLst>
                                    <p:set>
                                      <p:cBhvr>
                                        <p:cTn id="41" dur="1" fill="hold">
                                          <p:stCondLst>
                                            <p:cond delay="0"/>
                                          </p:stCondLst>
                                        </p:cTn>
                                        <p:tgtEl>
                                          <p:spTgt spid="55"/>
                                        </p:tgtEl>
                                        <p:attrNameLst>
                                          <p:attrName>style.visibility</p:attrName>
                                        </p:attrNameLst>
                                      </p:cBhvr>
                                      <p:to>
                                        <p:strVal val="visible"/>
                                      </p:to>
                                    </p:set>
                                    <p:animEffect transition="in" filter="fade">
                                      <p:cBhvr>
                                        <p:cTn id="4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build="p">
        <p:tmplLst>
          <p:tmpl lvl="1">
            <p:tnLst>
              <p:par>
                <p:cTn presetID="10" presetClass="entr" presetSubtype="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5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P spid="5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53"/>
                        </p:tgtEl>
                        <p:attrNameLst>
                          <p:attrName>style.visibility</p:attrName>
                        </p:attrNameLst>
                      </p:cBhvr>
                      <p:to>
                        <p:strVal val="visible"/>
                      </p:to>
                    </p:set>
                    <p:anim calcmode="lin" valueType="num">
                      <p:cBhvr additive="base">
                        <p:cTn dur="500" fill="hold"/>
                        <p:tgtEl>
                          <p:spTgt spid="53"/>
                        </p:tgtEl>
                        <p:attrNameLst>
                          <p:attrName>ppt_x</p:attrName>
                        </p:attrNameLst>
                      </p:cBhvr>
                      <p:tavLst>
                        <p:tav tm="0">
                          <p:val>
                            <p:strVal val="#ppt_x"/>
                          </p:val>
                        </p:tav>
                        <p:tav tm="100000">
                          <p:val>
                            <p:strVal val="#ppt_x"/>
                          </p:val>
                        </p:tav>
                      </p:tavLst>
                    </p:anim>
                    <p:anim calcmode="lin" valueType="num">
                      <p:cBhvr additive="base">
                        <p:cTn dur="500" fill="hold"/>
                        <p:tgtEl>
                          <p:spTgt spid="53"/>
                        </p:tgtEl>
                        <p:attrNameLst>
                          <p:attrName>ppt_y</p:attrName>
                        </p:attrNameLst>
                      </p:cBhvr>
                      <p:tavLst>
                        <p:tav tm="0">
                          <p:val>
                            <p:strVal val="1+#ppt_h/2"/>
                          </p:val>
                        </p:tav>
                        <p:tav tm="100000">
                          <p:val>
                            <p:strVal val="#ppt_y"/>
                          </p:val>
                        </p:tav>
                      </p:tavLst>
                    </p:anim>
                  </p:childTnLst>
                </p:cTn>
              </p:par>
            </p:tnLst>
          </p:tmpl>
        </p:tmplLst>
      </p:bldP>
      <p:bldP spid="54"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ur clinet">
    <p:spTree>
      <p:nvGrpSpPr>
        <p:cNvPr id="1" name=""/>
        <p:cNvGrpSpPr/>
        <p:nvPr/>
      </p:nvGrpSpPr>
      <p:grpSpPr>
        <a:xfrm>
          <a:off x="0" y="0"/>
          <a:ext cx="0" cy="0"/>
          <a:chOff x="0" y="0"/>
          <a:chExt cx="0" cy="0"/>
        </a:xfrm>
      </p:grpSpPr>
      <p:sp>
        <p:nvSpPr>
          <p:cNvPr id="33" name="Title 1"/>
          <p:cNvSpPr>
            <a:spLocks noGrp="1"/>
          </p:cNvSpPr>
          <p:nvPr>
            <p:ph type="title" hasCustomPrompt="1"/>
          </p:nvPr>
        </p:nvSpPr>
        <p:spPr>
          <a:xfrm>
            <a:off x="2350352" y="517427"/>
            <a:ext cx="4443296" cy="310112"/>
          </a:xfrm>
          <a:prstGeom prst="rect">
            <a:avLst/>
          </a:prstGeom>
        </p:spPr>
        <p:txBody>
          <a:bodyPr wrap="none" lIns="0" tIns="0" rIns="0" bIns="0" anchor="ctr">
            <a:noAutofit/>
          </a:bodyPr>
          <a:lstStyle>
            <a:lvl1pPr algn="ctr">
              <a:defRPr sz="24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4" name="Text Placeholder 3"/>
          <p:cNvSpPr>
            <a:spLocks noGrp="1"/>
          </p:cNvSpPr>
          <p:nvPr>
            <p:ph type="body" sz="half" idx="2" hasCustomPrompt="1"/>
          </p:nvPr>
        </p:nvSpPr>
        <p:spPr>
          <a:xfrm>
            <a:off x="3271838" y="862246"/>
            <a:ext cx="2600325"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grpSp>
        <p:nvGrpSpPr>
          <p:cNvPr id="35" name="Group 34"/>
          <p:cNvGrpSpPr/>
          <p:nvPr userDrawn="1"/>
        </p:nvGrpSpPr>
        <p:grpSpPr>
          <a:xfrm>
            <a:off x="2497931" y="1143000"/>
            <a:ext cx="4148138" cy="76200"/>
            <a:chOff x="508000" y="2487613"/>
            <a:chExt cx="2818606" cy="76200"/>
          </a:xfrm>
        </p:grpSpPr>
        <p:sp>
          <p:nvSpPr>
            <p:cNvPr id="36" name="Rectangle 35"/>
            <p:cNvSpPr/>
            <p:nvPr userDrawn="1"/>
          </p:nvSpPr>
          <p:spPr>
            <a:xfrm>
              <a:off x="508000" y="2487613"/>
              <a:ext cx="469924"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976948" y="2487613"/>
              <a:ext cx="469924" cy="7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1446882" y="2487613"/>
              <a:ext cx="469924" cy="76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userDrawn="1"/>
          </p:nvSpPr>
          <p:spPr>
            <a:xfrm>
              <a:off x="1916815" y="2487613"/>
              <a:ext cx="469924" cy="76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p:cNvSpPr/>
            <p:nvPr userDrawn="1"/>
          </p:nvSpPr>
          <p:spPr>
            <a:xfrm>
              <a:off x="2386749" y="2487613"/>
              <a:ext cx="469924" cy="76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p:cNvSpPr/>
            <p:nvPr userDrawn="1"/>
          </p:nvSpPr>
          <p:spPr>
            <a:xfrm>
              <a:off x="2856682" y="2487613"/>
              <a:ext cx="469924"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Pentagon 41"/>
          <p:cNvSpPr>
            <a:spLocks noChangeAspect="1"/>
          </p:cNvSpPr>
          <p:nvPr userDrawn="1"/>
        </p:nvSpPr>
        <p:spPr>
          <a:xfrm rot="5400000">
            <a:off x="8501871" y="773413"/>
            <a:ext cx="394954" cy="495300"/>
          </a:xfrm>
          <a:prstGeom prst="homePlate">
            <a:avLst>
              <a:gd name="adj" fmla="val 3190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43" name="Slide Number Placeholder 4"/>
          <p:cNvSpPr txBox="1">
            <a:spLocks/>
          </p:cNvSpPr>
          <p:nvPr userDrawn="1"/>
        </p:nvSpPr>
        <p:spPr>
          <a:xfrm>
            <a:off x="8426147" y="790539"/>
            <a:ext cx="546403" cy="403892"/>
          </a:xfrm>
          <a:prstGeom prst="rect">
            <a:avLst/>
          </a:prstGeom>
        </p:spPr>
        <p:txBody>
          <a:bodyPr vert="horz" lIns="91440" tIns="45720" rIns="91440" bIns="4572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36B7D2-B98C-44FD-8D04-7EC62A564975}" type="slidenum">
              <a:rPr lang="en-US" sz="1200" smtClean="0"/>
              <a:pPr/>
              <a:t>‹#›</a:t>
            </a:fld>
            <a:endParaRPr lang="en-US" sz="1200" dirty="0"/>
          </a:p>
        </p:txBody>
      </p:sp>
      <p:cxnSp>
        <p:nvCxnSpPr>
          <p:cNvPr id="44" name="Straight Connector 43"/>
          <p:cNvCxnSpPr/>
          <p:nvPr userDrawn="1"/>
        </p:nvCxnSpPr>
        <p:spPr>
          <a:xfrm>
            <a:off x="7081520" y="4036618"/>
            <a:ext cx="2057400" cy="1588"/>
          </a:xfrm>
          <a:prstGeom prst="line">
            <a:avLst/>
          </a:prstGeom>
          <a:ln w="38100">
            <a:solidFill>
              <a:schemeClr val="accent3"/>
            </a:solidFill>
            <a:headEnd type="none" w="lg" len="lg"/>
          </a:ln>
        </p:spPr>
        <p:style>
          <a:lnRef idx="1">
            <a:schemeClr val="accent1"/>
          </a:lnRef>
          <a:fillRef idx="0">
            <a:schemeClr val="accent1"/>
          </a:fillRef>
          <a:effectRef idx="0">
            <a:schemeClr val="accent1"/>
          </a:effectRef>
          <a:fontRef idx="minor">
            <a:schemeClr val="tx1"/>
          </a:fontRef>
        </p:style>
      </p:cxnSp>
      <p:sp>
        <p:nvSpPr>
          <p:cNvPr id="45" name="Picture Placeholder 7"/>
          <p:cNvSpPr>
            <a:spLocks noGrp="1"/>
          </p:cNvSpPr>
          <p:nvPr>
            <p:ph type="pic" sz="quarter" idx="12" hasCustomPrompt="1"/>
          </p:nvPr>
        </p:nvSpPr>
        <p:spPr>
          <a:xfrm>
            <a:off x="977900" y="2178050"/>
            <a:ext cx="2002536" cy="1600200"/>
          </a:xfrm>
          <a:prstGeom prst="roundRect">
            <a:avLst/>
          </a:prstGeom>
          <a:ln w="3175">
            <a:solidFill>
              <a:schemeClr val="bg1">
                <a:lumMod val="85000"/>
              </a:schemeClr>
            </a:solidFill>
          </a:ln>
        </p:spPr>
        <p:txBody>
          <a:bodyPr wrap="none" tIns="1188720" bIns="1737360" anchor="b"/>
          <a:lstStyle>
            <a:lvl1pPr algn="ctr" rtl="0">
              <a:buNone/>
              <a:defRPr sz="1400" b="1">
                <a:solidFill>
                  <a:schemeClr val="tx1">
                    <a:lumMod val="50000"/>
                    <a:lumOff val="50000"/>
                  </a:schemeClr>
                </a:solidFill>
              </a:defRPr>
            </a:lvl1pPr>
          </a:lstStyle>
          <a:p>
            <a:r>
              <a:rPr lang="en-US" dirty="0" smtClean="0"/>
              <a:t>Click Icon To Add Image </a:t>
            </a:r>
            <a:endParaRPr lang="en-US" dirty="0"/>
          </a:p>
        </p:txBody>
      </p:sp>
      <p:sp>
        <p:nvSpPr>
          <p:cNvPr id="46" name="Picture Placeholder 7"/>
          <p:cNvSpPr>
            <a:spLocks noGrp="1"/>
          </p:cNvSpPr>
          <p:nvPr>
            <p:ph type="pic" sz="quarter" idx="13" hasCustomPrompt="1"/>
          </p:nvPr>
        </p:nvSpPr>
        <p:spPr>
          <a:xfrm>
            <a:off x="3533775" y="4292600"/>
            <a:ext cx="2002536" cy="1600200"/>
          </a:xfrm>
          <a:prstGeom prst="roundRect">
            <a:avLst/>
          </a:prstGeom>
          <a:ln w="3175">
            <a:solidFill>
              <a:schemeClr val="bg1">
                <a:lumMod val="85000"/>
              </a:schemeClr>
            </a:solidFill>
          </a:ln>
        </p:spPr>
        <p:txBody>
          <a:bodyPr wrap="none" tIns="1188720" bIns="1737360" anchor="b"/>
          <a:lstStyle>
            <a:lvl1pPr algn="ctr" rtl="0">
              <a:buNone/>
              <a:defRPr sz="1400" b="1">
                <a:solidFill>
                  <a:schemeClr val="tx1">
                    <a:lumMod val="50000"/>
                    <a:lumOff val="50000"/>
                  </a:schemeClr>
                </a:solidFill>
              </a:defRPr>
            </a:lvl1pPr>
          </a:lstStyle>
          <a:p>
            <a:r>
              <a:rPr lang="en-US" dirty="0" smtClean="0"/>
              <a:t>Click Icon To Add Image </a:t>
            </a:r>
            <a:endParaRPr lang="en-US" dirty="0"/>
          </a:p>
        </p:txBody>
      </p:sp>
      <p:sp>
        <p:nvSpPr>
          <p:cNvPr id="47" name="Picture Placeholder 7"/>
          <p:cNvSpPr>
            <a:spLocks noGrp="1"/>
          </p:cNvSpPr>
          <p:nvPr>
            <p:ph type="pic" sz="quarter" idx="14" hasCustomPrompt="1"/>
          </p:nvPr>
        </p:nvSpPr>
        <p:spPr>
          <a:xfrm>
            <a:off x="6081033" y="2178050"/>
            <a:ext cx="2002536" cy="1600200"/>
          </a:xfrm>
          <a:prstGeom prst="roundRect">
            <a:avLst/>
          </a:prstGeom>
          <a:ln w="3175">
            <a:solidFill>
              <a:schemeClr val="bg1">
                <a:lumMod val="85000"/>
              </a:schemeClr>
            </a:solidFill>
          </a:ln>
        </p:spPr>
        <p:txBody>
          <a:bodyPr wrap="none" tIns="1188720" bIns="1737360" anchor="b"/>
          <a:lstStyle>
            <a:lvl1pPr algn="ctr" rtl="0">
              <a:buNone/>
              <a:defRPr sz="1400" b="1">
                <a:solidFill>
                  <a:schemeClr val="tx1">
                    <a:lumMod val="50000"/>
                    <a:lumOff val="50000"/>
                  </a:schemeClr>
                </a:solidFill>
              </a:defRPr>
            </a:lvl1pPr>
          </a:lstStyle>
          <a:p>
            <a:r>
              <a:rPr lang="en-US" dirty="0" smtClean="0"/>
              <a:t>Click Icon To Add Image </a:t>
            </a:r>
            <a:endParaRPr lang="en-US" dirty="0"/>
          </a:p>
        </p:txBody>
      </p:sp>
      <p:sp>
        <p:nvSpPr>
          <p:cNvPr id="48" name="Text Placeholder 3"/>
          <p:cNvSpPr>
            <a:spLocks noGrp="1"/>
          </p:cNvSpPr>
          <p:nvPr>
            <p:ph type="body" sz="half" idx="35"/>
          </p:nvPr>
        </p:nvSpPr>
        <p:spPr>
          <a:xfrm>
            <a:off x="1064768" y="4709502"/>
            <a:ext cx="1828800" cy="859536"/>
          </a:xfrm>
          <a:prstGeom prst="rect">
            <a:avLst/>
          </a:prstGeom>
        </p:spPr>
        <p:txBody>
          <a:bodyPr wrap="square" lIns="0" tIns="0" rIns="0" bIns="0" anchor="t">
            <a:noAutofit/>
          </a:bodyPr>
          <a:lstStyle>
            <a:lvl1pPr marL="0" indent="0" algn="ctr">
              <a:buNone/>
              <a:defRPr sz="1100" b="0" baseline="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49" name="Text Placeholder 3"/>
          <p:cNvSpPr>
            <a:spLocks noGrp="1"/>
          </p:cNvSpPr>
          <p:nvPr>
            <p:ph type="body" sz="half" idx="36"/>
          </p:nvPr>
        </p:nvSpPr>
        <p:spPr>
          <a:xfrm>
            <a:off x="1179068" y="4476233"/>
            <a:ext cx="1600200" cy="192780"/>
          </a:xfrm>
          <a:prstGeom prst="rect">
            <a:avLst/>
          </a:prstGeom>
        </p:spPr>
        <p:txBody>
          <a:bodyPr wrap="square" lIns="0" tIns="0" rIns="0" bIns="0" anchor="ctr">
            <a:noAutofit/>
          </a:bodyPr>
          <a:lstStyle>
            <a:lvl1pPr marL="0" indent="0" algn="ctr">
              <a:buNone/>
              <a:defRPr sz="1400" b="1" baseline="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50" name="Text Placeholder 3"/>
          <p:cNvSpPr>
            <a:spLocks noGrp="1"/>
          </p:cNvSpPr>
          <p:nvPr>
            <p:ph type="body" sz="half" idx="37"/>
          </p:nvPr>
        </p:nvSpPr>
        <p:spPr>
          <a:xfrm>
            <a:off x="6167901" y="4709502"/>
            <a:ext cx="1828800" cy="859536"/>
          </a:xfrm>
          <a:prstGeom prst="rect">
            <a:avLst/>
          </a:prstGeom>
        </p:spPr>
        <p:txBody>
          <a:bodyPr wrap="square" lIns="0" tIns="0" rIns="0" bIns="0" anchor="t">
            <a:noAutofit/>
          </a:bodyPr>
          <a:lstStyle>
            <a:lvl1pPr marL="0" indent="0" algn="ctr">
              <a:buNone/>
              <a:defRPr sz="1100" b="0" baseline="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51" name="Text Placeholder 3"/>
          <p:cNvSpPr>
            <a:spLocks noGrp="1"/>
          </p:cNvSpPr>
          <p:nvPr>
            <p:ph type="body" sz="half" idx="38"/>
          </p:nvPr>
        </p:nvSpPr>
        <p:spPr>
          <a:xfrm>
            <a:off x="6282201" y="4476233"/>
            <a:ext cx="1600200" cy="192780"/>
          </a:xfrm>
          <a:prstGeom prst="rect">
            <a:avLst/>
          </a:prstGeom>
        </p:spPr>
        <p:txBody>
          <a:bodyPr wrap="square" lIns="0" tIns="0" rIns="0" bIns="0" anchor="ctr">
            <a:noAutofit/>
          </a:bodyPr>
          <a:lstStyle>
            <a:lvl1pPr marL="0" indent="0" algn="ctr">
              <a:buNone/>
              <a:defRPr sz="1400" b="1" baseline="0">
                <a:solidFill>
                  <a:schemeClr val="accent3"/>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52" name="Text Placeholder 3"/>
          <p:cNvSpPr>
            <a:spLocks noGrp="1"/>
          </p:cNvSpPr>
          <p:nvPr>
            <p:ph type="body" sz="half" idx="39"/>
          </p:nvPr>
        </p:nvSpPr>
        <p:spPr>
          <a:xfrm>
            <a:off x="3620643" y="2760216"/>
            <a:ext cx="1828800" cy="859536"/>
          </a:xfrm>
          <a:prstGeom prst="rect">
            <a:avLst/>
          </a:prstGeom>
        </p:spPr>
        <p:txBody>
          <a:bodyPr wrap="square" lIns="0" tIns="0" rIns="0" bIns="0" anchor="t">
            <a:noAutofit/>
          </a:bodyPr>
          <a:lstStyle>
            <a:lvl1pPr marL="0" indent="0" algn="ctr">
              <a:buNone/>
              <a:defRPr sz="1100" b="0" baseline="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54" name="Text Placeholder 3"/>
          <p:cNvSpPr>
            <a:spLocks noGrp="1"/>
          </p:cNvSpPr>
          <p:nvPr>
            <p:ph type="body" sz="half" idx="40"/>
          </p:nvPr>
        </p:nvSpPr>
        <p:spPr>
          <a:xfrm>
            <a:off x="3734943" y="2526947"/>
            <a:ext cx="1600200" cy="192780"/>
          </a:xfrm>
          <a:prstGeom prst="rect">
            <a:avLst/>
          </a:prstGeom>
        </p:spPr>
        <p:txBody>
          <a:bodyPr wrap="square" lIns="0" tIns="0" rIns="0" bIns="0" anchor="ctr">
            <a:noAutofit/>
          </a:bodyPr>
          <a:lstStyle>
            <a:lvl1pPr marL="0" indent="0" algn="ctr">
              <a:buNone/>
              <a:defRPr sz="1400" b="1" baseline="0">
                <a:solidFill>
                  <a:schemeClr val="accent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55" name="Oval 54"/>
          <p:cNvSpPr/>
          <p:nvPr userDrawn="1"/>
        </p:nvSpPr>
        <p:spPr>
          <a:xfrm>
            <a:off x="1828800" y="3883025"/>
            <a:ext cx="304800" cy="30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userDrawn="1"/>
        </p:nvGrpSpPr>
        <p:grpSpPr>
          <a:xfrm>
            <a:off x="1978660" y="3883025"/>
            <a:ext cx="2708783" cy="304800"/>
            <a:chOff x="1978660" y="2838450"/>
            <a:chExt cx="2708783" cy="304800"/>
          </a:xfrm>
        </p:grpSpPr>
        <p:cxnSp>
          <p:nvCxnSpPr>
            <p:cNvPr id="57" name="Straight Connector 56"/>
            <p:cNvCxnSpPr/>
            <p:nvPr userDrawn="1"/>
          </p:nvCxnSpPr>
          <p:spPr>
            <a:xfrm>
              <a:off x="1978660" y="2992043"/>
              <a:ext cx="2468880" cy="1588"/>
            </a:xfrm>
            <a:prstGeom prst="line">
              <a:avLst/>
            </a:prstGeom>
            <a:ln w="38100">
              <a:headEnd type="none" w="lg" len="lg"/>
            </a:ln>
          </p:spPr>
          <p:style>
            <a:lnRef idx="1">
              <a:schemeClr val="accent1"/>
            </a:lnRef>
            <a:fillRef idx="0">
              <a:schemeClr val="accent1"/>
            </a:fillRef>
            <a:effectRef idx="0">
              <a:schemeClr val="accent1"/>
            </a:effectRef>
            <a:fontRef idx="minor">
              <a:schemeClr val="tx1"/>
            </a:fontRef>
          </p:style>
        </p:cxnSp>
        <p:sp>
          <p:nvSpPr>
            <p:cNvPr id="58" name="Oval 57"/>
            <p:cNvSpPr/>
            <p:nvPr userDrawn="1"/>
          </p:nvSpPr>
          <p:spPr>
            <a:xfrm>
              <a:off x="4382643" y="2838450"/>
              <a:ext cx="304800" cy="304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userDrawn="1"/>
        </p:nvGrpSpPr>
        <p:grpSpPr>
          <a:xfrm>
            <a:off x="4533900" y="3883025"/>
            <a:ext cx="2700801" cy="304800"/>
            <a:chOff x="4533900" y="2838450"/>
            <a:chExt cx="2700801" cy="304800"/>
          </a:xfrm>
        </p:grpSpPr>
        <p:cxnSp>
          <p:nvCxnSpPr>
            <p:cNvPr id="60" name="Straight Connector 59"/>
            <p:cNvCxnSpPr/>
            <p:nvPr/>
          </p:nvCxnSpPr>
          <p:spPr>
            <a:xfrm flipV="1">
              <a:off x="4533900" y="2992043"/>
              <a:ext cx="2468880" cy="1588"/>
            </a:xfrm>
            <a:prstGeom prst="line">
              <a:avLst/>
            </a:prstGeom>
            <a:ln w="38100">
              <a:solidFill>
                <a:schemeClr val="accent2"/>
              </a:solidFill>
              <a:headEnd type="none" w="lg" len="lg"/>
            </a:ln>
          </p:spPr>
          <p:style>
            <a:lnRef idx="1">
              <a:schemeClr val="accent1"/>
            </a:lnRef>
            <a:fillRef idx="0">
              <a:schemeClr val="accent1"/>
            </a:fillRef>
            <a:effectRef idx="0">
              <a:schemeClr val="accent1"/>
            </a:effectRef>
            <a:fontRef idx="minor">
              <a:schemeClr val="tx1"/>
            </a:fontRef>
          </p:style>
        </p:cxnSp>
        <p:sp>
          <p:nvSpPr>
            <p:cNvPr id="61" name="Oval 60"/>
            <p:cNvSpPr/>
            <p:nvPr userDrawn="1"/>
          </p:nvSpPr>
          <p:spPr>
            <a:xfrm>
              <a:off x="6929901" y="2838450"/>
              <a:ext cx="304800" cy="3048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anim calcmode="lin" valueType="num">
                                      <p:cBhvr>
                                        <p:cTn id="8" dur="500" fill="hold"/>
                                        <p:tgtEl>
                                          <p:spTgt spid="33"/>
                                        </p:tgtEl>
                                        <p:attrNameLst>
                                          <p:attrName>ppt_x</p:attrName>
                                        </p:attrNameLst>
                                      </p:cBhvr>
                                      <p:tavLst>
                                        <p:tav tm="0">
                                          <p:val>
                                            <p:strVal val="#ppt_x"/>
                                          </p:val>
                                        </p:tav>
                                        <p:tav tm="100000">
                                          <p:val>
                                            <p:strVal val="#ppt_x"/>
                                          </p:val>
                                        </p:tav>
                                      </p:tavLst>
                                    </p:anim>
                                    <p:anim calcmode="lin" valueType="num">
                                      <p:cBhvr>
                                        <p:cTn id="9" dur="500" fill="hold"/>
                                        <p:tgtEl>
                                          <p:spTgt spid="3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34">
                                            <p:txEl>
                                              <p:pRg st="0" end="0"/>
                                            </p:txEl>
                                          </p:spTgt>
                                        </p:tgtEl>
                                        <p:attrNameLst>
                                          <p:attrName>style.visibility</p:attrName>
                                        </p:attrNameLst>
                                      </p:cBhvr>
                                      <p:to>
                                        <p:strVal val="visible"/>
                                      </p:to>
                                    </p:set>
                                    <p:animEffect transition="in" filter="fade">
                                      <p:cBhvr>
                                        <p:cTn id="13" dur="500"/>
                                        <p:tgtEl>
                                          <p:spTgt spid="34">
                                            <p:txEl>
                                              <p:pRg st="0" end="0"/>
                                            </p:txEl>
                                          </p:spTgt>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par>
                          <p:cTn id="18" fill="hold">
                            <p:stCondLst>
                              <p:cond delay="1500"/>
                            </p:stCondLst>
                            <p:childTnLst>
                              <p:par>
                                <p:cTn id="19" presetID="23" presetClass="entr" presetSubtype="16"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p:cTn id="21" dur="500" fill="hold"/>
                                        <p:tgtEl>
                                          <p:spTgt spid="55"/>
                                        </p:tgtEl>
                                        <p:attrNameLst>
                                          <p:attrName>ppt_w</p:attrName>
                                        </p:attrNameLst>
                                      </p:cBhvr>
                                      <p:tavLst>
                                        <p:tav tm="0">
                                          <p:val>
                                            <p:fltVal val="0"/>
                                          </p:val>
                                        </p:tav>
                                        <p:tav tm="100000">
                                          <p:val>
                                            <p:strVal val="#ppt_w"/>
                                          </p:val>
                                        </p:tav>
                                      </p:tavLst>
                                    </p:anim>
                                    <p:anim calcmode="lin" valueType="num">
                                      <p:cBhvr>
                                        <p:cTn id="22" dur="500" fill="hold"/>
                                        <p:tgtEl>
                                          <p:spTgt spid="55"/>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grpId="0" nodeType="afterEffect">
                                  <p:stCondLst>
                                    <p:cond delay="0"/>
                                  </p:stCondLst>
                                  <p:childTnLst>
                                    <p:set>
                                      <p:cBhvr>
                                        <p:cTn id="25" dur="1" fill="hold">
                                          <p:stCondLst>
                                            <p:cond delay="0"/>
                                          </p:stCondLst>
                                        </p:cTn>
                                        <p:tgtEl>
                                          <p:spTgt spid="45"/>
                                        </p:tgtEl>
                                        <p:attrNameLst>
                                          <p:attrName>style.visibility</p:attrName>
                                        </p:attrNameLst>
                                      </p:cBhvr>
                                      <p:to>
                                        <p:strVal val="visible"/>
                                      </p:to>
                                    </p:set>
                                    <p:anim calcmode="lin" valueType="num">
                                      <p:cBhvr>
                                        <p:cTn id="26" dur="500" fill="hold"/>
                                        <p:tgtEl>
                                          <p:spTgt spid="45"/>
                                        </p:tgtEl>
                                        <p:attrNameLst>
                                          <p:attrName>ppt_w</p:attrName>
                                        </p:attrNameLst>
                                      </p:cBhvr>
                                      <p:tavLst>
                                        <p:tav tm="0">
                                          <p:val>
                                            <p:fltVal val="0"/>
                                          </p:val>
                                        </p:tav>
                                        <p:tav tm="100000">
                                          <p:val>
                                            <p:strVal val="#ppt_w"/>
                                          </p:val>
                                        </p:tav>
                                      </p:tavLst>
                                    </p:anim>
                                    <p:anim calcmode="lin" valueType="num">
                                      <p:cBhvr>
                                        <p:cTn id="27" dur="500" fill="hold"/>
                                        <p:tgtEl>
                                          <p:spTgt spid="45"/>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10" presetClass="entr" presetSubtype="0" fill="hold" grpId="0" nodeType="afterEffect" nodePh="1">
                                  <p:stCondLst>
                                    <p:cond delay="0"/>
                                  </p:stCondLst>
                                  <p:endCondLst>
                                    <p:cond evt="begin" delay="0">
                                      <p:tn val="29"/>
                                    </p:cond>
                                  </p:endCondLst>
                                  <p:childTnLst>
                                    <p:set>
                                      <p:cBhvr>
                                        <p:cTn id="30" dur="1" fill="hold">
                                          <p:stCondLst>
                                            <p:cond delay="0"/>
                                          </p:stCondLst>
                                        </p:cTn>
                                        <p:tgtEl>
                                          <p:spTgt spid="49">
                                            <p:txEl>
                                              <p:pRg st="0" end="0"/>
                                            </p:txEl>
                                          </p:spTgt>
                                        </p:tgtEl>
                                        <p:attrNameLst>
                                          <p:attrName>style.visibility</p:attrName>
                                        </p:attrNameLst>
                                      </p:cBhvr>
                                      <p:to>
                                        <p:strVal val="visible"/>
                                      </p:to>
                                    </p:set>
                                    <p:animEffect transition="in" filter="fade">
                                      <p:cBhvr>
                                        <p:cTn id="31" dur="500"/>
                                        <p:tgtEl>
                                          <p:spTgt spid="49">
                                            <p:txEl>
                                              <p:pRg st="0" end="0"/>
                                            </p:txEl>
                                          </p:spTgt>
                                        </p:tgtEl>
                                      </p:cBhvr>
                                    </p:animEffect>
                                  </p:childTnLst>
                                </p:cTn>
                              </p:par>
                              <p:par>
                                <p:cTn id="32" presetID="10" presetClass="entr" presetSubtype="0" fill="hold" grpId="0" nodeType="withEffect" nodePh="1">
                                  <p:stCondLst>
                                    <p:cond delay="0"/>
                                  </p:stCondLst>
                                  <p:endCondLst>
                                    <p:cond evt="begin" delay="0">
                                      <p:tn val="32"/>
                                    </p:cond>
                                  </p:endCondLst>
                                  <p:childTnLst>
                                    <p:set>
                                      <p:cBhvr>
                                        <p:cTn id="33" dur="1" fill="hold">
                                          <p:stCondLst>
                                            <p:cond delay="0"/>
                                          </p:stCondLst>
                                        </p:cTn>
                                        <p:tgtEl>
                                          <p:spTgt spid="48">
                                            <p:txEl>
                                              <p:pRg st="0" end="0"/>
                                            </p:txEl>
                                          </p:spTgt>
                                        </p:tgtEl>
                                        <p:attrNameLst>
                                          <p:attrName>style.visibility</p:attrName>
                                        </p:attrNameLst>
                                      </p:cBhvr>
                                      <p:to>
                                        <p:strVal val="visible"/>
                                      </p:to>
                                    </p:set>
                                    <p:animEffect transition="in" filter="fade">
                                      <p:cBhvr>
                                        <p:cTn id="34" dur="500"/>
                                        <p:tgtEl>
                                          <p:spTgt spid="48">
                                            <p:txEl>
                                              <p:pRg st="0" end="0"/>
                                            </p:txEl>
                                          </p:spTgt>
                                        </p:tgtEl>
                                      </p:cBhvr>
                                    </p:animEffect>
                                  </p:childTnLst>
                                </p:cTn>
                              </p:par>
                            </p:childTnLst>
                          </p:cTn>
                        </p:par>
                        <p:par>
                          <p:cTn id="35" fill="hold">
                            <p:stCondLst>
                              <p:cond delay="3000"/>
                            </p:stCondLst>
                            <p:childTnLst>
                              <p:par>
                                <p:cTn id="36" presetID="22" presetClass="entr" presetSubtype="8" fill="hold"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500"/>
                                        <p:tgtEl>
                                          <p:spTgt spid="56"/>
                                        </p:tgtEl>
                                      </p:cBhvr>
                                    </p:animEffect>
                                  </p:childTnLst>
                                </p:cTn>
                              </p:par>
                            </p:childTnLst>
                          </p:cTn>
                        </p:par>
                        <p:par>
                          <p:cTn id="39" fill="hold">
                            <p:stCondLst>
                              <p:cond delay="3500"/>
                            </p:stCondLst>
                            <p:childTnLst>
                              <p:par>
                                <p:cTn id="40" presetID="23" presetClass="entr" presetSubtype="16" fill="hold" grpId="0" nodeType="afterEffect">
                                  <p:stCondLst>
                                    <p:cond delay="0"/>
                                  </p:stCondLst>
                                  <p:childTnLst>
                                    <p:set>
                                      <p:cBhvr>
                                        <p:cTn id="41" dur="1" fill="hold">
                                          <p:stCondLst>
                                            <p:cond delay="0"/>
                                          </p:stCondLst>
                                        </p:cTn>
                                        <p:tgtEl>
                                          <p:spTgt spid="46"/>
                                        </p:tgtEl>
                                        <p:attrNameLst>
                                          <p:attrName>style.visibility</p:attrName>
                                        </p:attrNameLst>
                                      </p:cBhvr>
                                      <p:to>
                                        <p:strVal val="visible"/>
                                      </p:to>
                                    </p:set>
                                    <p:anim calcmode="lin" valueType="num">
                                      <p:cBhvr>
                                        <p:cTn id="42" dur="500" fill="hold"/>
                                        <p:tgtEl>
                                          <p:spTgt spid="46"/>
                                        </p:tgtEl>
                                        <p:attrNameLst>
                                          <p:attrName>ppt_w</p:attrName>
                                        </p:attrNameLst>
                                      </p:cBhvr>
                                      <p:tavLst>
                                        <p:tav tm="0">
                                          <p:val>
                                            <p:fltVal val="0"/>
                                          </p:val>
                                        </p:tav>
                                        <p:tav tm="100000">
                                          <p:val>
                                            <p:strVal val="#ppt_w"/>
                                          </p:val>
                                        </p:tav>
                                      </p:tavLst>
                                    </p:anim>
                                    <p:anim calcmode="lin" valueType="num">
                                      <p:cBhvr>
                                        <p:cTn id="43" dur="500" fill="hold"/>
                                        <p:tgtEl>
                                          <p:spTgt spid="46"/>
                                        </p:tgtEl>
                                        <p:attrNameLst>
                                          <p:attrName>ppt_h</p:attrName>
                                        </p:attrNameLst>
                                      </p:cBhvr>
                                      <p:tavLst>
                                        <p:tav tm="0">
                                          <p:val>
                                            <p:fltVal val="0"/>
                                          </p:val>
                                        </p:tav>
                                        <p:tav tm="100000">
                                          <p:val>
                                            <p:strVal val="#ppt_h"/>
                                          </p:val>
                                        </p:tav>
                                      </p:tavLst>
                                    </p:anim>
                                  </p:childTnLst>
                                </p:cTn>
                              </p:par>
                            </p:childTnLst>
                          </p:cTn>
                        </p:par>
                        <p:par>
                          <p:cTn id="44" fill="hold">
                            <p:stCondLst>
                              <p:cond delay="4000"/>
                            </p:stCondLst>
                            <p:childTnLst>
                              <p:par>
                                <p:cTn id="45" presetID="10" presetClass="entr" presetSubtype="0" fill="hold" grpId="0" nodeType="afterEffect" nodePh="1">
                                  <p:stCondLst>
                                    <p:cond delay="0"/>
                                  </p:stCondLst>
                                  <p:endCondLst>
                                    <p:cond evt="begin" delay="0">
                                      <p:tn val="45"/>
                                    </p:cond>
                                  </p:endCondLst>
                                  <p:childTnLst>
                                    <p:set>
                                      <p:cBhvr>
                                        <p:cTn id="46" dur="1" fill="hold">
                                          <p:stCondLst>
                                            <p:cond delay="0"/>
                                          </p:stCondLst>
                                        </p:cTn>
                                        <p:tgtEl>
                                          <p:spTgt spid="54">
                                            <p:txEl>
                                              <p:pRg st="0" end="0"/>
                                            </p:txEl>
                                          </p:spTgt>
                                        </p:tgtEl>
                                        <p:attrNameLst>
                                          <p:attrName>style.visibility</p:attrName>
                                        </p:attrNameLst>
                                      </p:cBhvr>
                                      <p:to>
                                        <p:strVal val="visible"/>
                                      </p:to>
                                    </p:set>
                                    <p:animEffect transition="in" filter="fade">
                                      <p:cBhvr>
                                        <p:cTn id="47" dur="500"/>
                                        <p:tgtEl>
                                          <p:spTgt spid="54">
                                            <p:txEl>
                                              <p:pRg st="0" end="0"/>
                                            </p:txEl>
                                          </p:spTgt>
                                        </p:tgtEl>
                                      </p:cBhvr>
                                    </p:animEffect>
                                  </p:childTnLst>
                                </p:cTn>
                              </p:par>
                              <p:par>
                                <p:cTn id="48" presetID="10" presetClass="entr" presetSubtype="0" fill="hold" grpId="0" nodeType="withEffect" nodePh="1">
                                  <p:stCondLst>
                                    <p:cond delay="0"/>
                                  </p:stCondLst>
                                  <p:endCondLst>
                                    <p:cond evt="begin" delay="0">
                                      <p:tn val="48"/>
                                    </p:cond>
                                  </p:endCondLst>
                                  <p:childTnLst>
                                    <p:set>
                                      <p:cBhvr>
                                        <p:cTn id="49" dur="1" fill="hold">
                                          <p:stCondLst>
                                            <p:cond delay="0"/>
                                          </p:stCondLst>
                                        </p:cTn>
                                        <p:tgtEl>
                                          <p:spTgt spid="52">
                                            <p:txEl>
                                              <p:pRg st="0" end="0"/>
                                            </p:txEl>
                                          </p:spTgt>
                                        </p:tgtEl>
                                        <p:attrNameLst>
                                          <p:attrName>style.visibility</p:attrName>
                                        </p:attrNameLst>
                                      </p:cBhvr>
                                      <p:to>
                                        <p:strVal val="visible"/>
                                      </p:to>
                                    </p:set>
                                    <p:animEffect transition="in" filter="fade">
                                      <p:cBhvr>
                                        <p:cTn id="50" dur="500"/>
                                        <p:tgtEl>
                                          <p:spTgt spid="52">
                                            <p:txEl>
                                              <p:pRg st="0" end="0"/>
                                            </p:txEl>
                                          </p:spTgt>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wipe(left)">
                                      <p:cBhvr>
                                        <p:cTn id="54" dur="500"/>
                                        <p:tgtEl>
                                          <p:spTgt spid="59"/>
                                        </p:tgtEl>
                                      </p:cBhvr>
                                    </p:animEffect>
                                  </p:childTnLst>
                                </p:cTn>
                              </p:par>
                            </p:childTnLst>
                          </p:cTn>
                        </p:par>
                        <p:par>
                          <p:cTn id="55" fill="hold">
                            <p:stCondLst>
                              <p:cond delay="5000"/>
                            </p:stCondLst>
                            <p:childTnLst>
                              <p:par>
                                <p:cTn id="56" presetID="23" presetClass="entr" presetSubtype="16"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 calcmode="lin" valueType="num">
                                      <p:cBhvr>
                                        <p:cTn id="58" dur="500" fill="hold"/>
                                        <p:tgtEl>
                                          <p:spTgt spid="47"/>
                                        </p:tgtEl>
                                        <p:attrNameLst>
                                          <p:attrName>ppt_w</p:attrName>
                                        </p:attrNameLst>
                                      </p:cBhvr>
                                      <p:tavLst>
                                        <p:tav tm="0">
                                          <p:val>
                                            <p:fltVal val="0"/>
                                          </p:val>
                                        </p:tav>
                                        <p:tav tm="100000">
                                          <p:val>
                                            <p:strVal val="#ppt_w"/>
                                          </p:val>
                                        </p:tav>
                                      </p:tavLst>
                                    </p:anim>
                                    <p:anim calcmode="lin" valueType="num">
                                      <p:cBhvr>
                                        <p:cTn id="59" dur="500" fill="hold"/>
                                        <p:tgtEl>
                                          <p:spTgt spid="47"/>
                                        </p:tgtEl>
                                        <p:attrNameLst>
                                          <p:attrName>ppt_h</p:attrName>
                                        </p:attrNameLst>
                                      </p:cBhvr>
                                      <p:tavLst>
                                        <p:tav tm="0">
                                          <p:val>
                                            <p:fltVal val="0"/>
                                          </p:val>
                                        </p:tav>
                                        <p:tav tm="100000">
                                          <p:val>
                                            <p:strVal val="#ppt_h"/>
                                          </p:val>
                                        </p:tav>
                                      </p:tavLst>
                                    </p:anim>
                                  </p:childTnLst>
                                </p:cTn>
                              </p:par>
                            </p:childTnLst>
                          </p:cTn>
                        </p:par>
                        <p:par>
                          <p:cTn id="60" fill="hold">
                            <p:stCondLst>
                              <p:cond delay="55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51">
                                            <p:txEl>
                                              <p:pRg st="0" end="0"/>
                                            </p:txEl>
                                          </p:spTgt>
                                        </p:tgtEl>
                                        <p:attrNameLst>
                                          <p:attrName>style.visibility</p:attrName>
                                        </p:attrNameLst>
                                      </p:cBhvr>
                                      <p:to>
                                        <p:strVal val="visible"/>
                                      </p:to>
                                    </p:set>
                                    <p:animEffect transition="in" filter="fade">
                                      <p:cBhvr>
                                        <p:cTn id="63" dur="500"/>
                                        <p:tgtEl>
                                          <p:spTgt spid="51">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50">
                                            <p:txEl>
                                              <p:pRg st="0" end="0"/>
                                            </p:txEl>
                                          </p:spTgt>
                                        </p:tgtEl>
                                        <p:attrNameLst>
                                          <p:attrName>style.visibility</p:attrName>
                                        </p:attrNameLst>
                                      </p:cBhvr>
                                      <p:to>
                                        <p:strVal val="visible"/>
                                      </p:to>
                                    </p:set>
                                    <p:animEffect transition="in" filter="fade">
                                      <p:cBhvr>
                                        <p:cTn id="66" dur="500"/>
                                        <p:tgtEl>
                                          <p:spTgt spid="50">
                                            <p:txEl>
                                              <p:pRg st="0" end="0"/>
                                            </p:txEl>
                                          </p:spTgt>
                                        </p:tgtEl>
                                      </p:cBhvr>
                                    </p:animEffect>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left)">
                                      <p:cBhvr>
                                        <p:cTn id="7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build="p">
        <p:tmplLst>
          <p:tmpl lvl="1">
            <p:tnLst>
              <p:par>
                <p:cTn presetID="10" presetClass="entr" presetSubtype="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45" grpId="0" animBg="1"/>
      <p:bldP spid="46" grpId="0" animBg="1"/>
      <p:bldP spid="47" grpId="0" animBg="1"/>
      <p:bldP spid="48"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8"/>
                        </p:tgtEl>
                        <p:attrNameLst>
                          <p:attrName>style.visibility</p:attrName>
                        </p:attrNameLst>
                      </p:cBhvr>
                      <p:to>
                        <p:strVal val="visible"/>
                      </p:to>
                    </p:set>
                    <p:animEffect transition="in" filter="fade">
                      <p:cBhvr>
                        <p:cTn dur="500"/>
                        <p:tgtEl>
                          <p:spTgt spid="48"/>
                        </p:tgtEl>
                      </p:cBhvr>
                    </p:animEffect>
                  </p:childTnLst>
                </p:cTn>
              </p:par>
            </p:tnLst>
          </p:tmpl>
        </p:tmplLst>
      </p:bldP>
      <p:bldP spid="4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9"/>
                        </p:tgtEl>
                        <p:attrNameLst>
                          <p:attrName>style.visibility</p:attrName>
                        </p:attrNameLst>
                      </p:cBhvr>
                      <p:to>
                        <p:strVal val="visible"/>
                      </p:to>
                    </p:set>
                    <p:animEffect transition="in" filter="fade">
                      <p:cBhvr>
                        <p:cTn dur="500"/>
                        <p:tgtEl>
                          <p:spTgt spid="49"/>
                        </p:tgtEl>
                      </p:cBhvr>
                    </p:animEffect>
                  </p:childTnLst>
                </p:cTn>
              </p:par>
            </p:tnLst>
          </p:tmpl>
        </p:tmplLst>
      </p:bldP>
      <p:bldP spid="50"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P spid="5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2"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52"/>
                        </p:tgtEl>
                        <p:attrNameLst>
                          <p:attrName>style.visibility</p:attrName>
                        </p:attrNameLst>
                      </p:cBhvr>
                      <p:to>
                        <p:strVal val="visible"/>
                      </p:to>
                    </p:set>
                    <p:animEffect transition="in" filter="fade">
                      <p:cBhvr>
                        <p:cTn dur="500"/>
                        <p:tgtEl>
                          <p:spTgt spid="52"/>
                        </p:tgtEl>
                      </p:cBhvr>
                    </p:animEffect>
                  </p:childTnLst>
                </p:cTn>
              </p:par>
            </p:tnLst>
          </p:tmpl>
        </p:tmplLst>
      </p:bldP>
      <p:bldP spid="54"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our clinet">
    <p:spTree>
      <p:nvGrpSpPr>
        <p:cNvPr id="1" name=""/>
        <p:cNvGrpSpPr/>
        <p:nvPr/>
      </p:nvGrpSpPr>
      <p:grpSpPr>
        <a:xfrm>
          <a:off x="0" y="0"/>
          <a:ext cx="0" cy="0"/>
          <a:chOff x="0" y="0"/>
          <a:chExt cx="0" cy="0"/>
        </a:xfrm>
      </p:grpSpPr>
      <p:sp>
        <p:nvSpPr>
          <p:cNvPr id="33" name="Title 1"/>
          <p:cNvSpPr>
            <a:spLocks noGrp="1"/>
          </p:cNvSpPr>
          <p:nvPr>
            <p:ph type="title" hasCustomPrompt="1"/>
          </p:nvPr>
        </p:nvSpPr>
        <p:spPr>
          <a:xfrm>
            <a:off x="2350352" y="517427"/>
            <a:ext cx="4443296" cy="310112"/>
          </a:xfrm>
          <a:prstGeom prst="rect">
            <a:avLst/>
          </a:prstGeom>
        </p:spPr>
        <p:txBody>
          <a:bodyPr wrap="none" lIns="0" tIns="0" rIns="0" bIns="0" anchor="ctr">
            <a:noAutofit/>
          </a:bodyPr>
          <a:lstStyle>
            <a:lvl1pPr algn="ctr">
              <a:defRPr sz="24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4" name="Text Placeholder 3"/>
          <p:cNvSpPr>
            <a:spLocks noGrp="1"/>
          </p:cNvSpPr>
          <p:nvPr>
            <p:ph type="body" sz="half" idx="2" hasCustomPrompt="1"/>
          </p:nvPr>
        </p:nvSpPr>
        <p:spPr>
          <a:xfrm>
            <a:off x="3271838" y="862246"/>
            <a:ext cx="2600325"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grpSp>
        <p:nvGrpSpPr>
          <p:cNvPr id="35" name="Group 34"/>
          <p:cNvGrpSpPr/>
          <p:nvPr userDrawn="1"/>
        </p:nvGrpSpPr>
        <p:grpSpPr>
          <a:xfrm>
            <a:off x="2497931" y="1143000"/>
            <a:ext cx="4148138" cy="76200"/>
            <a:chOff x="508000" y="2487613"/>
            <a:chExt cx="2818606" cy="76200"/>
          </a:xfrm>
        </p:grpSpPr>
        <p:sp>
          <p:nvSpPr>
            <p:cNvPr id="39" name="Rectangle 38"/>
            <p:cNvSpPr/>
            <p:nvPr userDrawn="1"/>
          </p:nvSpPr>
          <p:spPr>
            <a:xfrm>
              <a:off x="508000" y="2487613"/>
              <a:ext cx="469924"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976948" y="2487613"/>
              <a:ext cx="469924" cy="7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a:off x="1446882" y="2487613"/>
              <a:ext cx="469924" cy="76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userDrawn="1"/>
          </p:nvSpPr>
          <p:spPr>
            <a:xfrm>
              <a:off x="1916815" y="2487613"/>
              <a:ext cx="469924" cy="76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userDrawn="1"/>
          </p:nvSpPr>
          <p:spPr>
            <a:xfrm>
              <a:off x="2386749" y="2487613"/>
              <a:ext cx="469924" cy="76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p:cNvSpPr/>
            <p:nvPr userDrawn="1"/>
          </p:nvSpPr>
          <p:spPr>
            <a:xfrm>
              <a:off x="2856682" y="2487613"/>
              <a:ext cx="469924"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Pentagon 44"/>
          <p:cNvSpPr>
            <a:spLocks noChangeAspect="1"/>
          </p:cNvSpPr>
          <p:nvPr userDrawn="1"/>
        </p:nvSpPr>
        <p:spPr>
          <a:xfrm rot="5400000">
            <a:off x="8501871" y="773413"/>
            <a:ext cx="394954" cy="495300"/>
          </a:xfrm>
          <a:prstGeom prst="homePlate">
            <a:avLst>
              <a:gd name="adj" fmla="val 3190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46" name="Slide Number Placeholder 4"/>
          <p:cNvSpPr txBox="1">
            <a:spLocks/>
          </p:cNvSpPr>
          <p:nvPr userDrawn="1"/>
        </p:nvSpPr>
        <p:spPr>
          <a:xfrm>
            <a:off x="8426147" y="790539"/>
            <a:ext cx="546403" cy="403892"/>
          </a:xfrm>
          <a:prstGeom prst="rect">
            <a:avLst/>
          </a:prstGeom>
        </p:spPr>
        <p:txBody>
          <a:bodyPr vert="horz" lIns="91440" tIns="45720" rIns="91440" bIns="4572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36B7D2-B98C-44FD-8D04-7EC62A564975}" type="slidenum">
              <a:rPr lang="en-US" sz="1200" smtClean="0"/>
              <a:pPr/>
              <a:t>‹#›</a:t>
            </a:fld>
            <a:endParaRPr lang="en-US" sz="1200" dirty="0"/>
          </a:p>
        </p:txBody>
      </p:sp>
      <p:grpSp>
        <p:nvGrpSpPr>
          <p:cNvPr id="48" name="Group 47"/>
          <p:cNvGrpSpPr/>
          <p:nvPr userDrawn="1"/>
        </p:nvGrpSpPr>
        <p:grpSpPr>
          <a:xfrm>
            <a:off x="0" y="3870325"/>
            <a:ext cx="2209019" cy="304800"/>
            <a:chOff x="0" y="2838450"/>
            <a:chExt cx="2209019" cy="304800"/>
          </a:xfrm>
        </p:grpSpPr>
        <p:cxnSp>
          <p:nvCxnSpPr>
            <p:cNvPr id="49" name="Straight Connector 48"/>
            <p:cNvCxnSpPr/>
            <p:nvPr userDrawn="1"/>
          </p:nvCxnSpPr>
          <p:spPr>
            <a:xfrm flipH="1">
              <a:off x="0" y="2992043"/>
              <a:ext cx="2057400" cy="1588"/>
            </a:xfrm>
            <a:prstGeom prst="line">
              <a:avLst/>
            </a:prstGeom>
            <a:ln w="38100">
              <a:solidFill>
                <a:schemeClr val="accent3"/>
              </a:solidFill>
              <a:headEnd type="none" w="lg" len="lg"/>
            </a:ln>
          </p:spPr>
          <p:style>
            <a:lnRef idx="1">
              <a:schemeClr val="accent1"/>
            </a:lnRef>
            <a:fillRef idx="0">
              <a:schemeClr val="accent1"/>
            </a:fillRef>
            <a:effectRef idx="0">
              <a:schemeClr val="accent1"/>
            </a:effectRef>
            <a:fontRef idx="minor">
              <a:schemeClr val="tx1"/>
            </a:fontRef>
          </p:style>
        </p:cxnSp>
        <p:sp>
          <p:nvSpPr>
            <p:cNvPr id="50" name="Oval 49"/>
            <p:cNvSpPr/>
            <p:nvPr userDrawn="1"/>
          </p:nvSpPr>
          <p:spPr>
            <a:xfrm flipH="1">
              <a:off x="1904219" y="2838450"/>
              <a:ext cx="304800" cy="3048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Picture Placeholder 7"/>
          <p:cNvSpPr>
            <a:spLocks noGrp="1"/>
          </p:cNvSpPr>
          <p:nvPr>
            <p:ph type="pic" sz="quarter" idx="12" hasCustomPrompt="1"/>
          </p:nvPr>
        </p:nvSpPr>
        <p:spPr>
          <a:xfrm>
            <a:off x="1053316" y="2165350"/>
            <a:ext cx="2002536" cy="1600200"/>
          </a:xfrm>
          <a:prstGeom prst="roundRect">
            <a:avLst/>
          </a:prstGeom>
          <a:ln w="3175">
            <a:solidFill>
              <a:schemeClr val="bg1">
                <a:lumMod val="85000"/>
              </a:schemeClr>
            </a:solidFill>
          </a:ln>
        </p:spPr>
        <p:txBody>
          <a:bodyPr wrap="none" tIns="1188720" bIns="1737360" anchor="b"/>
          <a:lstStyle>
            <a:lvl1pPr algn="ctr" rtl="0">
              <a:buNone/>
              <a:defRPr sz="1400" b="1">
                <a:solidFill>
                  <a:schemeClr val="tx1">
                    <a:lumMod val="50000"/>
                    <a:lumOff val="50000"/>
                  </a:schemeClr>
                </a:solidFill>
              </a:defRPr>
            </a:lvl1pPr>
          </a:lstStyle>
          <a:p>
            <a:r>
              <a:rPr lang="en-US" dirty="0" smtClean="0"/>
              <a:t>Click Icon To Add Image </a:t>
            </a:r>
            <a:endParaRPr lang="en-US" dirty="0"/>
          </a:p>
        </p:txBody>
      </p:sp>
      <p:sp>
        <p:nvSpPr>
          <p:cNvPr id="52" name="Picture Placeholder 7"/>
          <p:cNvSpPr>
            <a:spLocks noGrp="1"/>
          </p:cNvSpPr>
          <p:nvPr>
            <p:ph type="pic" sz="quarter" idx="13" hasCustomPrompt="1"/>
          </p:nvPr>
        </p:nvSpPr>
        <p:spPr>
          <a:xfrm>
            <a:off x="3609191" y="4279900"/>
            <a:ext cx="2002536" cy="1600200"/>
          </a:xfrm>
          <a:prstGeom prst="roundRect">
            <a:avLst/>
          </a:prstGeom>
          <a:ln w="3175">
            <a:solidFill>
              <a:schemeClr val="bg1">
                <a:lumMod val="85000"/>
              </a:schemeClr>
            </a:solidFill>
          </a:ln>
        </p:spPr>
        <p:txBody>
          <a:bodyPr wrap="none" tIns="1188720" bIns="1737360" anchor="b"/>
          <a:lstStyle>
            <a:lvl1pPr algn="ctr" rtl="0">
              <a:buNone/>
              <a:defRPr sz="1400" b="1">
                <a:solidFill>
                  <a:schemeClr val="tx1">
                    <a:lumMod val="50000"/>
                    <a:lumOff val="50000"/>
                  </a:schemeClr>
                </a:solidFill>
              </a:defRPr>
            </a:lvl1pPr>
          </a:lstStyle>
          <a:p>
            <a:r>
              <a:rPr lang="en-US" dirty="0" smtClean="0"/>
              <a:t>Click Icon To Add Image </a:t>
            </a:r>
            <a:endParaRPr lang="en-US" dirty="0"/>
          </a:p>
        </p:txBody>
      </p:sp>
      <p:sp>
        <p:nvSpPr>
          <p:cNvPr id="54" name="Picture Placeholder 7"/>
          <p:cNvSpPr>
            <a:spLocks noGrp="1"/>
          </p:cNvSpPr>
          <p:nvPr>
            <p:ph type="pic" sz="quarter" idx="14" hasCustomPrompt="1"/>
          </p:nvPr>
        </p:nvSpPr>
        <p:spPr>
          <a:xfrm>
            <a:off x="6156449" y="2165350"/>
            <a:ext cx="2002536" cy="1600200"/>
          </a:xfrm>
          <a:prstGeom prst="roundRect">
            <a:avLst/>
          </a:prstGeom>
          <a:ln w="3175">
            <a:solidFill>
              <a:schemeClr val="bg1">
                <a:lumMod val="85000"/>
              </a:schemeClr>
            </a:solidFill>
          </a:ln>
        </p:spPr>
        <p:txBody>
          <a:bodyPr wrap="none" tIns="1188720" bIns="1737360" anchor="b"/>
          <a:lstStyle>
            <a:lvl1pPr algn="ctr" rtl="0">
              <a:buNone/>
              <a:defRPr sz="1400" b="1">
                <a:solidFill>
                  <a:schemeClr val="tx1">
                    <a:lumMod val="50000"/>
                    <a:lumOff val="50000"/>
                  </a:schemeClr>
                </a:solidFill>
              </a:defRPr>
            </a:lvl1pPr>
          </a:lstStyle>
          <a:p>
            <a:r>
              <a:rPr lang="en-US" dirty="0" smtClean="0"/>
              <a:t>Click Icon To Add Image </a:t>
            </a:r>
            <a:endParaRPr lang="en-US" dirty="0"/>
          </a:p>
        </p:txBody>
      </p:sp>
      <p:sp>
        <p:nvSpPr>
          <p:cNvPr id="55" name="Text Placeholder 3"/>
          <p:cNvSpPr>
            <a:spLocks noGrp="1"/>
          </p:cNvSpPr>
          <p:nvPr>
            <p:ph type="body" sz="half" idx="35"/>
          </p:nvPr>
        </p:nvSpPr>
        <p:spPr>
          <a:xfrm>
            <a:off x="1140184" y="4696802"/>
            <a:ext cx="1828800" cy="859536"/>
          </a:xfrm>
          <a:prstGeom prst="rect">
            <a:avLst/>
          </a:prstGeom>
        </p:spPr>
        <p:txBody>
          <a:bodyPr wrap="square" lIns="0" tIns="0" rIns="0" bIns="0" anchor="t">
            <a:noAutofit/>
          </a:bodyPr>
          <a:lstStyle>
            <a:lvl1pPr marL="0" indent="0" algn="ctr">
              <a:buNone/>
              <a:defRPr sz="1100" b="0" baseline="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56" name="Text Placeholder 3"/>
          <p:cNvSpPr>
            <a:spLocks noGrp="1"/>
          </p:cNvSpPr>
          <p:nvPr>
            <p:ph type="body" sz="half" idx="36"/>
          </p:nvPr>
        </p:nvSpPr>
        <p:spPr>
          <a:xfrm>
            <a:off x="1254484" y="4463533"/>
            <a:ext cx="1600200" cy="192780"/>
          </a:xfrm>
          <a:prstGeom prst="rect">
            <a:avLst/>
          </a:prstGeom>
        </p:spPr>
        <p:txBody>
          <a:bodyPr wrap="square" lIns="0" tIns="0" rIns="0" bIns="0" anchor="ctr">
            <a:noAutofit/>
          </a:bodyPr>
          <a:lstStyle>
            <a:lvl1pPr marL="0" indent="0" algn="ctr">
              <a:buNone/>
              <a:defRPr sz="1400" b="1" baseline="0">
                <a:solidFill>
                  <a:schemeClr val="accent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57" name="Text Placeholder 3"/>
          <p:cNvSpPr>
            <a:spLocks noGrp="1"/>
          </p:cNvSpPr>
          <p:nvPr>
            <p:ph type="body" sz="half" idx="37"/>
          </p:nvPr>
        </p:nvSpPr>
        <p:spPr>
          <a:xfrm>
            <a:off x="6243317" y="4696802"/>
            <a:ext cx="1828800" cy="859536"/>
          </a:xfrm>
          <a:prstGeom prst="rect">
            <a:avLst/>
          </a:prstGeom>
        </p:spPr>
        <p:txBody>
          <a:bodyPr wrap="square" lIns="0" tIns="0" rIns="0" bIns="0" anchor="t">
            <a:noAutofit/>
          </a:bodyPr>
          <a:lstStyle>
            <a:lvl1pPr marL="0" indent="0" algn="ctr">
              <a:buNone/>
              <a:defRPr sz="1100" b="0" baseline="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58" name="Text Placeholder 3"/>
          <p:cNvSpPr>
            <a:spLocks noGrp="1"/>
          </p:cNvSpPr>
          <p:nvPr>
            <p:ph type="body" sz="half" idx="38"/>
          </p:nvPr>
        </p:nvSpPr>
        <p:spPr>
          <a:xfrm>
            <a:off x="6357617" y="4463533"/>
            <a:ext cx="1600200" cy="192780"/>
          </a:xfrm>
          <a:prstGeom prst="rect">
            <a:avLst/>
          </a:prstGeom>
        </p:spPr>
        <p:txBody>
          <a:bodyPr wrap="square" lIns="0" tIns="0" rIns="0" bIns="0" anchor="ctr">
            <a:noAutofit/>
          </a:bodyPr>
          <a:lstStyle>
            <a:lvl1pPr marL="0" indent="0" algn="ctr">
              <a:buNone/>
              <a:defRPr sz="1400" b="1" baseline="0">
                <a:solidFill>
                  <a:schemeClr val="accent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59" name="Text Placeholder 3"/>
          <p:cNvSpPr>
            <a:spLocks noGrp="1"/>
          </p:cNvSpPr>
          <p:nvPr>
            <p:ph type="body" sz="half" idx="39"/>
          </p:nvPr>
        </p:nvSpPr>
        <p:spPr>
          <a:xfrm>
            <a:off x="3696059" y="2747516"/>
            <a:ext cx="1828800" cy="859536"/>
          </a:xfrm>
          <a:prstGeom prst="rect">
            <a:avLst/>
          </a:prstGeom>
        </p:spPr>
        <p:txBody>
          <a:bodyPr wrap="square" lIns="0" tIns="0" rIns="0" bIns="0" anchor="t">
            <a:noAutofit/>
          </a:bodyPr>
          <a:lstStyle>
            <a:lvl1pPr marL="0" indent="0" algn="ctr">
              <a:buNone/>
              <a:defRPr sz="1100" b="0" baseline="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60" name="Text Placeholder 3"/>
          <p:cNvSpPr>
            <a:spLocks noGrp="1"/>
          </p:cNvSpPr>
          <p:nvPr>
            <p:ph type="body" sz="half" idx="40"/>
          </p:nvPr>
        </p:nvSpPr>
        <p:spPr>
          <a:xfrm>
            <a:off x="3810359" y="2514247"/>
            <a:ext cx="1600200" cy="192780"/>
          </a:xfrm>
          <a:prstGeom prst="rect">
            <a:avLst/>
          </a:prstGeom>
        </p:spPr>
        <p:txBody>
          <a:bodyPr wrap="square" lIns="0" tIns="0" rIns="0" bIns="0" anchor="ctr">
            <a:noAutofit/>
          </a:bodyPr>
          <a:lstStyle>
            <a:lvl1pPr marL="0" indent="0" algn="ctr">
              <a:buNone/>
              <a:defRPr sz="1400" b="1" baseline="0">
                <a:solidFill>
                  <a:schemeClr val="accent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grpSp>
        <p:nvGrpSpPr>
          <p:cNvPr id="61" name="Group 60"/>
          <p:cNvGrpSpPr/>
          <p:nvPr userDrawn="1"/>
        </p:nvGrpSpPr>
        <p:grpSpPr>
          <a:xfrm>
            <a:off x="2136140" y="3870325"/>
            <a:ext cx="2620137" cy="304800"/>
            <a:chOff x="2136140" y="2838450"/>
            <a:chExt cx="2620137" cy="304800"/>
          </a:xfrm>
        </p:grpSpPr>
        <p:cxnSp>
          <p:nvCxnSpPr>
            <p:cNvPr id="62" name="Straight Connector 61"/>
            <p:cNvCxnSpPr/>
            <p:nvPr/>
          </p:nvCxnSpPr>
          <p:spPr>
            <a:xfrm flipH="1" flipV="1">
              <a:off x="2136140" y="2992043"/>
              <a:ext cx="2468880" cy="1588"/>
            </a:xfrm>
            <a:prstGeom prst="line">
              <a:avLst/>
            </a:prstGeom>
            <a:ln w="38100">
              <a:solidFill>
                <a:schemeClr val="accent4"/>
              </a:solidFill>
              <a:headEnd type="none" w="lg" len="lg"/>
            </a:ln>
          </p:spPr>
          <p:style>
            <a:lnRef idx="1">
              <a:schemeClr val="accent1"/>
            </a:lnRef>
            <a:fillRef idx="0">
              <a:schemeClr val="accent1"/>
            </a:fillRef>
            <a:effectRef idx="0">
              <a:schemeClr val="accent1"/>
            </a:effectRef>
            <a:fontRef idx="minor">
              <a:schemeClr val="tx1"/>
            </a:fontRef>
          </p:style>
        </p:cxnSp>
        <p:sp>
          <p:nvSpPr>
            <p:cNvPr id="63" name="Oval 62"/>
            <p:cNvSpPr/>
            <p:nvPr userDrawn="1"/>
          </p:nvSpPr>
          <p:spPr>
            <a:xfrm flipH="1">
              <a:off x="4451477" y="2838450"/>
              <a:ext cx="304800" cy="3048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p:cNvGrpSpPr/>
          <p:nvPr userDrawn="1"/>
        </p:nvGrpSpPr>
        <p:grpSpPr>
          <a:xfrm>
            <a:off x="4691380" y="3870325"/>
            <a:ext cx="2618740" cy="304800"/>
            <a:chOff x="4691380" y="2838450"/>
            <a:chExt cx="2618740" cy="304800"/>
          </a:xfrm>
        </p:grpSpPr>
        <p:cxnSp>
          <p:nvCxnSpPr>
            <p:cNvPr id="65" name="Straight Connector 64"/>
            <p:cNvCxnSpPr/>
            <p:nvPr userDrawn="1"/>
          </p:nvCxnSpPr>
          <p:spPr>
            <a:xfrm flipH="1">
              <a:off x="4691380" y="2992043"/>
              <a:ext cx="2468880" cy="1588"/>
            </a:xfrm>
            <a:prstGeom prst="line">
              <a:avLst/>
            </a:prstGeom>
            <a:ln w="38100">
              <a:solidFill>
                <a:schemeClr val="accent5"/>
              </a:solidFill>
              <a:headEnd type="none" w="lg" len="lg"/>
            </a:ln>
          </p:spPr>
          <p:style>
            <a:lnRef idx="1">
              <a:schemeClr val="accent1"/>
            </a:lnRef>
            <a:fillRef idx="0">
              <a:schemeClr val="accent1"/>
            </a:fillRef>
            <a:effectRef idx="0">
              <a:schemeClr val="accent1"/>
            </a:effectRef>
            <a:fontRef idx="minor">
              <a:schemeClr val="tx1"/>
            </a:fontRef>
          </p:style>
        </p:cxnSp>
        <p:sp>
          <p:nvSpPr>
            <p:cNvPr id="66" name="Oval 65"/>
            <p:cNvSpPr/>
            <p:nvPr userDrawn="1"/>
          </p:nvSpPr>
          <p:spPr>
            <a:xfrm flipH="1">
              <a:off x="7005320" y="2838450"/>
              <a:ext cx="304800" cy="3048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anim calcmode="lin" valueType="num">
                                      <p:cBhvr>
                                        <p:cTn id="8" dur="500" fill="hold"/>
                                        <p:tgtEl>
                                          <p:spTgt spid="33"/>
                                        </p:tgtEl>
                                        <p:attrNameLst>
                                          <p:attrName>ppt_x</p:attrName>
                                        </p:attrNameLst>
                                      </p:cBhvr>
                                      <p:tavLst>
                                        <p:tav tm="0">
                                          <p:val>
                                            <p:strVal val="#ppt_x"/>
                                          </p:val>
                                        </p:tav>
                                        <p:tav tm="100000">
                                          <p:val>
                                            <p:strVal val="#ppt_x"/>
                                          </p:val>
                                        </p:tav>
                                      </p:tavLst>
                                    </p:anim>
                                    <p:anim calcmode="lin" valueType="num">
                                      <p:cBhvr>
                                        <p:cTn id="9" dur="500" fill="hold"/>
                                        <p:tgtEl>
                                          <p:spTgt spid="3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34">
                                            <p:txEl>
                                              <p:pRg st="0" end="0"/>
                                            </p:txEl>
                                          </p:spTgt>
                                        </p:tgtEl>
                                        <p:attrNameLst>
                                          <p:attrName>style.visibility</p:attrName>
                                        </p:attrNameLst>
                                      </p:cBhvr>
                                      <p:to>
                                        <p:strVal val="visible"/>
                                      </p:to>
                                    </p:set>
                                    <p:animEffect transition="in" filter="fade">
                                      <p:cBhvr>
                                        <p:cTn id="13" dur="500"/>
                                        <p:tgtEl>
                                          <p:spTgt spid="34">
                                            <p:txEl>
                                              <p:pRg st="0" end="0"/>
                                            </p:txEl>
                                          </p:spTgt>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wipe(left)">
                                      <p:cBhvr>
                                        <p:cTn id="21" dur="500"/>
                                        <p:tgtEl>
                                          <p:spTgt spid="48"/>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 calcmode="lin" valueType="num">
                                      <p:cBhvr>
                                        <p:cTn id="25" dur="500" fill="hold"/>
                                        <p:tgtEl>
                                          <p:spTgt spid="51"/>
                                        </p:tgtEl>
                                        <p:attrNameLst>
                                          <p:attrName>ppt_w</p:attrName>
                                        </p:attrNameLst>
                                      </p:cBhvr>
                                      <p:tavLst>
                                        <p:tav tm="0">
                                          <p:val>
                                            <p:fltVal val="0"/>
                                          </p:val>
                                        </p:tav>
                                        <p:tav tm="100000">
                                          <p:val>
                                            <p:strVal val="#ppt_w"/>
                                          </p:val>
                                        </p:tav>
                                      </p:tavLst>
                                    </p:anim>
                                    <p:anim calcmode="lin" valueType="num">
                                      <p:cBhvr>
                                        <p:cTn id="26" dur="500" fill="hold"/>
                                        <p:tgtEl>
                                          <p:spTgt spid="51"/>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10" presetClass="entr" presetSubtype="0" fill="hold" grpId="0" nodeType="afterEffect" nodePh="1">
                                  <p:stCondLst>
                                    <p:cond delay="0"/>
                                  </p:stCondLst>
                                  <p:endCondLst>
                                    <p:cond evt="begin" delay="0">
                                      <p:tn val="28"/>
                                    </p:cond>
                                  </p:endCondLst>
                                  <p:childTnLst>
                                    <p:set>
                                      <p:cBhvr>
                                        <p:cTn id="29" dur="1" fill="hold">
                                          <p:stCondLst>
                                            <p:cond delay="0"/>
                                          </p:stCondLst>
                                        </p:cTn>
                                        <p:tgtEl>
                                          <p:spTgt spid="56">
                                            <p:txEl>
                                              <p:pRg st="0" end="0"/>
                                            </p:txEl>
                                          </p:spTgt>
                                        </p:tgtEl>
                                        <p:attrNameLst>
                                          <p:attrName>style.visibility</p:attrName>
                                        </p:attrNameLst>
                                      </p:cBhvr>
                                      <p:to>
                                        <p:strVal val="visible"/>
                                      </p:to>
                                    </p:set>
                                    <p:animEffect transition="in" filter="fade">
                                      <p:cBhvr>
                                        <p:cTn id="30" dur="500"/>
                                        <p:tgtEl>
                                          <p:spTgt spid="56">
                                            <p:txEl>
                                              <p:pRg st="0" end="0"/>
                                            </p:txEl>
                                          </p:spTgt>
                                        </p:tgtEl>
                                      </p:cBhvr>
                                    </p:animEffect>
                                  </p:childTnLst>
                                </p:cTn>
                              </p:par>
                              <p:par>
                                <p:cTn id="31" presetID="10" presetClass="entr" presetSubtype="0" fill="hold" grpId="0" nodeType="withEffect" nodePh="1">
                                  <p:stCondLst>
                                    <p:cond delay="0"/>
                                  </p:stCondLst>
                                  <p:endCondLst>
                                    <p:cond evt="begin" delay="0">
                                      <p:tn val="31"/>
                                    </p:cond>
                                  </p:endCondLst>
                                  <p:childTnLst>
                                    <p:set>
                                      <p:cBhvr>
                                        <p:cTn id="32" dur="1" fill="hold">
                                          <p:stCondLst>
                                            <p:cond delay="0"/>
                                          </p:stCondLst>
                                        </p:cTn>
                                        <p:tgtEl>
                                          <p:spTgt spid="55">
                                            <p:txEl>
                                              <p:pRg st="0" end="0"/>
                                            </p:txEl>
                                          </p:spTgt>
                                        </p:tgtEl>
                                        <p:attrNameLst>
                                          <p:attrName>style.visibility</p:attrName>
                                        </p:attrNameLst>
                                      </p:cBhvr>
                                      <p:to>
                                        <p:strVal val="visible"/>
                                      </p:to>
                                    </p:set>
                                    <p:animEffect transition="in" filter="fade">
                                      <p:cBhvr>
                                        <p:cTn id="33" dur="500"/>
                                        <p:tgtEl>
                                          <p:spTgt spid="55">
                                            <p:txEl>
                                              <p:pRg st="0" end="0"/>
                                            </p:txEl>
                                          </p:spTgt>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wipe(left)">
                                      <p:cBhvr>
                                        <p:cTn id="37" dur="500"/>
                                        <p:tgtEl>
                                          <p:spTgt spid="61"/>
                                        </p:tgtEl>
                                      </p:cBhvr>
                                    </p:animEffect>
                                  </p:childTnLst>
                                </p:cTn>
                              </p:par>
                            </p:childTnLst>
                          </p:cTn>
                        </p:par>
                        <p:par>
                          <p:cTn id="38" fill="hold">
                            <p:stCondLst>
                              <p:cond delay="3500"/>
                            </p:stCondLst>
                            <p:childTnLst>
                              <p:par>
                                <p:cTn id="39" presetID="23" presetClass="entr" presetSubtype="16" fill="hold" grpId="0"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childTnLst>
                                </p:cTn>
                              </p:par>
                            </p:childTnLst>
                          </p:cTn>
                        </p:par>
                        <p:par>
                          <p:cTn id="43" fill="hold">
                            <p:stCondLst>
                              <p:cond delay="40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60">
                                            <p:txEl>
                                              <p:pRg st="0" end="0"/>
                                            </p:txEl>
                                          </p:spTgt>
                                        </p:tgtEl>
                                        <p:attrNameLst>
                                          <p:attrName>style.visibility</p:attrName>
                                        </p:attrNameLst>
                                      </p:cBhvr>
                                      <p:to>
                                        <p:strVal val="visible"/>
                                      </p:to>
                                    </p:set>
                                    <p:animEffect transition="in" filter="fade">
                                      <p:cBhvr>
                                        <p:cTn id="46" dur="500"/>
                                        <p:tgtEl>
                                          <p:spTgt spid="60">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59">
                                            <p:txEl>
                                              <p:pRg st="0" end="0"/>
                                            </p:txEl>
                                          </p:spTgt>
                                        </p:tgtEl>
                                        <p:attrNameLst>
                                          <p:attrName>style.visibility</p:attrName>
                                        </p:attrNameLst>
                                      </p:cBhvr>
                                      <p:to>
                                        <p:strVal val="visible"/>
                                      </p:to>
                                    </p:set>
                                    <p:animEffect transition="in" filter="fade">
                                      <p:cBhvr>
                                        <p:cTn id="49" dur="500"/>
                                        <p:tgtEl>
                                          <p:spTgt spid="59">
                                            <p:txEl>
                                              <p:pRg st="0" end="0"/>
                                            </p:txEl>
                                          </p:spTgt>
                                        </p:tgtEl>
                                      </p:cBhvr>
                                    </p:animEffect>
                                  </p:childTnLst>
                                </p:cTn>
                              </p:par>
                            </p:childTnLst>
                          </p:cTn>
                        </p:par>
                        <p:par>
                          <p:cTn id="50" fill="hold">
                            <p:stCondLst>
                              <p:cond delay="4500"/>
                            </p:stCondLst>
                            <p:childTnLst>
                              <p:par>
                                <p:cTn id="51" presetID="22" presetClass="entr" presetSubtype="8" fill="hold"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wipe(left)">
                                      <p:cBhvr>
                                        <p:cTn id="53" dur="500"/>
                                        <p:tgtEl>
                                          <p:spTgt spid="64"/>
                                        </p:tgtEl>
                                      </p:cBhvr>
                                    </p:animEffect>
                                  </p:childTnLst>
                                </p:cTn>
                              </p:par>
                            </p:childTnLst>
                          </p:cTn>
                        </p:par>
                        <p:par>
                          <p:cTn id="54" fill="hold">
                            <p:stCondLst>
                              <p:cond delay="5000"/>
                            </p:stCondLst>
                            <p:childTnLst>
                              <p:par>
                                <p:cTn id="55" presetID="23" presetClass="entr" presetSubtype="16"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 calcmode="lin" valueType="num">
                                      <p:cBhvr>
                                        <p:cTn id="57" dur="500" fill="hold"/>
                                        <p:tgtEl>
                                          <p:spTgt spid="54"/>
                                        </p:tgtEl>
                                        <p:attrNameLst>
                                          <p:attrName>ppt_w</p:attrName>
                                        </p:attrNameLst>
                                      </p:cBhvr>
                                      <p:tavLst>
                                        <p:tav tm="0">
                                          <p:val>
                                            <p:fltVal val="0"/>
                                          </p:val>
                                        </p:tav>
                                        <p:tav tm="100000">
                                          <p:val>
                                            <p:strVal val="#ppt_w"/>
                                          </p:val>
                                        </p:tav>
                                      </p:tavLst>
                                    </p:anim>
                                    <p:anim calcmode="lin" valueType="num">
                                      <p:cBhvr>
                                        <p:cTn id="58" dur="500" fill="hold"/>
                                        <p:tgtEl>
                                          <p:spTgt spid="54"/>
                                        </p:tgtEl>
                                        <p:attrNameLst>
                                          <p:attrName>ppt_h</p:attrName>
                                        </p:attrNameLst>
                                      </p:cBhvr>
                                      <p:tavLst>
                                        <p:tav tm="0">
                                          <p:val>
                                            <p:fltVal val="0"/>
                                          </p:val>
                                        </p:tav>
                                        <p:tav tm="100000">
                                          <p:val>
                                            <p:strVal val="#ppt_h"/>
                                          </p:val>
                                        </p:tav>
                                      </p:tavLst>
                                    </p:anim>
                                  </p:childTnLst>
                                </p:cTn>
                              </p:par>
                            </p:childTnLst>
                          </p:cTn>
                        </p:par>
                        <p:par>
                          <p:cTn id="59" fill="hold">
                            <p:stCondLst>
                              <p:cond delay="5500"/>
                            </p:stCondLst>
                            <p:childTnLst>
                              <p:par>
                                <p:cTn id="60" presetID="10" presetClass="entr" presetSubtype="0" fill="hold" grpId="0" nodeType="afterEffect" nodePh="1">
                                  <p:stCondLst>
                                    <p:cond delay="0"/>
                                  </p:stCondLst>
                                  <p:endCondLst>
                                    <p:cond evt="begin" delay="0">
                                      <p:tn val="60"/>
                                    </p:cond>
                                  </p:endCondLst>
                                  <p:childTnLst>
                                    <p:set>
                                      <p:cBhvr>
                                        <p:cTn id="61" dur="1" fill="hold">
                                          <p:stCondLst>
                                            <p:cond delay="0"/>
                                          </p:stCondLst>
                                        </p:cTn>
                                        <p:tgtEl>
                                          <p:spTgt spid="58">
                                            <p:txEl>
                                              <p:pRg st="0" end="0"/>
                                            </p:txEl>
                                          </p:spTgt>
                                        </p:tgtEl>
                                        <p:attrNameLst>
                                          <p:attrName>style.visibility</p:attrName>
                                        </p:attrNameLst>
                                      </p:cBhvr>
                                      <p:to>
                                        <p:strVal val="visible"/>
                                      </p:to>
                                    </p:set>
                                    <p:animEffect transition="in" filter="fade">
                                      <p:cBhvr>
                                        <p:cTn id="62" dur="500"/>
                                        <p:tgtEl>
                                          <p:spTgt spid="58">
                                            <p:txEl>
                                              <p:pRg st="0" end="0"/>
                                            </p:txEl>
                                          </p:spTgt>
                                        </p:tgtEl>
                                      </p:cBhvr>
                                    </p:animEffect>
                                  </p:childTnLst>
                                </p:cTn>
                              </p:par>
                              <p:par>
                                <p:cTn id="63" presetID="10" presetClass="entr" presetSubtype="0" fill="hold" grpId="0" nodeType="withEffect" nodePh="1">
                                  <p:stCondLst>
                                    <p:cond delay="0"/>
                                  </p:stCondLst>
                                  <p:endCondLst>
                                    <p:cond evt="begin" delay="0">
                                      <p:tn val="63"/>
                                    </p:cond>
                                  </p:endCondLst>
                                  <p:childTnLst>
                                    <p:set>
                                      <p:cBhvr>
                                        <p:cTn id="64" dur="1" fill="hold">
                                          <p:stCondLst>
                                            <p:cond delay="0"/>
                                          </p:stCondLst>
                                        </p:cTn>
                                        <p:tgtEl>
                                          <p:spTgt spid="57">
                                            <p:txEl>
                                              <p:pRg st="0" end="0"/>
                                            </p:txEl>
                                          </p:spTgt>
                                        </p:tgtEl>
                                        <p:attrNameLst>
                                          <p:attrName>style.visibility</p:attrName>
                                        </p:attrNameLst>
                                      </p:cBhvr>
                                      <p:to>
                                        <p:strVal val="visible"/>
                                      </p:to>
                                    </p:set>
                                    <p:animEffect transition="in" filter="fade">
                                      <p:cBhvr>
                                        <p:cTn id="65" dur="500"/>
                                        <p:tgtEl>
                                          <p:spTgt spid="5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build="p">
        <p:tmplLst>
          <p:tmpl lvl="1">
            <p:tnLst>
              <p:par>
                <p:cTn presetID="10" presetClass="entr" presetSubtype="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51" grpId="0" animBg="1"/>
      <p:bldP spid="52" grpId="0" animBg="1"/>
      <p:bldP spid="54" grpId="0" animBg="1"/>
      <p:bldP spid="5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P spid="56"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6"/>
                        </p:tgtEl>
                        <p:attrNameLst>
                          <p:attrName>style.visibility</p:attrName>
                        </p:attrNameLst>
                      </p:cBhvr>
                      <p:to>
                        <p:strVal val="visible"/>
                      </p:to>
                    </p:set>
                    <p:animEffect transition="in" filter="fade">
                      <p:cBhvr>
                        <p:cTn dur="500"/>
                        <p:tgtEl>
                          <p:spTgt spid="56"/>
                        </p:tgtEl>
                      </p:cBhvr>
                    </p:animEffect>
                  </p:childTnLst>
                </p:cTn>
              </p:par>
            </p:tnLst>
          </p:tmpl>
        </p:tmplLst>
      </p:bldP>
      <p:bldP spid="57"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5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59"/>
                        </p:tgtEl>
                        <p:attrNameLst>
                          <p:attrName>style.visibility</p:attrName>
                        </p:attrNameLst>
                      </p:cBhvr>
                      <p:to>
                        <p:strVal val="visible"/>
                      </p:to>
                    </p:set>
                    <p:animEffect transition="in" filter="fade">
                      <p:cBhvr>
                        <p:cTn dur="500"/>
                        <p:tgtEl>
                          <p:spTgt spid="59"/>
                        </p:tgtEl>
                      </p:cBhvr>
                    </p:animEffect>
                  </p:childTnLst>
                </p:cTn>
              </p:par>
            </p:tnLst>
          </p:tmpl>
        </p:tmplLst>
      </p:bldP>
      <p:bldP spid="6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60"/>
                        </p:tgtEl>
                        <p:attrNameLst>
                          <p:attrName>style.visibility</p:attrName>
                        </p:attrNameLst>
                      </p:cBhvr>
                      <p:to>
                        <p:strVal val="visible"/>
                      </p:to>
                    </p:set>
                    <p:animEffect transition="in" filter="fade">
                      <p:cBhvr>
                        <p:cTn dur="500"/>
                        <p:tgtEl>
                          <p:spTgt spid="60"/>
                        </p:tgtEl>
                      </p:cBhvr>
                    </p:animEffect>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1 text &amp; 2 Pictures">
    <p:bg>
      <p:bgPr>
        <a:solidFill>
          <a:schemeClr val="bg1"/>
        </a:solidFill>
        <a:effectLst/>
      </p:bgPr>
    </p:bg>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2350352" y="517427"/>
            <a:ext cx="4443296" cy="310112"/>
          </a:xfrm>
          <a:prstGeom prst="rect">
            <a:avLst/>
          </a:prstGeom>
        </p:spPr>
        <p:txBody>
          <a:bodyPr wrap="none" lIns="0" tIns="0" rIns="0" bIns="0" anchor="ctr">
            <a:noAutofit/>
          </a:bodyPr>
          <a:lstStyle>
            <a:lvl1pPr algn="ctr">
              <a:defRPr sz="24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16" name="Text Placeholder 3"/>
          <p:cNvSpPr>
            <a:spLocks noGrp="1"/>
          </p:cNvSpPr>
          <p:nvPr>
            <p:ph type="body" sz="half" idx="2" hasCustomPrompt="1"/>
          </p:nvPr>
        </p:nvSpPr>
        <p:spPr>
          <a:xfrm>
            <a:off x="3271838" y="862246"/>
            <a:ext cx="2600325"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grpSp>
        <p:nvGrpSpPr>
          <p:cNvPr id="30" name="Group 29"/>
          <p:cNvGrpSpPr/>
          <p:nvPr userDrawn="1"/>
        </p:nvGrpSpPr>
        <p:grpSpPr>
          <a:xfrm>
            <a:off x="2497931" y="1143000"/>
            <a:ext cx="4148138" cy="76200"/>
            <a:chOff x="508000" y="2487613"/>
            <a:chExt cx="2818606" cy="76200"/>
          </a:xfrm>
        </p:grpSpPr>
        <p:sp>
          <p:nvSpPr>
            <p:cNvPr id="31" name="Rectangle 30"/>
            <p:cNvSpPr/>
            <p:nvPr userDrawn="1"/>
          </p:nvSpPr>
          <p:spPr>
            <a:xfrm>
              <a:off x="508000" y="2487613"/>
              <a:ext cx="469924"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976948" y="2487613"/>
              <a:ext cx="469924" cy="7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1446882" y="2487613"/>
              <a:ext cx="469924" cy="76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userDrawn="1"/>
          </p:nvSpPr>
          <p:spPr>
            <a:xfrm>
              <a:off x="1916815" y="2487613"/>
              <a:ext cx="469924" cy="76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userDrawn="1"/>
          </p:nvSpPr>
          <p:spPr>
            <a:xfrm>
              <a:off x="2386749" y="2487613"/>
              <a:ext cx="469924" cy="76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userDrawn="1"/>
          </p:nvSpPr>
          <p:spPr>
            <a:xfrm>
              <a:off x="2856682" y="2487613"/>
              <a:ext cx="469924"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Pentagon 36"/>
          <p:cNvSpPr>
            <a:spLocks noChangeAspect="1"/>
          </p:cNvSpPr>
          <p:nvPr userDrawn="1"/>
        </p:nvSpPr>
        <p:spPr>
          <a:xfrm rot="5400000">
            <a:off x="8501871" y="773413"/>
            <a:ext cx="394954" cy="495300"/>
          </a:xfrm>
          <a:prstGeom prst="homePlate">
            <a:avLst>
              <a:gd name="adj" fmla="val 3190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38" name="Slide Number Placeholder 4"/>
          <p:cNvSpPr txBox="1">
            <a:spLocks/>
          </p:cNvSpPr>
          <p:nvPr userDrawn="1"/>
        </p:nvSpPr>
        <p:spPr>
          <a:xfrm>
            <a:off x="8426147" y="790539"/>
            <a:ext cx="546403" cy="403892"/>
          </a:xfrm>
          <a:prstGeom prst="rect">
            <a:avLst/>
          </a:prstGeom>
        </p:spPr>
        <p:txBody>
          <a:bodyPr vert="horz" lIns="91440" tIns="45720" rIns="91440" bIns="4572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36B7D2-B98C-44FD-8D04-7EC62A564975}" type="slidenum">
              <a:rPr lang="en-US" sz="1200" smtClean="0"/>
              <a:pPr/>
              <a:t>‹#›</a:t>
            </a:fld>
            <a:endParaRPr lang="en-US" sz="1200" dirty="0"/>
          </a:p>
        </p:txBody>
      </p:sp>
      <p:sp>
        <p:nvSpPr>
          <p:cNvPr id="39" name="Picture Placeholder 7"/>
          <p:cNvSpPr>
            <a:spLocks noGrp="1"/>
          </p:cNvSpPr>
          <p:nvPr>
            <p:ph type="pic" sz="quarter" idx="34" hasCustomPrompt="1"/>
          </p:nvPr>
        </p:nvSpPr>
        <p:spPr>
          <a:xfrm>
            <a:off x="4637087" y="2351202"/>
            <a:ext cx="3849624" cy="1673352"/>
          </a:xfrm>
          <a:prstGeom prst="rect">
            <a:avLst/>
          </a:prstGeom>
          <a:noFill/>
          <a:ln w="38100">
            <a:noFill/>
          </a:ln>
        </p:spPr>
        <p:txBody>
          <a:bodyPr wrap="none" tIns="0" bIns="365760" anchor="b"/>
          <a:lstStyle>
            <a:lvl1pPr algn="ctr" rtl="0">
              <a:buNone/>
              <a:defRPr sz="1400" b="1" baseline="0">
                <a:solidFill>
                  <a:schemeClr val="tx1">
                    <a:lumMod val="65000"/>
                    <a:lumOff val="35000"/>
                  </a:schemeClr>
                </a:solidFill>
              </a:defRPr>
            </a:lvl1pPr>
          </a:lstStyle>
          <a:p>
            <a:r>
              <a:rPr lang="en-US" dirty="0" smtClean="0"/>
              <a:t>Click  Icon To Add Image</a:t>
            </a:r>
            <a:endParaRPr lang="en-US" dirty="0"/>
          </a:p>
        </p:txBody>
      </p:sp>
      <p:sp>
        <p:nvSpPr>
          <p:cNvPr id="40" name="Picture Placeholder 7"/>
          <p:cNvSpPr>
            <a:spLocks noGrp="1"/>
          </p:cNvSpPr>
          <p:nvPr>
            <p:ph type="pic" sz="quarter" idx="35" hasCustomPrompt="1"/>
          </p:nvPr>
        </p:nvSpPr>
        <p:spPr>
          <a:xfrm>
            <a:off x="4637087" y="4078402"/>
            <a:ext cx="3849624" cy="1673352"/>
          </a:xfrm>
          <a:prstGeom prst="rect">
            <a:avLst/>
          </a:prstGeom>
          <a:noFill/>
          <a:ln w="38100">
            <a:noFill/>
          </a:ln>
        </p:spPr>
        <p:txBody>
          <a:bodyPr wrap="none" tIns="0" bIns="365760" anchor="b"/>
          <a:lstStyle>
            <a:lvl1pPr algn="ctr" rtl="0">
              <a:buNone/>
              <a:defRPr sz="1400" b="1" baseline="0">
                <a:solidFill>
                  <a:schemeClr val="tx1">
                    <a:lumMod val="65000"/>
                    <a:lumOff val="35000"/>
                  </a:schemeClr>
                </a:solidFill>
              </a:defRPr>
            </a:lvl1pPr>
          </a:lstStyle>
          <a:p>
            <a:r>
              <a:rPr lang="en-US" dirty="0" smtClean="0"/>
              <a:t>Click  Icon To Add Image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Effect transition="in" filter="fade">
                                      <p:cBhvr>
                                        <p:cTn id="13" dur="500"/>
                                        <p:tgtEl>
                                          <p:spTgt spid="16">
                                            <p:txEl>
                                              <p:pRg st="0" end="0"/>
                                            </p:txEl>
                                          </p:spTgt>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par>
                          <p:cTn id="18" fill="hold">
                            <p:stCondLst>
                              <p:cond delay="1500"/>
                            </p:stCondLst>
                            <p:childTnLst>
                              <p:par>
                                <p:cTn id="19" presetID="22" presetClass="entr" presetSubtype="2"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wipe(right)">
                                      <p:cBhvr>
                                        <p:cTn id="21" dur="500"/>
                                        <p:tgtEl>
                                          <p:spTgt spid="39"/>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wipe(right)">
                                      <p:cBhvr>
                                        <p:cTn id="2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39" grpId="0"/>
      <p:bldP spid="40" grpId="0"/>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2 text &amp; 1 Pictures">
    <p:spTree>
      <p:nvGrpSpPr>
        <p:cNvPr id="1" name=""/>
        <p:cNvGrpSpPr/>
        <p:nvPr/>
      </p:nvGrpSpPr>
      <p:grpSpPr>
        <a:xfrm>
          <a:off x="0" y="0"/>
          <a:ext cx="0" cy="0"/>
          <a:chOff x="0" y="0"/>
          <a:chExt cx="0" cy="0"/>
        </a:xfrm>
      </p:grpSpPr>
      <p:sp>
        <p:nvSpPr>
          <p:cNvPr id="14" name="Title 1"/>
          <p:cNvSpPr>
            <a:spLocks noGrp="1"/>
          </p:cNvSpPr>
          <p:nvPr>
            <p:ph type="title" hasCustomPrompt="1"/>
          </p:nvPr>
        </p:nvSpPr>
        <p:spPr>
          <a:xfrm>
            <a:off x="2350352" y="517427"/>
            <a:ext cx="4443296" cy="310112"/>
          </a:xfrm>
          <a:prstGeom prst="rect">
            <a:avLst/>
          </a:prstGeom>
        </p:spPr>
        <p:txBody>
          <a:bodyPr wrap="none" lIns="0" tIns="0" rIns="0" bIns="0" anchor="ctr">
            <a:noAutofit/>
          </a:bodyPr>
          <a:lstStyle>
            <a:lvl1pPr algn="ctr">
              <a:defRPr sz="24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15" name="Text Placeholder 3"/>
          <p:cNvSpPr>
            <a:spLocks noGrp="1"/>
          </p:cNvSpPr>
          <p:nvPr>
            <p:ph type="body" sz="half" idx="2" hasCustomPrompt="1"/>
          </p:nvPr>
        </p:nvSpPr>
        <p:spPr>
          <a:xfrm>
            <a:off x="3271838" y="862246"/>
            <a:ext cx="2600325"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grpSp>
        <p:nvGrpSpPr>
          <p:cNvPr id="28" name="Group 27"/>
          <p:cNvGrpSpPr/>
          <p:nvPr userDrawn="1"/>
        </p:nvGrpSpPr>
        <p:grpSpPr>
          <a:xfrm>
            <a:off x="2497931" y="1143000"/>
            <a:ext cx="4148138" cy="76200"/>
            <a:chOff x="508000" y="2487613"/>
            <a:chExt cx="2818606" cy="76200"/>
          </a:xfrm>
        </p:grpSpPr>
        <p:sp>
          <p:nvSpPr>
            <p:cNvPr id="29" name="Rectangle 28"/>
            <p:cNvSpPr/>
            <p:nvPr userDrawn="1"/>
          </p:nvSpPr>
          <p:spPr>
            <a:xfrm>
              <a:off x="508000" y="2487613"/>
              <a:ext cx="469924"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976948" y="2487613"/>
              <a:ext cx="469924" cy="7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1446882" y="2487613"/>
              <a:ext cx="469924" cy="76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userDrawn="1"/>
          </p:nvSpPr>
          <p:spPr>
            <a:xfrm>
              <a:off x="1916815" y="2487613"/>
              <a:ext cx="469924" cy="76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userDrawn="1"/>
          </p:nvSpPr>
          <p:spPr>
            <a:xfrm>
              <a:off x="2386749" y="2487613"/>
              <a:ext cx="469924" cy="76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userDrawn="1"/>
          </p:nvSpPr>
          <p:spPr>
            <a:xfrm>
              <a:off x="2856682" y="2487613"/>
              <a:ext cx="469924"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Pentagon 34"/>
          <p:cNvSpPr>
            <a:spLocks noChangeAspect="1"/>
          </p:cNvSpPr>
          <p:nvPr userDrawn="1"/>
        </p:nvSpPr>
        <p:spPr>
          <a:xfrm rot="5400000">
            <a:off x="8501871" y="773413"/>
            <a:ext cx="394954" cy="495300"/>
          </a:xfrm>
          <a:prstGeom prst="homePlate">
            <a:avLst>
              <a:gd name="adj" fmla="val 3190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36" name="Slide Number Placeholder 4"/>
          <p:cNvSpPr txBox="1">
            <a:spLocks/>
          </p:cNvSpPr>
          <p:nvPr userDrawn="1"/>
        </p:nvSpPr>
        <p:spPr>
          <a:xfrm>
            <a:off x="8426147" y="790539"/>
            <a:ext cx="546403" cy="403892"/>
          </a:xfrm>
          <a:prstGeom prst="rect">
            <a:avLst/>
          </a:prstGeom>
        </p:spPr>
        <p:txBody>
          <a:bodyPr vert="horz" lIns="91440" tIns="45720" rIns="91440" bIns="4572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36B7D2-B98C-44FD-8D04-7EC62A564975}" type="slidenum">
              <a:rPr lang="en-US" sz="1200" smtClean="0"/>
              <a:pPr/>
              <a:t>‹#›</a:t>
            </a:fld>
            <a:endParaRPr lang="en-US" sz="1200" dirty="0"/>
          </a:p>
        </p:txBody>
      </p:sp>
      <p:sp>
        <p:nvSpPr>
          <p:cNvPr id="37" name="Picture Placeholder 7"/>
          <p:cNvSpPr>
            <a:spLocks noGrp="1"/>
          </p:cNvSpPr>
          <p:nvPr>
            <p:ph type="pic" sz="quarter" idx="34" hasCustomPrompt="1"/>
          </p:nvPr>
        </p:nvSpPr>
        <p:spPr>
          <a:xfrm>
            <a:off x="4799012" y="4011728"/>
            <a:ext cx="3694176" cy="1737360"/>
          </a:xfrm>
          <a:prstGeom prst="rect">
            <a:avLst/>
          </a:prstGeom>
          <a:noFill/>
          <a:ln w="38100">
            <a:noFill/>
          </a:ln>
        </p:spPr>
        <p:txBody>
          <a:bodyPr wrap="none" tIns="0" bIns="365760" anchor="b"/>
          <a:lstStyle>
            <a:lvl1pPr algn="ctr" rtl="0">
              <a:buNone/>
              <a:defRPr sz="1400" b="1" baseline="0">
                <a:solidFill>
                  <a:schemeClr val="tx1">
                    <a:lumMod val="65000"/>
                    <a:lumOff val="35000"/>
                  </a:schemeClr>
                </a:solidFill>
              </a:defRPr>
            </a:lvl1pPr>
          </a:lstStyle>
          <a:p>
            <a:r>
              <a:rPr lang="en-US" dirty="0" smtClean="0"/>
              <a:t>Click  Icon To Add Image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Effect transition="in" filter="fade">
                                      <p:cBhvr>
                                        <p:cTn id="13" dur="500"/>
                                        <p:tgtEl>
                                          <p:spTgt spid="15">
                                            <p:txEl>
                                              <p:pRg st="0" end="0"/>
                                            </p:txEl>
                                          </p:spTgt>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par>
                          <p:cTn id="18" fill="hold">
                            <p:stCondLst>
                              <p:cond delay="1500"/>
                            </p:stCondLst>
                            <p:childTnLst>
                              <p:par>
                                <p:cTn id="19" presetID="22" presetClass="entr" presetSubtype="2"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wipe(right)">
                                      <p:cBhvr>
                                        <p:cTn id="2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build="p">
        <p:tmplLst>
          <p:tmpl lvl="1">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37"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elcome massage">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3 text &amp; 3 Pictures">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2350352" y="517427"/>
            <a:ext cx="4443296" cy="310112"/>
          </a:xfrm>
          <a:prstGeom prst="rect">
            <a:avLst/>
          </a:prstGeom>
        </p:spPr>
        <p:txBody>
          <a:bodyPr wrap="none" lIns="0" tIns="0" rIns="0" bIns="0" anchor="ctr">
            <a:noAutofit/>
          </a:bodyPr>
          <a:lstStyle>
            <a:lvl1pPr algn="ctr">
              <a:defRPr sz="24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17" name="Text Placeholder 3"/>
          <p:cNvSpPr>
            <a:spLocks noGrp="1"/>
          </p:cNvSpPr>
          <p:nvPr>
            <p:ph type="body" sz="half" idx="2" hasCustomPrompt="1"/>
          </p:nvPr>
        </p:nvSpPr>
        <p:spPr>
          <a:xfrm>
            <a:off x="3271838" y="862246"/>
            <a:ext cx="2600325"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grpSp>
        <p:nvGrpSpPr>
          <p:cNvPr id="32" name="Group 31"/>
          <p:cNvGrpSpPr/>
          <p:nvPr userDrawn="1"/>
        </p:nvGrpSpPr>
        <p:grpSpPr>
          <a:xfrm>
            <a:off x="2497931" y="1143000"/>
            <a:ext cx="4148138" cy="76200"/>
            <a:chOff x="508000" y="2487613"/>
            <a:chExt cx="2818606" cy="76200"/>
          </a:xfrm>
        </p:grpSpPr>
        <p:sp>
          <p:nvSpPr>
            <p:cNvPr id="33" name="Rectangle 32"/>
            <p:cNvSpPr/>
            <p:nvPr userDrawn="1"/>
          </p:nvSpPr>
          <p:spPr>
            <a:xfrm>
              <a:off x="508000" y="2487613"/>
              <a:ext cx="469924"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976948" y="2487613"/>
              <a:ext cx="469924" cy="7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1446882" y="2487613"/>
              <a:ext cx="469924" cy="76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userDrawn="1"/>
          </p:nvSpPr>
          <p:spPr>
            <a:xfrm>
              <a:off x="1916815" y="2487613"/>
              <a:ext cx="469924" cy="76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userDrawn="1"/>
          </p:nvSpPr>
          <p:spPr>
            <a:xfrm>
              <a:off x="2386749" y="2487613"/>
              <a:ext cx="469924" cy="76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userDrawn="1"/>
          </p:nvSpPr>
          <p:spPr>
            <a:xfrm>
              <a:off x="2856682" y="2487613"/>
              <a:ext cx="469924"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Pentagon 38"/>
          <p:cNvSpPr>
            <a:spLocks noChangeAspect="1"/>
          </p:cNvSpPr>
          <p:nvPr userDrawn="1"/>
        </p:nvSpPr>
        <p:spPr>
          <a:xfrm rot="5400000">
            <a:off x="8501871" y="773413"/>
            <a:ext cx="394954" cy="495300"/>
          </a:xfrm>
          <a:prstGeom prst="homePlate">
            <a:avLst>
              <a:gd name="adj" fmla="val 3190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40" name="Slide Number Placeholder 4"/>
          <p:cNvSpPr txBox="1">
            <a:spLocks/>
          </p:cNvSpPr>
          <p:nvPr userDrawn="1"/>
        </p:nvSpPr>
        <p:spPr>
          <a:xfrm>
            <a:off x="8426147" y="790539"/>
            <a:ext cx="546403" cy="403892"/>
          </a:xfrm>
          <a:prstGeom prst="rect">
            <a:avLst/>
          </a:prstGeom>
        </p:spPr>
        <p:txBody>
          <a:bodyPr vert="horz" lIns="91440" tIns="45720" rIns="91440" bIns="4572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36B7D2-B98C-44FD-8D04-7EC62A564975}" type="slidenum">
              <a:rPr lang="en-US" sz="1200" smtClean="0"/>
              <a:pPr/>
              <a:t>‹#›</a:t>
            </a:fld>
            <a:endParaRPr lang="en-US" sz="1200" dirty="0"/>
          </a:p>
        </p:txBody>
      </p:sp>
      <p:sp>
        <p:nvSpPr>
          <p:cNvPr id="41" name="Picture Placeholder 7"/>
          <p:cNvSpPr>
            <a:spLocks noGrp="1"/>
          </p:cNvSpPr>
          <p:nvPr>
            <p:ph type="pic" sz="quarter" idx="34" hasCustomPrompt="1"/>
          </p:nvPr>
        </p:nvSpPr>
        <p:spPr>
          <a:xfrm>
            <a:off x="660400" y="4546600"/>
            <a:ext cx="2459736" cy="1371600"/>
          </a:xfrm>
          <a:prstGeom prst="rect">
            <a:avLst/>
          </a:prstGeom>
          <a:noFill/>
          <a:ln w="38100">
            <a:noFill/>
          </a:ln>
        </p:spPr>
        <p:txBody>
          <a:bodyPr wrap="none" tIns="0" bIns="274320" anchor="b"/>
          <a:lstStyle>
            <a:lvl1pPr algn="ctr" rtl="0">
              <a:buNone/>
              <a:defRPr sz="1400" b="1" baseline="0">
                <a:solidFill>
                  <a:schemeClr val="tx1">
                    <a:lumMod val="65000"/>
                    <a:lumOff val="35000"/>
                  </a:schemeClr>
                </a:solidFill>
              </a:defRPr>
            </a:lvl1pPr>
          </a:lstStyle>
          <a:p>
            <a:r>
              <a:rPr lang="en-US" dirty="0" smtClean="0"/>
              <a:t>Click  Icon To Add Image</a:t>
            </a:r>
            <a:endParaRPr lang="en-US" dirty="0"/>
          </a:p>
        </p:txBody>
      </p:sp>
      <p:sp>
        <p:nvSpPr>
          <p:cNvPr id="42" name="Picture Placeholder 7"/>
          <p:cNvSpPr>
            <a:spLocks noGrp="1"/>
          </p:cNvSpPr>
          <p:nvPr>
            <p:ph type="pic" sz="quarter" idx="35" hasCustomPrompt="1"/>
          </p:nvPr>
        </p:nvSpPr>
        <p:spPr>
          <a:xfrm>
            <a:off x="6019800" y="4546600"/>
            <a:ext cx="2459736" cy="1371600"/>
          </a:xfrm>
          <a:prstGeom prst="rect">
            <a:avLst/>
          </a:prstGeom>
          <a:noFill/>
          <a:ln w="38100">
            <a:noFill/>
          </a:ln>
        </p:spPr>
        <p:txBody>
          <a:bodyPr wrap="none" tIns="0" bIns="274320" anchor="b"/>
          <a:lstStyle>
            <a:lvl1pPr algn="ctr" rtl="0">
              <a:buNone/>
              <a:defRPr sz="1400" b="1" baseline="0">
                <a:solidFill>
                  <a:schemeClr val="tx1">
                    <a:lumMod val="65000"/>
                    <a:lumOff val="35000"/>
                  </a:schemeClr>
                </a:solidFill>
              </a:defRPr>
            </a:lvl1pPr>
          </a:lstStyle>
          <a:p>
            <a:r>
              <a:rPr lang="en-US" dirty="0" smtClean="0"/>
              <a:t>Click  Icon To Add Image</a:t>
            </a:r>
            <a:endParaRPr lang="en-US" dirty="0"/>
          </a:p>
        </p:txBody>
      </p:sp>
      <p:sp>
        <p:nvSpPr>
          <p:cNvPr id="43" name="Picture Placeholder 7"/>
          <p:cNvSpPr>
            <a:spLocks noGrp="1"/>
          </p:cNvSpPr>
          <p:nvPr>
            <p:ph type="pic" sz="quarter" idx="36" hasCustomPrompt="1"/>
          </p:nvPr>
        </p:nvSpPr>
        <p:spPr>
          <a:xfrm>
            <a:off x="3340100" y="4546600"/>
            <a:ext cx="2459736" cy="1371600"/>
          </a:xfrm>
          <a:prstGeom prst="rect">
            <a:avLst/>
          </a:prstGeom>
          <a:noFill/>
          <a:ln w="38100">
            <a:noFill/>
          </a:ln>
        </p:spPr>
        <p:txBody>
          <a:bodyPr wrap="none" tIns="0" bIns="274320" anchor="b"/>
          <a:lstStyle>
            <a:lvl1pPr algn="ctr" rtl="0">
              <a:buNone/>
              <a:defRPr sz="1400" b="1" baseline="0">
                <a:solidFill>
                  <a:schemeClr val="tx1">
                    <a:lumMod val="65000"/>
                    <a:lumOff val="35000"/>
                  </a:schemeClr>
                </a:solidFill>
              </a:defRPr>
            </a:lvl1pPr>
          </a:lstStyle>
          <a:p>
            <a:r>
              <a:rPr lang="en-US" dirty="0" smtClean="0"/>
              <a:t>Click  Icon To Add Image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animEffect transition="in" filter="fade">
                                      <p:cBhvr>
                                        <p:cTn id="13" dur="500"/>
                                        <p:tgtEl>
                                          <p:spTgt spid="17">
                                            <p:txEl>
                                              <p:pRg st="0" end="0"/>
                                            </p:txEl>
                                          </p:spTgt>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wipe(down)">
                                      <p:cBhvr>
                                        <p:cTn id="21" dur="500"/>
                                        <p:tgtEl>
                                          <p:spTgt spid="41"/>
                                        </p:tgtEl>
                                      </p:cBhvr>
                                    </p:animEffect>
                                  </p:child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wipe(down)">
                                      <p:cBhvr>
                                        <p:cTn id="25" dur="500"/>
                                        <p:tgtEl>
                                          <p:spTgt spid="43"/>
                                        </p:tgtEl>
                                      </p:cBhvr>
                                    </p:animEffect>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wipe(down)">
                                      <p:cBhvr>
                                        <p:cTn id="2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41" grpId="0"/>
      <p:bldP spid="42" grpId="0"/>
      <p:bldP spid="43" grpId="0"/>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2-Pics">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350352" y="517427"/>
            <a:ext cx="4443296" cy="310112"/>
          </a:xfrm>
          <a:prstGeom prst="rect">
            <a:avLst/>
          </a:prstGeom>
        </p:spPr>
        <p:txBody>
          <a:bodyPr wrap="none" lIns="0" tIns="0" rIns="0" bIns="0" anchor="ctr">
            <a:noAutofit/>
          </a:bodyPr>
          <a:lstStyle>
            <a:lvl1pPr algn="ctr">
              <a:defRPr sz="24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3271838" y="862246"/>
            <a:ext cx="2600325"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grpSp>
        <p:nvGrpSpPr>
          <p:cNvPr id="31" name="Group 30"/>
          <p:cNvGrpSpPr/>
          <p:nvPr userDrawn="1"/>
        </p:nvGrpSpPr>
        <p:grpSpPr>
          <a:xfrm>
            <a:off x="2497931" y="1143000"/>
            <a:ext cx="4148138" cy="76200"/>
            <a:chOff x="508000" y="2487613"/>
            <a:chExt cx="2818606" cy="76200"/>
          </a:xfrm>
        </p:grpSpPr>
        <p:sp>
          <p:nvSpPr>
            <p:cNvPr id="33" name="Rectangle 32"/>
            <p:cNvSpPr/>
            <p:nvPr userDrawn="1"/>
          </p:nvSpPr>
          <p:spPr>
            <a:xfrm>
              <a:off x="508000" y="2487613"/>
              <a:ext cx="469924"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976948" y="2487613"/>
              <a:ext cx="469924" cy="7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1446882" y="2487613"/>
              <a:ext cx="469924" cy="76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userDrawn="1"/>
          </p:nvSpPr>
          <p:spPr>
            <a:xfrm>
              <a:off x="1916815" y="2487613"/>
              <a:ext cx="469924" cy="76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userDrawn="1"/>
          </p:nvSpPr>
          <p:spPr>
            <a:xfrm>
              <a:off x="2386749" y="2487613"/>
              <a:ext cx="469924" cy="76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userDrawn="1"/>
          </p:nvSpPr>
          <p:spPr>
            <a:xfrm>
              <a:off x="2856682" y="2487613"/>
              <a:ext cx="469924"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Pentagon 41"/>
          <p:cNvSpPr>
            <a:spLocks noChangeAspect="1"/>
          </p:cNvSpPr>
          <p:nvPr userDrawn="1"/>
        </p:nvSpPr>
        <p:spPr>
          <a:xfrm rot="5400000">
            <a:off x="8501871" y="773413"/>
            <a:ext cx="394954" cy="495300"/>
          </a:xfrm>
          <a:prstGeom prst="homePlate">
            <a:avLst>
              <a:gd name="adj" fmla="val 3190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43" name="Slide Number Placeholder 4"/>
          <p:cNvSpPr txBox="1">
            <a:spLocks/>
          </p:cNvSpPr>
          <p:nvPr userDrawn="1"/>
        </p:nvSpPr>
        <p:spPr>
          <a:xfrm>
            <a:off x="8426147" y="790539"/>
            <a:ext cx="546403" cy="403892"/>
          </a:xfrm>
          <a:prstGeom prst="rect">
            <a:avLst/>
          </a:prstGeom>
        </p:spPr>
        <p:txBody>
          <a:bodyPr vert="horz" lIns="91440" tIns="45720" rIns="91440" bIns="4572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36B7D2-B98C-44FD-8D04-7EC62A564975}" type="slidenum">
              <a:rPr lang="en-US" sz="1200" smtClean="0"/>
              <a:pPr/>
              <a:t>‹#›</a:t>
            </a:fld>
            <a:endParaRPr lang="en-US" sz="1200" dirty="0"/>
          </a:p>
        </p:txBody>
      </p:sp>
      <p:sp>
        <p:nvSpPr>
          <p:cNvPr id="44" name="Picture Placeholder 7"/>
          <p:cNvSpPr>
            <a:spLocks noGrp="1"/>
          </p:cNvSpPr>
          <p:nvPr>
            <p:ph type="pic" sz="quarter" idx="22" hasCustomPrompt="1"/>
          </p:nvPr>
        </p:nvSpPr>
        <p:spPr>
          <a:xfrm>
            <a:off x="4718986" y="2428457"/>
            <a:ext cx="3773217" cy="2348924"/>
          </a:xfrm>
          <a:prstGeom prst="rect">
            <a:avLst/>
          </a:prstGeom>
          <a:ln>
            <a:noFill/>
          </a:ln>
        </p:spPr>
        <p:txBody>
          <a:bodyPr tIns="91440" bIns="731520" anchor="b"/>
          <a:lstStyle>
            <a:lvl1pPr algn="ctr">
              <a:buNone/>
              <a:defRPr sz="1400" b="1">
                <a:solidFill>
                  <a:schemeClr val="tx1">
                    <a:lumMod val="50000"/>
                    <a:lumOff val="50000"/>
                  </a:schemeClr>
                </a:solidFill>
              </a:defRPr>
            </a:lvl1pPr>
          </a:lstStyle>
          <a:p>
            <a:r>
              <a:rPr lang="en-US" dirty="0" smtClean="0"/>
              <a:t>Click  Icon To Add Image</a:t>
            </a:r>
            <a:endParaRPr lang="en-US" dirty="0"/>
          </a:p>
        </p:txBody>
      </p:sp>
      <p:sp>
        <p:nvSpPr>
          <p:cNvPr id="45" name="Picture Placeholder 7"/>
          <p:cNvSpPr>
            <a:spLocks noGrp="1"/>
          </p:cNvSpPr>
          <p:nvPr>
            <p:ph type="pic" sz="quarter" idx="10" hasCustomPrompt="1"/>
          </p:nvPr>
        </p:nvSpPr>
        <p:spPr>
          <a:xfrm>
            <a:off x="643317" y="2427915"/>
            <a:ext cx="3773217" cy="2350008"/>
          </a:xfrm>
          <a:prstGeom prst="rect">
            <a:avLst/>
          </a:prstGeom>
          <a:ln>
            <a:noFill/>
          </a:ln>
        </p:spPr>
        <p:txBody>
          <a:bodyPr tIns="91440" bIns="731520" anchor="b"/>
          <a:lstStyle>
            <a:lvl1pPr algn="ctr">
              <a:buNone/>
              <a:defRPr sz="1400" b="1">
                <a:solidFill>
                  <a:schemeClr val="tx1">
                    <a:lumMod val="50000"/>
                    <a:lumOff val="50000"/>
                  </a:schemeClr>
                </a:solidFill>
              </a:defRPr>
            </a:lvl1pPr>
          </a:lstStyle>
          <a:p>
            <a:r>
              <a:rPr lang="en-US" dirty="0" smtClean="0"/>
              <a:t>Click  Icon To Add Image</a:t>
            </a:r>
            <a:endParaRPr lang="en-US" dirty="0"/>
          </a:p>
        </p:txBody>
      </p:sp>
      <p:sp>
        <p:nvSpPr>
          <p:cNvPr id="46" name="Text Placeholder 3"/>
          <p:cNvSpPr>
            <a:spLocks noGrp="1"/>
          </p:cNvSpPr>
          <p:nvPr>
            <p:ph type="body" sz="half" idx="15"/>
          </p:nvPr>
        </p:nvSpPr>
        <p:spPr>
          <a:xfrm>
            <a:off x="816468" y="5036362"/>
            <a:ext cx="3426916" cy="635096"/>
          </a:xfrm>
          <a:prstGeom prst="rect">
            <a:avLst/>
          </a:prstGeom>
        </p:spPr>
        <p:txBody>
          <a:bodyPr wrap="square" lIns="0" tIns="0" rIns="0" bIns="0" anchor="t" anchorCtr="1">
            <a:noAutofit/>
          </a:bodyPr>
          <a:lstStyle>
            <a:lvl1pPr marL="0" indent="0" algn="ctr">
              <a:buNone/>
              <a:defRPr sz="1100" b="0" baseline="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47" name="Text Placeholder 3"/>
          <p:cNvSpPr>
            <a:spLocks noGrp="1"/>
          </p:cNvSpPr>
          <p:nvPr>
            <p:ph type="body" sz="half" idx="23"/>
          </p:nvPr>
        </p:nvSpPr>
        <p:spPr>
          <a:xfrm>
            <a:off x="4892137" y="5036362"/>
            <a:ext cx="3426916" cy="635096"/>
          </a:xfrm>
          <a:prstGeom prst="rect">
            <a:avLst/>
          </a:prstGeom>
        </p:spPr>
        <p:txBody>
          <a:bodyPr wrap="square" lIns="0" tIns="0" rIns="0" bIns="0" anchor="t" anchorCtr="1">
            <a:noAutofit/>
          </a:bodyPr>
          <a:lstStyle>
            <a:lvl1pPr marL="0" indent="0" algn="ctr">
              <a:buNone/>
              <a:defRPr sz="1100" b="0" baseline="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48" name="Rectangle 47"/>
          <p:cNvSpPr/>
          <p:nvPr userDrawn="1"/>
        </p:nvSpPr>
        <p:spPr>
          <a:xfrm>
            <a:off x="641689" y="4778399"/>
            <a:ext cx="3776472" cy="952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49" name="Rectangle 48"/>
          <p:cNvSpPr/>
          <p:nvPr userDrawn="1"/>
        </p:nvSpPr>
        <p:spPr>
          <a:xfrm>
            <a:off x="4717358" y="4778399"/>
            <a:ext cx="3776472" cy="952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sz="1400" dirty="0"/>
          </a:p>
        </p:txBody>
      </p:sp>
      <p:sp>
        <p:nvSpPr>
          <p:cNvPr id="50" name="Text Placeholder 3"/>
          <p:cNvSpPr>
            <a:spLocks noGrp="1"/>
          </p:cNvSpPr>
          <p:nvPr>
            <p:ph type="body" sz="half" idx="16"/>
          </p:nvPr>
        </p:nvSpPr>
        <p:spPr>
          <a:xfrm>
            <a:off x="641689" y="2427915"/>
            <a:ext cx="3776472" cy="456436"/>
          </a:xfrm>
          <a:prstGeom prst="rect">
            <a:avLst/>
          </a:prstGeom>
          <a:solidFill>
            <a:schemeClr val="accent1">
              <a:alpha val="75000"/>
            </a:schemeClr>
          </a:solidFill>
        </p:spPr>
        <p:txBody>
          <a:bodyPr wrap="none" lIns="0" tIns="0" rIns="0" bIns="0" anchor="ctr">
            <a:noAutofit/>
          </a:bodyPr>
          <a:lstStyle>
            <a:lvl1pPr marL="0" indent="0" algn="ctr">
              <a:buNone/>
              <a:defRPr sz="14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51" name="Text Placeholder 3"/>
          <p:cNvSpPr>
            <a:spLocks noGrp="1"/>
          </p:cNvSpPr>
          <p:nvPr>
            <p:ph type="body" sz="half" idx="24"/>
          </p:nvPr>
        </p:nvSpPr>
        <p:spPr>
          <a:xfrm>
            <a:off x="4717358" y="2428457"/>
            <a:ext cx="3776472" cy="456436"/>
          </a:xfrm>
          <a:prstGeom prst="rect">
            <a:avLst/>
          </a:prstGeom>
          <a:solidFill>
            <a:schemeClr val="accent2">
              <a:alpha val="75000"/>
            </a:schemeClr>
          </a:solidFill>
        </p:spPr>
        <p:txBody>
          <a:bodyPr wrap="none" lIns="0" tIns="0" rIns="0" bIns="0" anchor="ctr">
            <a:noAutofit/>
          </a:bodyPr>
          <a:lstStyle>
            <a:lvl1pPr marL="0" indent="0" algn="ctr">
              <a:buNone/>
              <a:defRPr sz="14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anim calcmode="lin" valueType="num">
                                      <p:cBhvr>
                                        <p:cTn id="8" dur="500" fill="hold"/>
                                        <p:tgtEl>
                                          <p:spTgt spid="29"/>
                                        </p:tgtEl>
                                        <p:attrNameLst>
                                          <p:attrName>ppt_x</p:attrName>
                                        </p:attrNameLst>
                                      </p:cBhvr>
                                      <p:tavLst>
                                        <p:tav tm="0">
                                          <p:val>
                                            <p:strVal val="#ppt_x"/>
                                          </p:val>
                                        </p:tav>
                                        <p:tav tm="100000">
                                          <p:val>
                                            <p:strVal val="#ppt_x"/>
                                          </p:val>
                                        </p:tav>
                                      </p:tavLst>
                                    </p:anim>
                                    <p:anim calcmode="lin" valueType="num">
                                      <p:cBhvr>
                                        <p:cTn id="9" dur="500" fill="hold"/>
                                        <p:tgtEl>
                                          <p:spTgt spid="2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30">
                                            <p:txEl>
                                              <p:pRg st="0" end="0"/>
                                            </p:txEl>
                                          </p:spTgt>
                                        </p:tgtEl>
                                        <p:attrNameLst>
                                          <p:attrName>style.visibility</p:attrName>
                                        </p:attrNameLst>
                                      </p:cBhvr>
                                      <p:to>
                                        <p:strVal val="visible"/>
                                      </p:to>
                                    </p:set>
                                    <p:animEffect transition="in" filter="fade">
                                      <p:cBhvr>
                                        <p:cTn id="13" dur="500"/>
                                        <p:tgtEl>
                                          <p:spTgt spid="30">
                                            <p:txEl>
                                              <p:pRg st="0" end="0"/>
                                            </p:txEl>
                                          </p:spTgt>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wipe(up)">
                                      <p:cBhvr>
                                        <p:cTn id="21" dur="500"/>
                                        <p:tgtEl>
                                          <p:spTgt spid="45"/>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slide(fromBottom)">
                                      <p:cBhvr>
                                        <p:cTn id="24" dur="500"/>
                                        <p:tgtEl>
                                          <p:spTgt spid="48"/>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50">
                                            <p:bg/>
                                          </p:spTgt>
                                        </p:tgtEl>
                                        <p:attrNameLst>
                                          <p:attrName>style.visibility</p:attrName>
                                        </p:attrNameLst>
                                      </p:cBhvr>
                                      <p:to>
                                        <p:strVal val="visible"/>
                                      </p:to>
                                    </p:set>
                                    <p:animEffect transition="in" filter="wipe(up)">
                                      <p:cBhvr>
                                        <p:cTn id="28" dur="500"/>
                                        <p:tgtEl>
                                          <p:spTgt spid="50">
                                            <p:bg/>
                                          </p:spTgt>
                                        </p:tgtEl>
                                      </p:cBhvr>
                                    </p:animEffect>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50">
                                            <p:txEl>
                                              <p:pRg st="0" end="0"/>
                                            </p:txEl>
                                          </p:spTgt>
                                        </p:tgtEl>
                                        <p:attrNameLst>
                                          <p:attrName>style.visibility</p:attrName>
                                        </p:attrNameLst>
                                      </p:cBhvr>
                                      <p:to>
                                        <p:strVal val="visible"/>
                                      </p:to>
                                    </p:set>
                                    <p:animEffect transition="in" filter="fade">
                                      <p:cBhvr>
                                        <p:cTn id="31" dur="500"/>
                                        <p:tgtEl>
                                          <p:spTgt spid="50">
                                            <p:txEl>
                                              <p:pRg st="0" end="0"/>
                                            </p:txEl>
                                          </p:spTgt>
                                        </p:tgtEl>
                                      </p:cBhvr>
                                    </p:animEffect>
                                  </p:childTnLst>
                                </p:cTn>
                              </p:par>
                            </p:childTnLst>
                          </p:cTn>
                        </p:par>
                        <p:par>
                          <p:cTn id="32" fill="hold">
                            <p:stCondLst>
                              <p:cond delay="2500"/>
                            </p:stCondLst>
                            <p:childTnLst>
                              <p:par>
                                <p:cTn id="33" presetID="2" presetClass="entr" presetSubtype="4" accel="50000" decel="50000" fill="hold" grpId="0" nodeType="afterEffect" nodePh="1">
                                  <p:stCondLst>
                                    <p:cond delay="0"/>
                                  </p:stCondLst>
                                  <p:endCondLst>
                                    <p:cond evt="begin" delay="0">
                                      <p:tn val="33"/>
                                    </p:cond>
                                  </p:endCondLst>
                                  <p:childTnLst>
                                    <p:set>
                                      <p:cBhvr>
                                        <p:cTn id="34" dur="1" fill="hold">
                                          <p:stCondLst>
                                            <p:cond delay="0"/>
                                          </p:stCondLst>
                                        </p:cTn>
                                        <p:tgtEl>
                                          <p:spTgt spid="46">
                                            <p:txEl>
                                              <p:pRg st="0" end="0"/>
                                            </p:txEl>
                                          </p:spTgt>
                                        </p:tgtEl>
                                        <p:attrNameLst>
                                          <p:attrName>style.visibility</p:attrName>
                                        </p:attrNameLst>
                                      </p:cBhvr>
                                      <p:to>
                                        <p:strVal val="visible"/>
                                      </p:to>
                                    </p:set>
                                    <p:anim calcmode="lin" valueType="num">
                                      <p:cBhvr additive="base">
                                        <p:cTn id="35"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6">
                                            <p:txEl>
                                              <p:pRg st="0" end="0"/>
                                            </p:txEl>
                                          </p:spTgt>
                                        </p:tgtEl>
                                        <p:attrNameLst>
                                          <p:attrName>ppt_y</p:attrName>
                                        </p:attrNameLst>
                                      </p:cBhvr>
                                      <p:tavLst>
                                        <p:tav tm="0">
                                          <p:val>
                                            <p:strVal val="1+#ppt_h/2"/>
                                          </p:val>
                                        </p:tav>
                                        <p:tav tm="100000">
                                          <p:val>
                                            <p:strVal val="#ppt_y"/>
                                          </p:val>
                                        </p:tav>
                                      </p:tavLst>
                                    </p:anim>
                                  </p:childTnLst>
                                </p:cTn>
                              </p:par>
                            </p:childTnLst>
                          </p:cTn>
                        </p:par>
                        <p:par>
                          <p:cTn id="37" fill="hold">
                            <p:stCondLst>
                              <p:cond delay="3000"/>
                            </p:stCondLst>
                            <p:childTnLst>
                              <p:par>
                                <p:cTn id="38" presetID="22" presetClass="entr" presetSubtype="1"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wipe(up)">
                                      <p:cBhvr>
                                        <p:cTn id="40" dur="500"/>
                                        <p:tgtEl>
                                          <p:spTgt spid="44"/>
                                        </p:tgtEl>
                                      </p:cBhvr>
                                    </p:animEffect>
                                  </p:childTnLst>
                                </p:cTn>
                              </p:par>
                              <p:par>
                                <p:cTn id="41" presetID="12" presetClass="entr" presetSubtype="4" fill="hold" grpId="0" nodeType="with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slide(fromBottom)">
                                      <p:cBhvr>
                                        <p:cTn id="43" dur="500"/>
                                        <p:tgtEl>
                                          <p:spTgt spid="49"/>
                                        </p:tgtEl>
                                      </p:cBhvr>
                                    </p:animEffect>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51">
                                            <p:bg/>
                                          </p:spTgt>
                                        </p:tgtEl>
                                        <p:attrNameLst>
                                          <p:attrName>style.visibility</p:attrName>
                                        </p:attrNameLst>
                                      </p:cBhvr>
                                      <p:to>
                                        <p:strVal val="visible"/>
                                      </p:to>
                                    </p:set>
                                    <p:animEffect transition="in" filter="wipe(up)">
                                      <p:cBhvr>
                                        <p:cTn id="47" dur="500"/>
                                        <p:tgtEl>
                                          <p:spTgt spid="51">
                                            <p:bg/>
                                          </p:spTgt>
                                        </p:tgtEl>
                                      </p:cBhvr>
                                    </p:animEffect>
                                  </p:childTnLst>
                                </p:cTn>
                              </p:par>
                              <p:par>
                                <p:cTn id="48" presetID="10" presetClass="entr" presetSubtype="0" fill="hold" grpId="0" nodeType="withEffect" nodePh="1">
                                  <p:stCondLst>
                                    <p:cond delay="0"/>
                                  </p:stCondLst>
                                  <p:endCondLst>
                                    <p:cond evt="begin" delay="0">
                                      <p:tn val="48"/>
                                    </p:cond>
                                  </p:endCondLst>
                                  <p:childTnLst>
                                    <p:set>
                                      <p:cBhvr>
                                        <p:cTn id="49" dur="1" fill="hold">
                                          <p:stCondLst>
                                            <p:cond delay="0"/>
                                          </p:stCondLst>
                                        </p:cTn>
                                        <p:tgtEl>
                                          <p:spTgt spid="51">
                                            <p:txEl>
                                              <p:pRg st="0" end="0"/>
                                            </p:txEl>
                                          </p:spTgt>
                                        </p:tgtEl>
                                        <p:attrNameLst>
                                          <p:attrName>style.visibility</p:attrName>
                                        </p:attrNameLst>
                                      </p:cBhvr>
                                      <p:to>
                                        <p:strVal val="visible"/>
                                      </p:to>
                                    </p:set>
                                    <p:animEffect transition="in" filter="fade">
                                      <p:cBhvr>
                                        <p:cTn id="50" dur="500"/>
                                        <p:tgtEl>
                                          <p:spTgt spid="51">
                                            <p:txEl>
                                              <p:pRg st="0" end="0"/>
                                            </p:txEl>
                                          </p:spTgt>
                                        </p:tgtEl>
                                      </p:cBhvr>
                                    </p:animEffect>
                                  </p:childTnLst>
                                </p:cTn>
                              </p:par>
                            </p:childTnLst>
                          </p:cTn>
                        </p:par>
                        <p:par>
                          <p:cTn id="51" fill="hold">
                            <p:stCondLst>
                              <p:cond delay="4000"/>
                            </p:stCondLst>
                            <p:childTnLst>
                              <p:par>
                                <p:cTn id="52" presetID="2" presetClass="entr" presetSubtype="4" accel="50000" decel="50000" fill="hold" grpId="0" nodeType="afterEffect" nodePh="1">
                                  <p:stCondLst>
                                    <p:cond delay="0"/>
                                  </p:stCondLst>
                                  <p:endCondLst>
                                    <p:cond evt="begin" delay="0">
                                      <p:tn val="52"/>
                                    </p:cond>
                                  </p:endCondLst>
                                  <p:childTnLst>
                                    <p:set>
                                      <p:cBhvr>
                                        <p:cTn id="53" dur="1" fill="hold">
                                          <p:stCondLst>
                                            <p:cond delay="0"/>
                                          </p:stCondLst>
                                        </p:cTn>
                                        <p:tgtEl>
                                          <p:spTgt spid="47">
                                            <p:txEl>
                                              <p:pRg st="0" end="0"/>
                                            </p:txEl>
                                          </p:spTgt>
                                        </p:tgtEl>
                                        <p:attrNameLst>
                                          <p:attrName>style.visibility</p:attrName>
                                        </p:attrNameLst>
                                      </p:cBhvr>
                                      <p:to>
                                        <p:strVal val="visible"/>
                                      </p:to>
                                    </p:set>
                                    <p:anim calcmode="lin" valueType="num">
                                      <p:cBhvr additive="base">
                                        <p:cTn id="54" dur="500" fill="hold"/>
                                        <p:tgtEl>
                                          <p:spTgt spid="47">
                                            <p:txEl>
                                              <p:pRg st="0" end="0"/>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4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build="p">
        <p:tmplLst>
          <p:tmpl lvl="1">
            <p:tnLst>
              <p:par>
                <p:cTn presetID="10" presetClass="entr" presetSubtype="0"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44" grpId="0"/>
      <p:bldP spid="45" grpId="0"/>
      <p:bldP spid="4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6"/>
                        </p:tgtEl>
                        <p:attrNameLst>
                          <p:attrName>style.visibility</p:attrName>
                        </p:attrNameLst>
                      </p:cBhvr>
                      <p:to>
                        <p:strVal val="visible"/>
                      </p:to>
                    </p:set>
                    <p:anim calcmode="lin" valueType="num">
                      <p:cBhvr additive="base">
                        <p:cTn dur="500" fill="hold"/>
                        <p:tgtEl>
                          <p:spTgt spid="46"/>
                        </p:tgtEl>
                        <p:attrNameLst>
                          <p:attrName>ppt_x</p:attrName>
                        </p:attrNameLst>
                      </p:cBhvr>
                      <p:tavLst>
                        <p:tav tm="0">
                          <p:val>
                            <p:strVal val="#ppt_x"/>
                          </p:val>
                        </p:tav>
                        <p:tav tm="100000">
                          <p:val>
                            <p:strVal val="#ppt_x"/>
                          </p:val>
                        </p:tav>
                      </p:tavLst>
                    </p:anim>
                    <p:anim calcmode="lin" valueType="num">
                      <p:cBhvr additive="base">
                        <p:cTn dur="500" fill="hold"/>
                        <p:tgtEl>
                          <p:spTgt spid="46"/>
                        </p:tgtEl>
                        <p:attrNameLst>
                          <p:attrName>ppt_y</p:attrName>
                        </p:attrNameLst>
                      </p:cBhvr>
                      <p:tavLst>
                        <p:tav tm="0">
                          <p:val>
                            <p:strVal val="1+#ppt_h/2"/>
                          </p:val>
                        </p:tav>
                        <p:tav tm="100000">
                          <p:val>
                            <p:strVal val="#ppt_y"/>
                          </p:val>
                        </p:tav>
                      </p:tavLst>
                    </p:anim>
                  </p:childTnLst>
                </p:cTn>
              </p:par>
            </p:tnLst>
          </p:tmpl>
        </p:tmplLst>
      </p:bldP>
      <p:bldP spid="47"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ppt_x"/>
                          </p:val>
                        </p:tav>
                        <p:tav tm="100000">
                          <p:val>
                            <p:strVal val="#ppt_x"/>
                          </p:val>
                        </p:tav>
                      </p:tavLst>
                    </p:anim>
                    <p:anim calcmode="lin" valueType="num">
                      <p:cBhvr additive="base">
                        <p:cTn dur="500" fill="hold"/>
                        <p:tgtEl>
                          <p:spTgt spid="47"/>
                        </p:tgtEl>
                        <p:attrNameLst>
                          <p:attrName>ppt_y</p:attrName>
                        </p:attrNameLst>
                      </p:cBhvr>
                      <p:tavLst>
                        <p:tav tm="0">
                          <p:val>
                            <p:strVal val="1+#ppt_h/2"/>
                          </p:val>
                        </p:tav>
                        <p:tav tm="100000">
                          <p:val>
                            <p:strVal val="#ppt_y"/>
                          </p:val>
                        </p:tav>
                      </p:tavLst>
                    </p:anim>
                  </p:childTnLst>
                </p:cTn>
              </p:par>
            </p:tnLst>
          </p:tmpl>
        </p:tmplLst>
      </p:bldP>
      <p:bldP spid="48" grpId="0" animBg="1"/>
      <p:bldP spid="49" grpId="0" animBg="1"/>
      <p:bldP spid="50" grpId="0" build="p" animBg="1">
        <p:tmplLst>
          <p:tmpl>
            <p:tnLst>
              <p:par>
                <p:cTn presetID="22" presetClass="entr" presetSubtype="1" fill="hold" nodeType="afterEffect">
                  <p:stCondLst>
                    <p:cond delay="0"/>
                  </p:stCondLst>
                  <p:childTnLst>
                    <p:set>
                      <p:cBhvr>
                        <p:cTn dur="1" fill="hold">
                          <p:stCondLst>
                            <p:cond delay="0"/>
                          </p:stCondLst>
                        </p:cTn>
                        <p:tgtEl>
                          <p:spTgt spid="50"/>
                        </p:tgtEl>
                        <p:attrNameLst>
                          <p:attrName>style.visibility</p:attrName>
                        </p:attrNameLst>
                      </p:cBhvr>
                      <p:to>
                        <p:strVal val="visible"/>
                      </p:to>
                    </p:set>
                    <p:animEffect transition="in" filter="wipe(up)">
                      <p:cBhvr>
                        <p:cTn dur="500"/>
                        <p:tgtEl>
                          <p:spTgt spid="50"/>
                        </p:tgtEl>
                      </p:cBhvr>
                    </p:animEffect>
                  </p:childTnLst>
                </p:cTn>
              </p:par>
            </p:tnLst>
          </p:tmpl>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P spid="51" grpId="0" build="p" animBg="1">
        <p:tmplLst>
          <p:tmpl>
            <p:tnLst>
              <p:par>
                <p:cTn presetID="22" presetClass="entr" presetSubtype="1" fill="hold" nodeType="afterEffect">
                  <p:stCondLst>
                    <p:cond delay="0"/>
                  </p:stCondLst>
                  <p:childTnLst>
                    <p:set>
                      <p:cBhvr>
                        <p:cTn dur="1" fill="hold">
                          <p:stCondLst>
                            <p:cond delay="0"/>
                          </p:stCondLst>
                        </p:cTn>
                        <p:tgtEl>
                          <p:spTgt spid="51"/>
                        </p:tgtEl>
                        <p:attrNameLst>
                          <p:attrName>style.visibility</p:attrName>
                        </p:attrNameLst>
                      </p:cBhvr>
                      <p:to>
                        <p:strVal val="visible"/>
                      </p:to>
                    </p:set>
                    <p:animEffect transition="in" filter="wipe(up)">
                      <p:cBhvr>
                        <p:cTn dur="500"/>
                        <p:tgtEl>
                          <p:spTgt spid="51"/>
                        </p:tgtEl>
                      </p:cBhvr>
                    </p:animEffect>
                  </p:childTnLst>
                </p:cTn>
              </p:par>
            </p:tnLst>
          </p:tmpl>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Pics">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350352" y="517427"/>
            <a:ext cx="4443296" cy="310112"/>
          </a:xfrm>
          <a:prstGeom prst="rect">
            <a:avLst/>
          </a:prstGeom>
        </p:spPr>
        <p:txBody>
          <a:bodyPr wrap="none" lIns="0" tIns="0" rIns="0" bIns="0" anchor="ctr">
            <a:noAutofit/>
          </a:bodyPr>
          <a:lstStyle>
            <a:lvl1pPr algn="ctr">
              <a:defRPr sz="24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3271838" y="862246"/>
            <a:ext cx="2600325"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grpSp>
        <p:nvGrpSpPr>
          <p:cNvPr id="34" name="Group 33"/>
          <p:cNvGrpSpPr/>
          <p:nvPr userDrawn="1"/>
        </p:nvGrpSpPr>
        <p:grpSpPr>
          <a:xfrm>
            <a:off x="2497931" y="1143000"/>
            <a:ext cx="4148138" cy="76200"/>
            <a:chOff x="508000" y="2487613"/>
            <a:chExt cx="2818606" cy="76200"/>
          </a:xfrm>
        </p:grpSpPr>
        <p:sp>
          <p:nvSpPr>
            <p:cNvPr id="35" name="Rectangle 34"/>
            <p:cNvSpPr/>
            <p:nvPr userDrawn="1"/>
          </p:nvSpPr>
          <p:spPr>
            <a:xfrm>
              <a:off x="508000" y="2487613"/>
              <a:ext cx="469924"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976948" y="2487613"/>
              <a:ext cx="469924" cy="7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1446882" y="2487613"/>
              <a:ext cx="469924" cy="76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userDrawn="1"/>
          </p:nvSpPr>
          <p:spPr>
            <a:xfrm>
              <a:off x="1916815" y="2487613"/>
              <a:ext cx="469924" cy="76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userDrawn="1"/>
          </p:nvSpPr>
          <p:spPr>
            <a:xfrm>
              <a:off x="2386749" y="2487613"/>
              <a:ext cx="469924" cy="76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p:cNvSpPr/>
            <p:nvPr userDrawn="1"/>
          </p:nvSpPr>
          <p:spPr>
            <a:xfrm>
              <a:off x="2856682" y="2487613"/>
              <a:ext cx="469924"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Pentagon 40"/>
          <p:cNvSpPr>
            <a:spLocks noChangeAspect="1"/>
          </p:cNvSpPr>
          <p:nvPr userDrawn="1"/>
        </p:nvSpPr>
        <p:spPr>
          <a:xfrm rot="5400000">
            <a:off x="8501871" y="773413"/>
            <a:ext cx="394954" cy="495300"/>
          </a:xfrm>
          <a:prstGeom prst="homePlate">
            <a:avLst>
              <a:gd name="adj" fmla="val 3190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42" name="Slide Number Placeholder 4"/>
          <p:cNvSpPr txBox="1">
            <a:spLocks/>
          </p:cNvSpPr>
          <p:nvPr userDrawn="1"/>
        </p:nvSpPr>
        <p:spPr>
          <a:xfrm>
            <a:off x="8426147" y="790539"/>
            <a:ext cx="546403" cy="403892"/>
          </a:xfrm>
          <a:prstGeom prst="rect">
            <a:avLst/>
          </a:prstGeom>
        </p:spPr>
        <p:txBody>
          <a:bodyPr vert="horz" lIns="91440" tIns="45720" rIns="91440" bIns="4572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36B7D2-B98C-44FD-8D04-7EC62A564975}" type="slidenum">
              <a:rPr lang="en-US" sz="1200" smtClean="0"/>
              <a:pPr/>
              <a:t>‹#›</a:t>
            </a:fld>
            <a:endParaRPr lang="en-US" sz="1200" dirty="0"/>
          </a:p>
        </p:txBody>
      </p:sp>
      <p:sp>
        <p:nvSpPr>
          <p:cNvPr id="43" name="Picture Placeholder 7"/>
          <p:cNvSpPr>
            <a:spLocks noGrp="1"/>
          </p:cNvSpPr>
          <p:nvPr>
            <p:ph type="pic" sz="quarter" idx="10" hasCustomPrompt="1"/>
          </p:nvPr>
        </p:nvSpPr>
        <p:spPr>
          <a:xfrm>
            <a:off x="646998" y="2633838"/>
            <a:ext cx="2491870" cy="1892243"/>
          </a:xfrm>
          <a:prstGeom prst="rect">
            <a:avLst/>
          </a:prstGeom>
          <a:ln>
            <a:noFill/>
          </a:ln>
        </p:spPr>
        <p:txBody>
          <a:bodyPr bIns="457200" anchor="b"/>
          <a:lstStyle>
            <a:lvl1pPr algn="ctr">
              <a:buNone/>
              <a:defRPr sz="1400" b="1">
                <a:solidFill>
                  <a:schemeClr val="tx1">
                    <a:lumMod val="50000"/>
                    <a:lumOff val="50000"/>
                  </a:schemeClr>
                </a:solidFill>
              </a:defRPr>
            </a:lvl1pPr>
          </a:lstStyle>
          <a:p>
            <a:r>
              <a:rPr lang="en-US" dirty="0" smtClean="0"/>
              <a:t>Click  Icon To Add Image</a:t>
            </a:r>
            <a:endParaRPr lang="en-US" dirty="0"/>
          </a:p>
        </p:txBody>
      </p:sp>
      <p:sp>
        <p:nvSpPr>
          <p:cNvPr id="44" name="Text Placeholder 3"/>
          <p:cNvSpPr>
            <a:spLocks noGrp="1"/>
          </p:cNvSpPr>
          <p:nvPr>
            <p:ph type="body" sz="half" idx="15"/>
          </p:nvPr>
        </p:nvSpPr>
        <p:spPr>
          <a:xfrm>
            <a:off x="682725" y="4898476"/>
            <a:ext cx="2420416" cy="635096"/>
          </a:xfrm>
          <a:prstGeom prst="rect">
            <a:avLst/>
          </a:prstGeom>
        </p:spPr>
        <p:txBody>
          <a:bodyPr wrap="square" lIns="0" tIns="0" rIns="0" bIns="0" anchor="t">
            <a:noAutofit/>
          </a:bodyPr>
          <a:lstStyle>
            <a:lvl1pPr marL="0" indent="0" algn="ctr">
              <a:buNone/>
              <a:defRPr sz="1100" b="0" baseline="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45" name="Rectangle 44"/>
          <p:cNvSpPr/>
          <p:nvPr userDrawn="1"/>
        </p:nvSpPr>
        <p:spPr>
          <a:xfrm>
            <a:off x="644777" y="4524625"/>
            <a:ext cx="2496312" cy="1714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46" name="Text Placeholder 3"/>
          <p:cNvSpPr>
            <a:spLocks noGrp="1"/>
          </p:cNvSpPr>
          <p:nvPr>
            <p:ph type="body" sz="half" idx="16"/>
          </p:nvPr>
        </p:nvSpPr>
        <p:spPr>
          <a:xfrm>
            <a:off x="644777" y="2633661"/>
            <a:ext cx="2496312" cy="519363"/>
          </a:xfrm>
          <a:prstGeom prst="rect">
            <a:avLst/>
          </a:prstGeom>
          <a:solidFill>
            <a:schemeClr val="accent1">
              <a:alpha val="75000"/>
            </a:schemeClr>
          </a:solidFill>
        </p:spPr>
        <p:txBody>
          <a:bodyPr wrap="none" lIns="0" tIns="0" rIns="0" bIns="0" anchor="ctr">
            <a:noAutofit/>
          </a:bodyPr>
          <a:lstStyle>
            <a:lvl1pPr marL="0" indent="0" algn="ctr">
              <a:buNone/>
              <a:defRPr sz="14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47" name="Picture Placeholder 7"/>
          <p:cNvSpPr>
            <a:spLocks noGrp="1"/>
          </p:cNvSpPr>
          <p:nvPr>
            <p:ph type="pic" sz="quarter" idx="18" hasCustomPrompt="1"/>
          </p:nvPr>
        </p:nvSpPr>
        <p:spPr>
          <a:xfrm>
            <a:off x="3336597" y="2633838"/>
            <a:ext cx="2491870" cy="1892243"/>
          </a:xfrm>
          <a:prstGeom prst="rect">
            <a:avLst/>
          </a:prstGeom>
          <a:ln>
            <a:noFill/>
          </a:ln>
        </p:spPr>
        <p:txBody>
          <a:bodyPr bIns="457200" anchor="b"/>
          <a:lstStyle>
            <a:lvl1pPr algn="ctr">
              <a:buNone/>
              <a:defRPr sz="1400" b="1">
                <a:solidFill>
                  <a:schemeClr val="tx1">
                    <a:lumMod val="50000"/>
                    <a:lumOff val="50000"/>
                  </a:schemeClr>
                </a:solidFill>
              </a:defRPr>
            </a:lvl1pPr>
          </a:lstStyle>
          <a:p>
            <a:r>
              <a:rPr lang="en-US" dirty="0" smtClean="0"/>
              <a:t>Click  Icon To Add Image</a:t>
            </a:r>
            <a:endParaRPr lang="en-US" dirty="0"/>
          </a:p>
        </p:txBody>
      </p:sp>
      <p:sp>
        <p:nvSpPr>
          <p:cNvPr id="48" name="Text Placeholder 3"/>
          <p:cNvSpPr>
            <a:spLocks noGrp="1"/>
          </p:cNvSpPr>
          <p:nvPr>
            <p:ph type="body" sz="half" idx="19"/>
          </p:nvPr>
        </p:nvSpPr>
        <p:spPr>
          <a:xfrm>
            <a:off x="3370784" y="4898476"/>
            <a:ext cx="2420416" cy="635096"/>
          </a:xfrm>
          <a:prstGeom prst="rect">
            <a:avLst/>
          </a:prstGeom>
        </p:spPr>
        <p:txBody>
          <a:bodyPr wrap="square" lIns="0" tIns="0" rIns="0" bIns="0" anchor="t">
            <a:noAutofit/>
          </a:bodyPr>
          <a:lstStyle>
            <a:lvl1pPr marL="0" indent="0" algn="ctr">
              <a:buNone/>
              <a:defRPr sz="1100" b="0" baseline="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49" name="Rectangle 48"/>
          <p:cNvSpPr/>
          <p:nvPr userDrawn="1"/>
        </p:nvSpPr>
        <p:spPr>
          <a:xfrm>
            <a:off x="3332836" y="4524625"/>
            <a:ext cx="2496312" cy="1714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50" name="Text Placeholder 3"/>
          <p:cNvSpPr>
            <a:spLocks noGrp="1"/>
          </p:cNvSpPr>
          <p:nvPr>
            <p:ph type="body" sz="half" idx="21"/>
          </p:nvPr>
        </p:nvSpPr>
        <p:spPr>
          <a:xfrm>
            <a:off x="3332837" y="2633661"/>
            <a:ext cx="2496312" cy="519363"/>
          </a:xfrm>
          <a:prstGeom prst="rect">
            <a:avLst/>
          </a:prstGeom>
          <a:solidFill>
            <a:schemeClr val="accent2">
              <a:alpha val="75000"/>
            </a:schemeClr>
          </a:solidFill>
        </p:spPr>
        <p:txBody>
          <a:bodyPr wrap="none" lIns="0" tIns="0" rIns="0" bIns="0" anchor="ctr">
            <a:noAutofit/>
          </a:bodyPr>
          <a:lstStyle>
            <a:lvl1pPr marL="0" indent="0" algn="ctr">
              <a:buNone/>
              <a:defRPr sz="14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51" name="Picture Placeholder 7"/>
          <p:cNvSpPr>
            <a:spLocks noGrp="1"/>
          </p:cNvSpPr>
          <p:nvPr>
            <p:ph type="pic" sz="quarter" idx="22" hasCustomPrompt="1"/>
          </p:nvPr>
        </p:nvSpPr>
        <p:spPr>
          <a:xfrm>
            <a:off x="6023117" y="2633838"/>
            <a:ext cx="2491870" cy="1892243"/>
          </a:xfrm>
          <a:prstGeom prst="rect">
            <a:avLst/>
          </a:prstGeom>
          <a:ln>
            <a:noFill/>
          </a:ln>
        </p:spPr>
        <p:txBody>
          <a:bodyPr bIns="457200" anchor="b"/>
          <a:lstStyle>
            <a:lvl1pPr algn="ctr">
              <a:buNone/>
              <a:defRPr sz="1400" b="1">
                <a:solidFill>
                  <a:schemeClr val="tx1">
                    <a:lumMod val="50000"/>
                    <a:lumOff val="50000"/>
                  </a:schemeClr>
                </a:solidFill>
              </a:defRPr>
            </a:lvl1pPr>
          </a:lstStyle>
          <a:p>
            <a:r>
              <a:rPr lang="en-US" dirty="0" smtClean="0"/>
              <a:t>Click  Icon To Add Image</a:t>
            </a:r>
            <a:endParaRPr lang="en-US" dirty="0"/>
          </a:p>
        </p:txBody>
      </p:sp>
      <p:sp>
        <p:nvSpPr>
          <p:cNvPr id="52" name="Text Placeholder 3"/>
          <p:cNvSpPr>
            <a:spLocks noGrp="1"/>
          </p:cNvSpPr>
          <p:nvPr>
            <p:ph type="body" sz="half" idx="23"/>
          </p:nvPr>
        </p:nvSpPr>
        <p:spPr>
          <a:xfrm>
            <a:off x="6058844" y="4898476"/>
            <a:ext cx="2420416" cy="635096"/>
          </a:xfrm>
          <a:prstGeom prst="rect">
            <a:avLst/>
          </a:prstGeom>
        </p:spPr>
        <p:txBody>
          <a:bodyPr wrap="square" lIns="0" tIns="0" rIns="0" bIns="0" anchor="t">
            <a:noAutofit/>
          </a:bodyPr>
          <a:lstStyle>
            <a:lvl1pPr marL="0" indent="0" algn="ctr">
              <a:buNone/>
              <a:defRPr sz="1100" b="0" baseline="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53" name="Rectangle 52"/>
          <p:cNvSpPr/>
          <p:nvPr userDrawn="1"/>
        </p:nvSpPr>
        <p:spPr>
          <a:xfrm>
            <a:off x="6020896" y="4524625"/>
            <a:ext cx="2496312" cy="1714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54" name="Text Placeholder 3"/>
          <p:cNvSpPr>
            <a:spLocks noGrp="1"/>
          </p:cNvSpPr>
          <p:nvPr>
            <p:ph type="body" sz="half" idx="25"/>
          </p:nvPr>
        </p:nvSpPr>
        <p:spPr>
          <a:xfrm>
            <a:off x="6020896" y="2633661"/>
            <a:ext cx="2496312" cy="519363"/>
          </a:xfrm>
          <a:prstGeom prst="rect">
            <a:avLst/>
          </a:prstGeom>
          <a:solidFill>
            <a:schemeClr val="accent4">
              <a:alpha val="75000"/>
            </a:schemeClr>
          </a:solidFill>
        </p:spPr>
        <p:txBody>
          <a:bodyPr wrap="none" lIns="0" tIns="0" rIns="0" bIns="0" anchor="ctr">
            <a:noAutofit/>
          </a:bodyPr>
          <a:lstStyle>
            <a:lvl1pPr marL="0" indent="0" algn="ctr">
              <a:buNone/>
              <a:defRPr sz="14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anim calcmode="lin" valueType="num">
                                      <p:cBhvr>
                                        <p:cTn id="8" dur="500" fill="hold"/>
                                        <p:tgtEl>
                                          <p:spTgt spid="29"/>
                                        </p:tgtEl>
                                        <p:attrNameLst>
                                          <p:attrName>ppt_x</p:attrName>
                                        </p:attrNameLst>
                                      </p:cBhvr>
                                      <p:tavLst>
                                        <p:tav tm="0">
                                          <p:val>
                                            <p:strVal val="#ppt_x"/>
                                          </p:val>
                                        </p:tav>
                                        <p:tav tm="100000">
                                          <p:val>
                                            <p:strVal val="#ppt_x"/>
                                          </p:val>
                                        </p:tav>
                                      </p:tavLst>
                                    </p:anim>
                                    <p:anim calcmode="lin" valueType="num">
                                      <p:cBhvr>
                                        <p:cTn id="9" dur="500" fill="hold"/>
                                        <p:tgtEl>
                                          <p:spTgt spid="2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30">
                                            <p:txEl>
                                              <p:pRg st="0" end="0"/>
                                            </p:txEl>
                                          </p:spTgt>
                                        </p:tgtEl>
                                        <p:attrNameLst>
                                          <p:attrName>style.visibility</p:attrName>
                                        </p:attrNameLst>
                                      </p:cBhvr>
                                      <p:to>
                                        <p:strVal val="visible"/>
                                      </p:to>
                                    </p:set>
                                    <p:animEffect transition="in" filter="fade">
                                      <p:cBhvr>
                                        <p:cTn id="13" dur="500"/>
                                        <p:tgtEl>
                                          <p:spTgt spid="30">
                                            <p:txEl>
                                              <p:pRg st="0" end="0"/>
                                            </p:txEl>
                                          </p:spTgt>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ipe(up)">
                                      <p:cBhvr>
                                        <p:cTn id="21" dur="500"/>
                                        <p:tgtEl>
                                          <p:spTgt spid="43"/>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slide(fromBottom)">
                                      <p:cBhvr>
                                        <p:cTn id="24" dur="500"/>
                                        <p:tgtEl>
                                          <p:spTgt spid="45"/>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46">
                                            <p:bg/>
                                          </p:spTgt>
                                        </p:tgtEl>
                                        <p:attrNameLst>
                                          <p:attrName>style.visibility</p:attrName>
                                        </p:attrNameLst>
                                      </p:cBhvr>
                                      <p:to>
                                        <p:strVal val="visible"/>
                                      </p:to>
                                    </p:set>
                                    <p:animEffect transition="in" filter="wipe(up)">
                                      <p:cBhvr>
                                        <p:cTn id="28" dur="500"/>
                                        <p:tgtEl>
                                          <p:spTgt spid="46">
                                            <p:bg/>
                                          </p:spTgt>
                                        </p:tgtEl>
                                      </p:cBhvr>
                                    </p:animEffect>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46">
                                            <p:txEl>
                                              <p:pRg st="0" end="0"/>
                                            </p:txEl>
                                          </p:spTgt>
                                        </p:tgtEl>
                                        <p:attrNameLst>
                                          <p:attrName>style.visibility</p:attrName>
                                        </p:attrNameLst>
                                      </p:cBhvr>
                                      <p:to>
                                        <p:strVal val="visible"/>
                                      </p:to>
                                    </p:set>
                                    <p:animEffect transition="in" filter="fade">
                                      <p:cBhvr>
                                        <p:cTn id="31" dur="500"/>
                                        <p:tgtEl>
                                          <p:spTgt spid="46">
                                            <p:txEl>
                                              <p:pRg st="0" end="0"/>
                                            </p:txEl>
                                          </p:spTgt>
                                        </p:tgtEl>
                                      </p:cBhvr>
                                    </p:animEffect>
                                  </p:childTnLst>
                                </p:cTn>
                              </p:par>
                            </p:childTnLst>
                          </p:cTn>
                        </p:par>
                        <p:par>
                          <p:cTn id="32" fill="hold">
                            <p:stCondLst>
                              <p:cond delay="2500"/>
                            </p:stCondLst>
                            <p:childTnLst>
                              <p:par>
                                <p:cTn id="33" presetID="2" presetClass="entr" presetSubtype="4" accel="50000" decel="50000" fill="hold" grpId="0" nodeType="afterEffect" nodePh="1">
                                  <p:stCondLst>
                                    <p:cond delay="0"/>
                                  </p:stCondLst>
                                  <p:endCondLst>
                                    <p:cond evt="begin" delay="0">
                                      <p:tn val="33"/>
                                    </p:cond>
                                  </p:endCondLst>
                                  <p:childTnLst>
                                    <p:set>
                                      <p:cBhvr>
                                        <p:cTn id="34" dur="1" fill="hold">
                                          <p:stCondLst>
                                            <p:cond delay="0"/>
                                          </p:stCondLst>
                                        </p:cTn>
                                        <p:tgtEl>
                                          <p:spTgt spid="44">
                                            <p:txEl>
                                              <p:pRg st="0" end="0"/>
                                            </p:txEl>
                                          </p:spTgt>
                                        </p:tgtEl>
                                        <p:attrNameLst>
                                          <p:attrName>style.visibility</p:attrName>
                                        </p:attrNameLst>
                                      </p:cBhvr>
                                      <p:to>
                                        <p:strVal val="visible"/>
                                      </p:to>
                                    </p:set>
                                    <p:anim calcmode="lin" valueType="num">
                                      <p:cBhvr additive="base">
                                        <p:cTn id="3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par>
                          <p:cTn id="37" fill="hold">
                            <p:stCondLst>
                              <p:cond delay="3000"/>
                            </p:stCondLst>
                            <p:childTnLst>
                              <p:par>
                                <p:cTn id="38" presetID="22" presetClass="entr" presetSubtype="1"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up)">
                                      <p:cBhvr>
                                        <p:cTn id="40" dur="500"/>
                                        <p:tgtEl>
                                          <p:spTgt spid="47"/>
                                        </p:tgtEl>
                                      </p:cBhvr>
                                    </p:animEffect>
                                  </p:childTnLst>
                                </p:cTn>
                              </p:par>
                              <p:par>
                                <p:cTn id="41" presetID="12" presetClass="entr" presetSubtype="4" fill="hold" grpId="0" nodeType="with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slide(fromBottom)">
                                      <p:cBhvr>
                                        <p:cTn id="43" dur="500"/>
                                        <p:tgtEl>
                                          <p:spTgt spid="49"/>
                                        </p:tgtEl>
                                      </p:cBhvr>
                                    </p:animEffect>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50">
                                            <p:bg/>
                                          </p:spTgt>
                                        </p:tgtEl>
                                        <p:attrNameLst>
                                          <p:attrName>style.visibility</p:attrName>
                                        </p:attrNameLst>
                                      </p:cBhvr>
                                      <p:to>
                                        <p:strVal val="visible"/>
                                      </p:to>
                                    </p:set>
                                    <p:animEffect transition="in" filter="wipe(up)">
                                      <p:cBhvr>
                                        <p:cTn id="47" dur="500"/>
                                        <p:tgtEl>
                                          <p:spTgt spid="50">
                                            <p:bg/>
                                          </p:spTgt>
                                        </p:tgtEl>
                                      </p:cBhvr>
                                    </p:animEffect>
                                  </p:childTnLst>
                                </p:cTn>
                              </p:par>
                              <p:par>
                                <p:cTn id="48" presetID="10" presetClass="entr" presetSubtype="0" fill="hold" grpId="0" nodeType="withEffect" nodePh="1">
                                  <p:stCondLst>
                                    <p:cond delay="0"/>
                                  </p:stCondLst>
                                  <p:endCondLst>
                                    <p:cond evt="begin" delay="0">
                                      <p:tn val="48"/>
                                    </p:cond>
                                  </p:endCondLst>
                                  <p:childTnLst>
                                    <p:set>
                                      <p:cBhvr>
                                        <p:cTn id="49" dur="1" fill="hold">
                                          <p:stCondLst>
                                            <p:cond delay="0"/>
                                          </p:stCondLst>
                                        </p:cTn>
                                        <p:tgtEl>
                                          <p:spTgt spid="50">
                                            <p:txEl>
                                              <p:pRg st="0" end="0"/>
                                            </p:txEl>
                                          </p:spTgt>
                                        </p:tgtEl>
                                        <p:attrNameLst>
                                          <p:attrName>style.visibility</p:attrName>
                                        </p:attrNameLst>
                                      </p:cBhvr>
                                      <p:to>
                                        <p:strVal val="visible"/>
                                      </p:to>
                                    </p:set>
                                    <p:animEffect transition="in" filter="fade">
                                      <p:cBhvr>
                                        <p:cTn id="50" dur="500"/>
                                        <p:tgtEl>
                                          <p:spTgt spid="50">
                                            <p:txEl>
                                              <p:pRg st="0" end="0"/>
                                            </p:txEl>
                                          </p:spTgt>
                                        </p:tgtEl>
                                      </p:cBhvr>
                                    </p:animEffect>
                                  </p:childTnLst>
                                </p:cTn>
                              </p:par>
                            </p:childTnLst>
                          </p:cTn>
                        </p:par>
                        <p:par>
                          <p:cTn id="51" fill="hold">
                            <p:stCondLst>
                              <p:cond delay="4000"/>
                            </p:stCondLst>
                            <p:childTnLst>
                              <p:par>
                                <p:cTn id="52" presetID="2" presetClass="entr" presetSubtype="4" accel="50000" decel="50000" fill="hold" grpId="0" nodeType="afterEffect" nodePh="1">
                                  <p:stCondLst>
                                    <p:cond delay="0"/>
                                  </p:stCondLst>
                                  <p:endCondLst>
                                    <p:cond evt="begin" delay="0">
                                      <p:tn val="52"/>
                                    </p:cond>
                                  </p:endCondLst>
                                  <p:childTnLst>
                                    <p:set>
                                      <p:cBhvr>
                                        <p:cTn id="53" dur="1" fill="hold">
                                          <p:stCondLst>
                                            <p:cond delay="0"/>
                                          </p:stCondLst>
                                        </p:cTn>
                                        <p:tgtEl>
                                          <p:spTgt spid="48">
                                            <p:txEl>
                                              <p:pRg st="0" end="0"/>
                                            </p:txEl>
                                          </p:spTgt>
                                        </p:tgtEl>
                                        <p:attrNameLst>
                                          <p:attrName>style.visibility</p:attrName>
                                        </p:attrNameLst>
                                      </p:cBhvr>
                                      <p:to>
                                        <p:strVal val="visible"/>
                                      </p:to>
                                    </p:set>
                                    <p:anim calcmode="lin" valueType="num">
                                      <p:cBhvr additive="base">
                                        <p:cTn id="54"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48">
                                            <p:txEl>
                                              <p:pRg st="0" end="0"/>
                                            </p:txEl>
                                          </p:spTgt>
                                        </p:tgtEl>
                                        <p:attrNameLst>
                                          <p:attrName>ppt_y</p:attrName>
                                        </p:attrNameLst>
                                      </p:cBhvr>
                                      <p:tavLst>
                                        <p:tav tm="0">
                                          <p:val>
                                            <p:strVal val="1+#ppt_h/2"/>
                                          </p:val>
                                        </p:tav>
                                        <p:tav tm="100000">
                                          <p:val>
                                            <p:strVal val="#ppt_y"/>
                                          </p:val>
                                        </p:tav>
                                      </p:tavLst>
                                    </p:anim>
                                  </p:childTnLst>
                                </p:cTn>
                              </p:par>
                            </p:childTnLst>
                          </p:cTn>
                        </p:par>
                        <p:par>
                          <p:cTn id="56" fill="hold">
                            <p:stCondLst>
                              <p:cond delay="4500"/>
                            </p:stCondLst>
                            <p:childTnLst>
                              <p:par>
                                <p:cTn id="57" presetID="22" presetClass="entr" presetSubtype="1" fill="hold" grpId="0" nodeType="afterEffect">
                                  <p:stCondLst>
                                    <p:cond delay="0"/>
                                  </p:stCondLst>
                                  <p:childTnLst>
                                    <p:set>
                                      <p:cBhvr>
                                        <p:cTn id="58" dur="1" fill="hold">
                                          <p:stCondLst>
                                            <p:cond delay="0"/>
                                          </p:stCondLst>
                                        </p:cTn>
                                        <p:tgtEl>
                                          <p:spTgt spid="51"/>
                                        </p:tgtEl>
                                        <p:attrNameLst>
                                          <p:attrName>style.visibility</p:attrName>
                                        </p:attrNameLst>
                                      </p:cBhvr>
                                      <p:to>
                                        <p:strVal val="visible"/>
                                      </p:to>
                                    </p:set>
                                    <p:animEffect transition="in" filter="wipe(up)">
                                      <p:cBhvr>
                                        <p:cTn id="59" dur="500"/>
                                        <p:tgtEl>
                                          <p:spTgt spid="51"/>
                                        </p:tgtEl>
                                      </p:cBhvr>
                                    </p:animEffect>
                                  </p:childTnLst>
                                </p:cTn>
                              </p:par>
                              <p:par>
                                <p:cTn id="60" presetID="12" presetClass="entr" presetSubtype="4" fill="hold" grpId="0" nodeType="withEffect">
                                  <p:stCondLst>
                                    <p:cond delay="0"/>
                                  </p:stCondLst>
                                  <p:childTnLst>
                                    <p:set>
                                      <p:cBhvr>
                                        <p:cTn id="61" dur="1" fill="hold">
                                          <p:stCondLst>
                                            <p:cond delay="0"/>
                                          </p:stCondLst>
                                        </p:cTn>
                                        <p:tgtEl>
                                          <p:spTgt spid="53"/>
                                        </p:tgtEl>
                                        <p:attrNameLst>
                                          <p:attrName>style.visibility</p:attrName>
                                        </p:attrNameLst>
                                      </p:cBhvr>
                                      <p:to>
                                        <p:strVal val="visible"/>
                                      </p:to>
                                    </p:set>
                                    <p:animEffect transition="in" filter="slide(fromBottom)">
                                      <p:cBhvr>
                                        <p:cTn id="62" dur="500"/>
                                        <p:tgtEl>
                                          <p:spTgt spid="53"/>
                                        </p:tgtEl>
                                      </p:cBhvr>
                                    </p:animEffect>
                                  </p:childTnLst>
                                </p:cTn>
                              </p:par>
                            </p:childTnLst>
                          </p:cTn>
                        </p:par>
                        <p:par>
                          <p:cTn id="63" fill="hold">
                            <p:stCondLst>
                              <p:cond delay="5000"/>
                            </p:stCondLst>
                            <p:childTnLst>
                              <p:par>
                                <p:cTn id="64" presetID="22" presetClass="entr" presetSubtype="1" fill="hold" grpId="0" nodeType="afterEffect">
                                  <p:stCondLst>
                                    <p:cond delay="0"/>
                                  </p:stCondLst>
                                  <p:childTnLst>
                                    <p:set>
                                      <p:cBhvr>
                                        <p:cTn id="65" dur="1" fill="hold">
                                          <p:stCondLst>
                                            <p:cond delay="0"/>
                                          </p:stCondLst>
                                        </p:cTn>
                                        <p:tgtEl>
                                          <p:spTgt spid="54">
                                            <p:bg/>
                                          </p:spTgt>
                                        </p:tgtEl>
                                        <p:attrNameLst>
                                          <p:attrName>style.visibility</p:attrName>
                                        </p:attrNameLst>
                                      </p:cBhvr>
                                      <p:to>
                                        <p:strVal val="visible"/>
                                      </p:to>
                                    </p:set>
                                    <p:animEffect transition="in" filter="wipe(up)">
                                      <p:cBhvr>
                                        <p:cTn id="66" dur="500"/>
                                        <p:tgtEl>
                                          <p:spTgt spid="54">
                                            <p:bg/>
                                          </p:spTgt>
                                        </p:tgtEl>
                                      </p:cBhvr>
                                    </p:animEffect>
                                  </p:childTnLst>
                                </p:cTn>
                              </p:par>
                              <p:par>
                                <p:cTn id="67" presetID="10" presetClass="entr" presetSubtype="0" fill="hold" grpId="0" nodeType="withEffect" nodePh="1">
                                  <p:stCondLst>
                                    <p:cond delay="0"/>
                                  </p:stCondLst>
                                  <p:endCondLst>
                                    <p:cond evt="begin" delay="0">
                                      <p:tn val="67"/>
                                    </p:cond>
                                  </p:endCondLst>
                                  <p:childTnLst>
                                    <p:set>
                                      <p:cBhvr>
                                        <p:cTn id="68" dur="1" fill="hold">
                                          <p:stCondLst>
                                            <p:cond delay="0"/>
                                          </p:stCondLst>
                                        </p:cTn>
                                        <p:tgtEl>
                                          <p:spTgt spid="54">
                                            <p:txEl>
                                              <p:pRg st="0" end="0"/>
                                            </p:txEl>
                                          </p:spTgt>
                                        </p:tgtEl>
                                        <p:attrNameLst>
                                          <p:attrName>style.visibility</p:attrName>
                                        </p:attrNameLst>
                                      </p:cBhvr>
                                      <p:to>
                                        <p:strVal val="visible"/>
                                      </p:to>
                                    </p:set>
                                    <p:animEffect transition="in" filter="fade">
                                      <p:cBhvr>
                                        <p:cTn id="69" dur="500"/>
                                        <p:tgtEl>
                                          <p:spTgt spid="54">
                                            <p:txEl>
                                              <p:pRg st="0" end="0"/>
                                            </p:txEl>
                                          </p:spTgt>
                                        </p:tgtEl>
                                      </p:cBhvr>
                                    </p:animEffect>
                                  </p:childTnLst>
                                </p:cTn>
                              </p:par>
                            </p:childTnLst>
                          </p:cTn>
                        </p:par>
                        <p:par>
                          <p:cTn id="70" fill="hold">
                            <p:stCondLst>
                              <p:cond delay="5500"/>
                            </p:stCondLst>
                            <p:childTnLst>
                              <p:par>
                                <p:cTn id="71" presetID="2" presetClass="entr" presetSubtype="4" accel="50000" decel="50000" fill="hold" grpId="0" nodeType="afterEffect" nodePh="1">
                                  <p:stCondLst>
                                    <p:cond delay="0"/>
                                  </p:stCondLst>
                                  <p:endCondLst>
                                    <p:cond evt="begin" delay="0">
                                      <p:tn val="71"/>
                                    </p:cond>
                                  </p:endCondLst>
                                  <p:childTnLst>
                                    <p:set>
                                      <p:cBhvr>
                                        <p:cTn id="72" dur="1" fill="hold">
                                          <p:stCondLst>
                                            <p:cond delay="0"/>
                                          </p:stCondLst>
                                        </p:cTn>
                                        <p:tgtEl>
                                          <p:spTgt spid="52">
                                            <p:txEl>
                                              <p:pRg st="0" end="0"/>
                                            </p:txEl>
                                          </p:spTgt>
                                        </p:tgtEl>
                                        <p:attrNameLst>
                                          <p:attrName>style.visibility</p:attrName>
                                        </p:attrNameLst>
                                      </p:cBhvr>
                                      <p:to>
                                        <p:strVal val="visible"/>
                                      </p:to>
                                    </p:set>
                                    <p:anim calcmode="lin" valueType="num">
                                      <p:cBhvr additive="base">
                                        <p:cTn id="73"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5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build="p">
        <p:tmplLst>
          <p:tmpl lvl="1">
            <p:tnLst>
              <p:par>
                <p:cTn presetID="10" presetClass="entr" presetSubtype="0"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43" grpId="0"/>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animBg="1"/>
      <p:bldP spid="46" grpId="0" build="p" animBg="1">
        <p:tmplLst>
          <p:tmpl>
            <p:tnLst>
              <p:par>
                <p:cTn presetID="22" presetClass="entr" presetSubtype="1" fill="hold" nodeType="afterEffect">
                  <p:stCondLst>
                    <p:cond delay="0"/>
                  </p:stCondLst>
                  <p:childTnLst>
                    <p:set>
                      <p:cBhvr>
                        <p:cTn dur="1" fill="hold">
                          <p:stCondLst>
                            <p:cond delay="0"/>
                          </p:stCondLst>
                        </p:cTn>
                        <p:tgtEl>
                          <p:spTgt spid="46"/>
                        </p:tgtEl>
                        <p:attrNameLst>
                          <p:attrName>style.visibility</p:attrName>
                        </p:attrNameLst>
                      </p:cBhvr>
                      <p:to>
                        <p:strVal val="visible"/>
                      </p:to>
                    </p:set>
                    <p:animEffect transition="in" filter="wipe(up)">
                      <p:cBhvr>
                        <p:cTn dur="500"/>
                        <p:tgtEl>
                          <p:spTgt spid="46"/>
                        </p:tgtEl>
                      </p:cBhvr>
                    </p:animEffect>
                  </p:childTnLst>
                </p:cTn>
              </p:par>
            </p:tnLst>
          </p:tmpl>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6"/>
                        </p:tgtEl>
                        <p:attrNameLst>
                          <p:attrName>style.visibility</p:attrName>
                        </p:attrNameLst>
                      </p:cBhvr>
                      <p:to>
                        <p:strVal val="visible"/>
                      </p:to>
                    </p:set>
                    <p:animEffect transition="in" filter="fade">
                      <p:cBhvr>
                        <p:cTn dur="500"/>
                        <p:tgtEl>
                          <p:spTgt spid="46"/>
                        </p:tgtEl>
                      </p:cBhvr>
                    </p:animEffect>
                  </p:childTnLst>
                </p:cTn>
              </p:par>
            </p:tnLst>
          </p:tmpl>
        </p:tmplLst>
      </p:bldP>
      <p:bldP spid="47" grpId="0"/>
      <p:bldP spid="48"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ppt_x"/>
                          </p:val>
                        </p:tav>
                        <p:tav tm="100000">
                          <p:val>
                            <p:strVal val="#ppt_x"/>
                          </p:val>
                        </p:tav>
                      </p:tavLst>
                    </p:anim>
                    <p:anim calcmode="lin" valueType="num">
                      <p:cBhvr additive="base">
                        <p:cTn dur="500" fill="hold"/>
                        <p:tgtEl>
                          <p:spTgt spid="48"/>
                        </p:tgtEl>
                        <p:attrNameLst>
                          <p:attrName>ppt_y</p:attrName>
                        </p:attrNameLst>
                      </p:cBhvr>
                      <p:tavLst>
                        <p:tav tm="0">
                          <p:val>
                            <p:strVal val="1+#ppt_h/2"/>
                          </p:val>
                        </p:tav>
                        <p:tav tm="100000">
                          <p:val>
                            <p:strVal val="#ppt_y"/>
                          </p:val>
                        </p:tav>
                      </p:tavLst>
                    </p:anim>
                  </p:childTnLst>
                </p:cTn>
              </p:par>
            </p:tnLst>
          </p:tmpl>
        </p:tmplLst>
      </p:bldP>
      <p:bldP spid="49" grpId="0" animBg="1"/>
      <p:bldP spid="50" grpId="0" build="p" animBg="1">
        <p:tmplLst>
          <p:tmpl>
            <p:tnLst>
              <p:par>
                <p:cTn presetID="22" presetClass="entr" presetSubtype="1" fill="hold" nodeType="afterEffect">
                  <p:stCondLst>
                    <p:cond delay="0"/>
                  </p:stCondLst>
                  <p:childTnLst>
                    <p:set>
                      <p:cBhvr>
                        <p:cTn dur="1" fill="hold">
                          <p:stCondLst>
                            <p:cond delay="0"/>
                          </p:stCondLst>
                        </p:cTn>
                        <p:tgtEl>
                          <p:spTgt spid="50"/>
                        </p:tgtEl>
                        <p:attrNameLst>
                          <p:attrName>style.visibility</p:attrName>
                        </p:attrNameLst>
                      </p:cBhvr>
                      <p:to>
                        <p:strVal val="visible"/>
                      </p:to>
                    </p:set>
                    <p:animEffect transition="in" filter="wipe(up)">
                      <p:cBhvr>
                        <p:cTn dur="500"/>
                        <p:tgtEl>
                          <p:spTgt spid="50"/>
                        </p:tgtEl>
                      </p:cBhvr>
                    </p:animEffect>
                  </p:childTnLst>
                </p:cTn>
              </p:par>
            </p:tnLst>
          </p:tmpl>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P spid="51" grpId="0"/>
      <p:bldP spid="5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52"/>
                        </p:tgtEl>
                        <p:attrNameLst>
                          <p:attrName>style.visibility</p:attrName>
                        </p:attrNameLst>
                      </p:cBhvr>
                      <p:to>
                        <p:strVal val="visible"/>
                      </p:to>
                    </p:set>
                    <p:anim calcmode="lin" valueType="num">
                      <p:cBhvr additive="base">
                        <p:cTn dur="500" fill="hold"/>
                        <p:tgtEl>
                          <p:spTgt spid="52"/>
                        </p:tgtEl>
                        <p:attrNameLst>
                          <p:attrName>ppt_x</p:attrName>
                        </p:attrNameLst>
                      </p:cBhvr>
                      <p:tavLst>
                        <p:tav tm="0">
                          <p:val>
                            <p:strVal val="#ppt_x"/>
                          </p:val>
                        </p:tav>
                        <p:tav tm="100000">
                          <p:val>
                            <p:strVal val="#ppt_x"/>
                          </p:val>
                        </p:tav>
                      </p:tavLst>
                    </p:anim>
                    <p:anim calcmode="lin" valueType="num">
                      <p:cBhvr additive="base">
                        <p:cTn dur="500" fill="hold"/>
                        <p:tgtEl>
                          <p:spTgt spid="52"/>
                        </p:tgtEl>
                        <p:attrNameLst>
                          <p:attrName>ppt_y</p:attrName>
                        </p:attrNameLst>
                      </p:cBhvr>
                      <p:tavLst>
                        <p:tav tm="0">
                          <p:val>
                            <p:strVal val="1+#ppt_h/2"/>
                          </p:val>
                        </p:tav>
                        <p:tav tm="100000">
                          <p:val>
                            <p:strVal val="#ppt_y"/>
                          </p:val>
                        </p:tav>
                      </p:tavLst>
                    </p:anim>
                  </p:childTnLst>
                </p:cTn>
              </p:par>
            </p:tnLst>
          </p:tmpl>
        </p:tmplLst>
      </p:bldP>
      <p:bldP spid="53" grpId="0" animBg="1"/>
      <p:bldP spid="54" grpId="0" build="p" animBg="1">
        <p:tmplLst>
          <p:tmpl>
            <p:tnLst>
              <p:par>
                <p:cTn presetID="22" presetClass="entr" presetSubtype="1" fill="hold" nodeType="afterEffect">
                  <p:stCondLst>
                    <p:cond delay="0"/>
                  </p:stCondLst>
                  <p:childTnLst>
                    <p:set>
                      <p:cBhvr>
                        <p:cTn dur="1" fill="hold">
                          <p:stCondLst>
                            <p:cond delay="0"/>
                          </p:stCondLst>
                        </p:cTn>
                        <p:tgtEl>
                          <p:spTgt spid="54"/>
                        </p:tgtEl>
                        <p:attrNameLst>
                          <p:attrName>style.visibility</p:attrName>
                        </p:attrNameLst>
                      </p:cBhvr>
                      <p:to>
                        <p:strVal val="visible"/>
                      </p:to>
                    </p:set>
                    <p:animEffect transition="in" filter="wipe(up)">
                      <p:cBhvr>
                        <p:cTn dur="500"/>
                        <p:tgtEl>
                          <p:spTgt spid="54"/>
                        </p:tgtEl>
                      </p:cBhvr>
                    </p:animEffect>
                  </p:childTnLst>
                </p:cTn>
              </p:par>
            </p:tnLst>
          </p:tmpl>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ortfolio.">
    <p:spTree>
      <p:nvGrpSpPr>
        <p:cNvPr id="1" name=""/>
        <p:cNvGrpSpPr/>
        <p:nvPr/>
      </p:nvGrpSpPr>
      <p:grpSpPr>
        <a:xfrm>
          <a:off x="0" y="0"/>
          <a:ext cx="0" cy="0"/>
          <a:chOff x="0" y="0"/>
          <a:chExt cx="0" cy="0"/>
        </a:xfrm>
      </p:grpSpPr>
      <p:sp>
        <p:nvSpPr>
          <p:cNvPr id="20" name="Title 1"/>
          <p:cNvSpPr>
            <a:spLocks noGrp="1"/>
          </p:cNvSpPr>
          <p:nvPr>
            <p:ph type="title" hasCustomPrompt="1"/>
          </p:nvPr>
        </p:nvSpPr>
        <p:spPr>
          <a:xfrm>
            <a:off x="2350352" y="517427"/>
            <a:ext cx="4443296" cy="310112"/>
          </a:xfrm>
          <a:prstGeom prst="rect">
            <a:avLst/>
          </a:prstGeom>
        </p:spPr>
        <p:txBody>
          <a:bodyPr wrap="none" lIns="0" tIns="0" rIns="0" bIns="0" anchor="ctr">
            <a:noAutofit/>
          </a:bodyPr>
          <a:lstStyle>
            <a:lvl1pPr algn="ctr">
              <a:defRPr sz="24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29" name="Text Placeholder 3"/>
          <p:cNvSpPr>
            <a:spLocks noGrp="1"/>
          </p:cNvSpPr>
          <p:nvPr>
            <p:ph type="body" sz="half" idx="2" hasCustomPrompt="1"/>
          </p:nvPr>
        </p:nvSpPr>
        <p:spPr>
          <a:xfrm>
            <a:off x="3271838" y="862246"/>
            <a:ext cx="2600325"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grpSp>
        <p:nvGrpSpPr>
          <p:cNvPr id="30" name="Group 29"/>
          <p:cNvGrpSpPr/>
          <p:nvPr userDrawn="1"/>
        </p:nvGrpSpPr>
        <p:grpSpPr>
          <a:xfrm>
            <a:off x="2497931" y="1143000"/>
            <a:ext cx="4148138" cy="76200"/>
            <a:chOff x="508000" y="2487613"/>
            <a:chExt cx="2818606" cy="76200"/>
          </a:xfrm>
        </p:grpSpPr>
        <p:sp>
          <p:nvSpPr>
            <p:cNvPr id="31" name="Rectangle 30"/>
            <p:cNvSpPr/>
            <p:nvPr userDrawn="1"/>
          </p:nvSpPr>
          <p:spPr>
            <a:xfrm>
              <a:off x="508000" y="2487613"/>
              <a:ext cx="469924"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976948" y="2487613"/>
              <a:ext cx="469924" cy="7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1446882" y="2487613"/>
              <a:ext cx="469924" cy="76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p:cNvSpPr/>
            <p:nvPr userDrawn="1"/>
          </p:nvSpPr>
          <p:spPr>
            <a:xfrm>
              <a:off x="1916815" y="2487613"/>
              <a:ext cx="469924" cy="76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p:cNvSpPr/>
            <p:nvPr userDrawn="1"/>
          </p:nvSpPr>
          <p:spPr>
            <a:xfrm>
              <a:off x="2386749" y="2487613"/>
              <a:ext cx="469924" cy="76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userDrawn="1"/>
          </p:nvSpPr>
          <p:spPr>
            <a:xfrm>
              <a:off x="2856682" y="2487613"/>
              <a:ext cx="469924"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Pentagon 42"/>
          <p:cNvSpPr>
            <a:spLocks noChangeAspect="1"/>
          </p:cNvSpPr>
          <p:nvPr userDrawn="1"/>
        </p:nvSpPr>
        <p:spPr>
          <a:xfrm rot="5400000">
            <a:off x="8501871" y="773413"/>
            <a:ext cx="394954" cy="495300"/>
          </a:xfrm>
          <a:prstGeom prst="homePlate">
            <a:avLst>
              <a:gd name="adj" fmla="val 3190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44" name="Slide Number Placeholder 4"/>
          <p:cNvSpPr txBox="1">
            <a:spLocks/>
          </p:cNvSpPr>
          <p:nvPr userDrawn="1"/>
        </p:nvSpPr>
        <p:spPr>
          <a:xfrm>
            <a:off x="8426147" y="790539"/>
            <a:ext cx="546403" cy="403892"/>
          </a:xfrm>
          <a:prstGeom prst="rect">
            <a:avLst/>
          </a:prstGeom>
        </p:spPr>
        <p:txBody>
          <a:bodyPr vert="horz" lIns="91440" tIns="45720" rIns="91440" bIns="4572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36B7D2-B98C-44FD-8D04-7EC62A564975}" type="slidenum">
              <a:rPr lang="en-US" sz="1200" smtClean="0"/>
              <a:pPr/>
              <a:t>‹#›</a:t>
            </a:fld>
            <a:endParaRPr lang="en-US" sz="1200" dirty="0"/>
          </a:p>
        </p:txBody>
      </p:sp>
      <p:sp>
        <p:nvSpPr>
          <p:cNvPr id="45" name="Picture Placeholder 7"/>
          <p:cNvSpPr>
            <a:spLocks noGrp="1"/>
          </p:cNvSpPr>
          <p:nvPr>
            <p:ph type="pic" sz="quarter" idx="35" hasCustomPrompt="1"/>
          </p:nvPr>
        </p:nvSpPr>
        <p:spPr>
          <a:xfrm>
            <a:off x="6076950" y="2368531"/>
            <a:ext cx="2487168" cy="3090672"/>
          </a:xfrm>
          <a:prstGeom prst="rect">
            <a:avLst/>
          </a:prstGeom>
          <a:noFill/>
          <a:ln w="3175">
            <a:solidFill>
              <a:schemeClr val="bg1">
                <a:lumMod val="95000"/>
              </a:schemeClr>
            </a:solidFill>
          </a:ln>
        </p:spPr>
        <p:txBody>
          <a:bodyPr wrap="none" tIns="0" bIns="1005840" anchor="b"/>
          <a:lstStyle>
            <a:lvl1pPr algn="ctr" rtl="0">
              <a:buNone/>
              <a:defRPr sz="1600" b="1" baseline="0">
                <a:solidFill>
                  <a:schemeClr val="tx1">
                    <a:lumMod val="65000"/>
                    <a:lumOff val="35000"/>
                  </a:schemeClr>
                </a:solidFill>
              </a:defRPr>
            </a:lvl1pPr>
          </a:lstStyle>
          <a:p>
            <a:r>
              <a:rPr lang="en-US" dirty="0" smtClean="0"/>
              <a:t>Click  Icon To Add Image</a:t>
            </a:r>
            <a:endParaRPr lang="en-US" dirty="0"/>
          </a:p>
        </p:txBody>
      </p:sp>
      <p:sp>
        <p:nvSpPr>
          <p:cNvPr id="46" name="Picture Placeholder 7"/>
          <p:cNvSpPr>
            <a:spLocks noGrp="1"/>
          </p:cNvSpPr>
          <p:nvPr>
            <p:ph type="pic" sz="quarter" idx="36" hasCustomPrompt="1"/>
          </p:nvPr>
        </p:nvSpPr>
        <p:spPr>
          <a:xfrm>
            <a:off x="594019" y="2368531"/>
            <a:ext cx="2487168" cy="3090672"/>
          </a:xfrm>
          <a:prstGeom prst="rect">
            <a:avLst/>
          </a:prstGeom>
          <a:noFill/>
          <a:ln w="3175">
            <a:solidFill>
              <a:schemeClr val="bg1">
                <a:lumMod val="95000"/>
              </a:schemeClr>
            </a:solidFill>
          </a:ln>
        </p:spPr>
        <p:txBody>
          <a:bodyPr wrap="none" tIns="0" bIns="1005840" anchor="b"/>
          <a:lstStyle>
            <a:lvl1pPr algn="ctr" rtl="0">
              <a:buNone/>
              <a:defRPr sz="1600" b="1" baseline="0">
                <a:solidFill>
                  <a:schemeClr val="tx1">
                    <a:lumMod val="65000"/>
                    <a:lumOff val="35000"/>
                  </a:schemeClr>
                </a:solidFill>
              </a:defRPr>
            </a:lvl1pPr>
          </a:lstStyle>
          <a:p>
            <a:r>
              <a:rPr lang="en-US" dirty="0" smtClean="0"/>
              <a:t>Click  Icon To Add Image</a:t>
            </a:r>
            <a:endParaRPr lang="en-US" dirty="0"/>
          </a:p>
        </p:txBody>
      </p:sp>
      <p:sp>
        <p:nvSpPr>
          <p:cNvPr id="47" name="Picture Placeholder 7"/>
          <p:cNvSpPr>
            <a:spLocks noGrp="1"/>
          </p:cNvSpPr>
          <p:nvPr>
            <p:ph type="pic" sz="quarter" idx="37" hasCustomPrompt="1"/>
          </p:nvPr>
        </p:nvSpPr>
        <p:spPr>
          <a:xfrm>
            <a:off x="3207468" y="2206606"/>
            <a:ext cx="2743200" cy="3410712"/>
          </a:xfrm>
          <a:prstGeom prst="rect">
            <a:avLst/>
          </a:prstGeom>
          <a:noFill/>
          <a:ln w="3175">
            <a:solidFill>
              <a:schemeClr val="bg1">
                <a:lumMod val="95000"/>
              </a:schemeClr>
            </a:solidFill>
          </a:ln>
        </p:spPr>
        <p:txBody>
          <a:bodyPr wrap="none" tIns="0" bIns="1005840" anchor="b"/>
          <a:lstStyle>
            <a:lvl1pPr algn="ctr" rtl="0">
              <a:buNone/>
              <a:defRPr sz="1600" b="1" baseline="0">
                <a:solidFill>
                  <a:schemeClr val="tx1">
                    <a:lumMod val="65000"/>
                    <a:lumOff val="35000"/>
                  </a:schemeClr>
                </a:solidFill>
              </a:defRPr>
            </a:lvl1pPr>
          </a:lstStyle>
          <a:p>
            <a:r>
              <a:rPr lang="en-US" dirty="0" smtClean="0"/>
              <a:t>Click  Icon To Add Image</a:t>
            </a:r>
            <a:endParaRPr lang="en-US" dirty="0"/>
          </a:p>
        </p:txBody>
      </p:sp>
      <p:sp>
        <p:nvSpPr>
          <p:cNvPr id="48" name="Text Placeholder 3"/>
          <p:cNvSpPr>
            <a:spLocks noGrp="1"/>
          </p:cNvSpPr>
          <p:nvPr>
            <p:ph type="body" sz="half" idx="38"/>
          </p:nvPr>
        </p:nvSpPr>
        <p:spPr>
          <a:xfrm>
            <a:off x="932006" y="5547462"/>
            <a:ext cx="1811194" cy="272040"/>
          </a:xfrm>
          <a:prstGeom prst="rect">
            <a:avLst/>
          </a:prstGeom>
        </p:spPr>
        <p:txBody>
          <a:bodyPr wrap="square" lIns="0" tIns="0" rIns="0" bIns="0" anchor="ctr">
            <a:noAutofit/>
          </a:bodyPr>
          <a:lstStyle>
            <a:lvl1pPr marL="0" indent="0" algn="ctr">
              <a:buNone/>
              <a:defRPr sz="1400" b="1" baseline="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49" name="Text Placeholder 3"/>
          <p:cNvSpPr>
            <a:spLocks noGrp="1"/>
          </p:cNvSpPr>
          <p:nvPr>
            <p:ph type="body" sz="half" idx="39"/>
          </p:nvPr>
        </p:nvSpPr>
        <p:spPr>
          <a:xfrm>
            <a:off x="3673471" y="5715102"/>
            <a:ext cx="1811194" cy="272040"/>
          </a:xfrm>
          <a:prstGeom prst="rect">
            <a:avLst/>
          </a:prstGeom>
        </p:spPr>
        <p:txBody>
          <a:bodyPr wrap="square" lIns="0" tIns="0" rIns="0" bIns="0" anchor="ctr">
            <a:noAutofit/>
          </a:bodyPr>
          <a:lstStyle>
            <a:lvl1pPr marL="0" indent="0" algn="ctr">
              <a:buNone/>
              <a:defRPr sz="1400" b="1" baseline="0">
                <a:solidFill>
                  <a:schemeClr val="accent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50" name="Text Placeholder 3"/>
          <p:cNvSpPr>
            <a:spLocks noGrp="1"/>
          </p:cNvSpPr>
          <p:nvPr>
            <p:ph type="body" sz="half" idx="40"/>
          </p:nvPr>
        </p:nvSpPr>
        <p:spPr>
          <a:xfrm>
            <a:off x="6414937" y="5547462"/>
            <a:ext cx="1811194" cy="272040"/>
          </a:xfrm>
          <a:prstGeom prst="rect">
            <a:avLst/>
          </a:prstGeom>
        </p:spPr>
        <p:txBody>
          <a:bodyPr wrap="square" lIns="0" tIns="0" rIns="0" bIns="0" anchor="ctr">
            <a:noAutofit/>
          </a:bodyPr>
          <a:lstStyle>
            <a:lvl1pPr marL="0" indent="0" algn="ctr">
              <a:buNone/>
              <a:defRPr sz="1400" b="1" baseline="0">
                <a:solidFill>
                  <a:schemeClr val="accent3"/>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anim calcmode="lin" valueType="num">
                                      <p:cBhvr>
                                        <p:cTn id="8" dur="500" fill="hold"/>
                                        <p:tgtEl>
                                          <p:spTgt spid="20"/>
                                        </p:tgtEl>
                                        <p:attrNameLst>
                                          <p:attrName>ppt_x</p:attrName>
                                        </p:attrNameLst>
                                      </p:cBhvr>
                                      <p:tavLst>
                                        <p:tav tm="0">
                                          <p:val>
                                            <p:strVal val="#ppt_x"/>
                                          </p:val>
                                        </p:tav>
                                        <p:tav tm="100000">
                                          <p:val>
                                            <p:strVal val="#ppt_x"/>
                                          </p:val>
                                        </p:tav>
                                      </p:tavLst>
                                    </p:anim>
                                    <p:anim calcmode="lin" valueType="num">
                                      <p:cBhvr>
                                        <p:cTn id="9" dur="5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29">
                                            <p:txEl>
                                              <p:pRg st="0" end="0"/>
                                            </p:txEl>
                                          </p:spTgt>
                                        </p:tgtEl>
                                        <p:attrNameLst>
                                          <p:attrName>style.visibility</p:attrName>
                                        </p:attrNameLst>
                                      </p:cBhvr>
                                      <p:to>
                                        <p:strVal val="visible"/>
                                      </p:to>
                                    </p:set>
                                    <p:animEffect transition="in" filter="fade">
                                      <p:cBhvr>
                                        <p:cTn id="13" dur="500"/>
                                        <p:tgtEl>
                                          <p:spTgt spid="29">
                                            <p:txEl>
                                              <p:pRg st="0" end="0"/>
                                            </p:txEl>
                                          </p:spTgt>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par>
                          <p:cTn id="18" fill="hold">
                            <p:stCondLst>
                              <p:cond delay="1500"/>
                            </p:stCondLst>
                            <p:childTnLst>
                              <p:par>
                                <p:cTn id="19" presetID="16" presetClass="entr" presetSubtype="42"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barn(outHorizontal)">
                                      <p:cBhvr>
                                        <p:cTn id="21" dur="500"/>
                                        <p:tgtEl>
                                          <p:spTgt spid="47"/>
                                        </p:tgtEl>
                                      </p:cBhvr>
                                    </p:animEffect>
                                  </p:childTnLst>
                                </p:cTn>
                              </p:par>
                            </p:childTnLst>
                          </p:cTn>
                        </p:par>
                        <p:par>
                          <p:cTn id="22" fill="hold">
                            <p:stCondLst>
                              <p:cond delay="2000"/>
                            </p:stCondLst>
                            <p:childTnLst>
                              <p:par>
                                <p:cTn id="23" presetID="10" presetClass="entr" presetSubtype="0" fill="hold" grpId="0" nodeType="afterEffect" nodePh="1">
                                  <p:stCondLst>
                                    <p:cond delay="0"/>
                                  </p:stCondLst>
                                  <p:endCondLst>
                                    <p:cond evt="begin" delay="0">
                                      <p:tn val="23"/>
                                    </p:cond>
                                  </p:endCondLst>
                                  <p:childTnLst>
                                    <p:set>
                                      <p:cBhvr>
                                        <p:cTn id="24" dur="1" fill="hold">
                                          <p:stCondLst>
                                            <p:cond delay="0"/>
                                          </p:stCondLst>
                                        </p:cTn>
                                        <p:tgtEl>
                                          <p:spTgt spid="49">
                                            <p:txEl>
                                              <p:pRg st="0" end="0"/>
                                            </p:txEl>
                                          </p:spTgt>
                                        </p:tgtEl>
                                        <p:attrNameLst>
                                          <p:attrName>style.visibility</p:attrName>
                                        </p:attrNameLst>
                                      </p:cBhvr>
                                      <p:to>
                                        <p:strVal val="visible"/>
                                      </p:to>
                                    </p:set>
                                    <p:animEffect transition="in" filter="fade">
                                      <p:cBhvr>
                                        <p:cTn id="25" dur="500"/>
                                        <p:tgtEl>
                                          <p:spTgt spid="49">
                                            <p:txEl>
                                              <p:pRg st="0" end="0"/>
                                            </p:txEl>
                                          </p:spTgt>
                                        </p:tgtEl>
                                      </p:cBhvr>
                                    </p:animEffect>
                                  </p:childTnLst>
                                </p:cTn>
                              </p:par>
                            </p:childTnLst>
                          </p:cTn>
                        </p:par>
                        <p:par>
                          <p:cTn id="26" fill="hold">
                            <p:stCondLst>
                              <p:cond delay="2500"/>
                            </p:stCondLst>
                            <p:childTnLst>
                              <p:par>
                                <p:cTn id="27" presetID="16" presetClass="entr" presetSubtype="42"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barn(outHorizontal)">
                                      <p:cBhvr>
                                        <p:cTn id="29" dur="500"/>
                                        <p:tgtEl>
                                          <p:spTgt spid="46"/>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48">
                                            <p:txEl>
                                              <p:pRg st="0" end="0"/>
                                            </p:txEl>
                                          </p:spTgt>
                                        </p:tgtEl>
                                        <p:attrNameLst>
                                          <p:attrName>style.visibility</p:attrName>
                                        </p:attrNameLst>
                                      </p:cBhvr>
                                      <p:to>
                                        <p:strVal val="visible"/>
                                      </p:to>
                                    </p:set>
                                    <p:animEffect transition="in" filter="fade">
                                      <p:cBhvr>
                                        <p:cTn id="33" dur="500"/>
                                        <p:tgtEl>
                                          <p:spTgt spid="48">
                                            <p:txEl>
                                              <p:pRg st="0" end="0"/>
                                            </p:txEl>
                                          </p:spTgt>
                                        </p:tgtEl>
                                      </p:cBhvr>
                                    </p:animEffect>
                                  </p:childTnLst>
                                </p:cTn>
                              </p:par>
                            </p:childTnLst>
                          </p:cTn>
                        </p:par>
                        <p:par>
                          <p:cTn id="34" fill="hold">
                            <p:stCondLst>
                              <p:cond delay="3500"/>
                            </p:stCondLst>
                            <p:childTnLst>
                              <p:par>
                                <p:cTn id="35" presetID="16" presetClass="entr" presetSubtype="42"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barn(outHorizontal)">
                                      <p:cBhvr>
                                        <p:cTn id="37" dur="500"/>
                                        <p:tgtEl>
                                          <p:spTgt spid="45"/>
                                        </p:tgtEl>
                                      </p:cBhvr>
                                    </p:animEffect>
                                  </p:childTnLst>
                                </p:cTn>
                              </p:par>
                            </p:childTnLst>
                          </p:cTn>
                        </p:par>
                        <p:par>
                          <p:cTn id="38" fill="hold">
                            <p:stCondLst>
                              <p:cond delay="4000"/>
                            </p:stCondLst>
                            <p:childTnLst>
                              <p:par>
                                <p:cTn id="39" presetID="10" presetClass="entr" presetSubtype="0" fill="hold" grpId="0" nodeType="afterEffect" nodePh="1">
                                  <p:stCondLst>
                                    <p:cond delay="0"/>
                                  </p:stCondLst>
                                  <p:endCondLst>
                                    <p:cond evt="begin" delay="0">
                                      <p:tn val="39"/>
                                    </p:cond>
                                  </p:endCondLst>
                                  <p:childTnLst>
                                    <p:set>
                                      <p:cBhvr>
                                        <p:cTn id="40" dur="1" fill="hold">
                                          <p:stCondLst>
                                            <p:cond delay="0"/>
                                          </p:stCondLst>
                                        </p:cTn>
                                        <p:tgtEl>
                                          <p:spTgt spid="50">
                                            <p:txEl>
                                              <p:pRg st="0" end="0"/>
                                            </p:txEl>
                                          </p:spTgt>
                                        </p:tgtEl>
                                        <p:attrNameLst>
                                          <p:attrName>style.visibility</p:attrName>
                                        </p:attrNameLst>
                                      </p:cBhvr>
                                      <p:to>
                                        <p:strVal val="visible"/>
                                      </p:to>
                                    </p:set>
                                    <p:animEffect transition="in" filter="fade">
                                      <p:cBhvr>
                                        <p:cTn id="41" dur="500"/>
                                        <p:tgtEl>
                                          <p:spTgt spid="5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45" grpId="0" animBg="1"/>
      <p:bldP spid="46" grpId="0" animBg="1"/>
      <p:bldP spid="47" grpId="0" animBg="1"/>
      <p:bldP spid="4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8"/>
                        </p:tgtEl>
                        <p:attrNameLst>
                          <p:attrName>style.visibility</p:attrName>
                        </p:attrNameLst>
                      </p:cBhvr>
                      <p:to>
                        <p:strVal val="visible"/>
                      </p:to>
                    </p:set>
                    <p:animEffect transition="in" filter="fade">
                      <p:cBhvr>
                        <p:cTn dur="500"/>
                        <p:tgtEl>
                          <p:spTgt spid="48"/>
                        </p:tgtEl>
                      </p:cBhvr>
                    </p:animEffect>
                  </p:childTnLst>
                </p:cTn>
              </p:par>
            </p:tnLst>
          </p:tmpl>
        </p:tmplLst>
      </p:bldP>
      <p:bldP spid="4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9"/>
                        </p:tgtEl>
                        <p:attrNameLst>
                          <p:attrName>style.visibility</p:attrName>
                        </p:attrNameLst>
                      </p:cBhvr>
                      <p:to>
                        <p:strVal val="visible"/>
                      </p:to>
                    </p:set>
                    <p:animEffect transition="in" filter="fade">
                      <p:cBhvr>
                        <p:cTn dur="500"/>
                        <p:tgtEl>
                          <p:spTgt spid="49"/>
                        </p:tgtEl>
                      </p:cBhvr>
                    </p:animEffect>
                  </p:childTnLst>
                </p:cTn>
              </p:par>
            </p:tnLst>
          </p:tmpl>
        </p:tmplLst>
      </p:bldP>
      <p:bldP spid="5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Pics">
    <p:spTree>
      <p:nvGrpSpPr>
        <p:cNvPr id="1" name=""/>
        <p:cNvGrpSpPr/>
        <p:nvPr/>
      </p:nvGrpSpPr>
      <p:grpSpPr>
        <a:xfrm>
          <a:off x="0" y="0"/>
          <a:ext cx="0" cy="0"/>
          <a:chOff x="0" y="0"/>
          <a:chExt cx="0" cy="0"/>
        </a:xfrm>
      </p:grpSpPr>
      <p:sp>
        <p:nvSpPr>
          <p:cNvPr id="43" name="Title 1"/>
          <p:cNvSpPr>
            <a:spLocks noGrp="1"/>
          </p:cNvSpPr>
          <p:nvPr>
            <p:ph type="title" hasCustomPrompt="1"/>
          </p:nvPr>
        </p:nvSpPr>
        <p:spPr>
          <a:xfrm>
            <a:off x="2350352" y="517427"/>
            <a:ext cx="4443296" cy="310112"/>
          </a:xfrm>
          <a:prstGeom prst="rect">
            <a:avLst/>
          </a:prstGeom>
        </p:spPr>
        <p:txBody>
          <a:bodyPr wrap="none" lIns="0" tIns="0" rIns="0" bIns="0" anchor="ctr">
            <a:noAutofit/>
          </a:bodyPr>
          <a:lstStyle>
            <a:lvl1pPr algn="ctr">
              <a:defRPr sz="24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48" name="Text Placeholder 3"/>
          <p:cNvSpPr>
            <a:spLocks noGrp="1"/>
          </p:cNvSpPr>
          <p:nvPr>
            <p:ph type="body" sz="half" idx="2" hasCustomPrompt="1"/>
          </p:nvPr>
        </p:nvSpPr>
        <p:spPr>
          <a:xfrm>
            <a:off x="3271838" y="862246"/>
            <a:ext cx="2600325"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grpSp>
        <p:nvGrpSpPr>
          <p:cNvPr id="54" name="Group 53"/>
          <p:cNvGrpSpPr/>
          <p:nvPr userDrawn="1"/>
        </p:nvGrpSpPr>
        <p:grpSpPr>
          <a:xfrm>
            <a:off x="2497931" y="1143000"/>
            <a:ext cx="4148138" cy="76200"/>
            <a:chOff x="508000" y="2487613"/>
            <a:chExt cx="2818606" cy="76200"/>
          </a:xfrm>
        </p:grpSpPr>
        <p:sp>
          <p:nvSpPr>
            <p:cNvPr id="58" name="Rectangle 57"/>
            <p:cNvSpPr/>
            <p:nvPr userDrawn="1"/>
          </p:nvSpPr>
          <p:spPr>
            <a:xfrm>
              <a:off x="508000" y="2487613"/>
              <a:ext cx="469924"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userDrawn="1"/>
          </p:nvSpPr>
          <p:spPr>
            <a:xfrm>
              <a:off x="976948" y="2487613"/>
              <a:ext cx="469924" cy="7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userDrawn="1"/>
          </p:nvSpPr>
          <p:spPr>
            <a:xfrm>
              <a:off x="1446882" y="2487613"/>
              <a:ext cx="469924" cy="76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p:cNvSpPr/>
            <p:nvPr userDrawn="1"/>
          </p:nvSpPr>
          <p:spPr>
            <a:xfrm>
              <a:off x="1916815" y="2487613"/>
              <a:ext cx="469924" cy="76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5"/>
            <p:cNvSpPr/>
            <p:nvPr userDrawn="1"/>
          </p:nvSpPr>
          <p:spPr>
            <a:xfrm>
              <a:off x="2386749" y="2487613"/>
              <a:ext cx="469924" cy="76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p:cNvSpPr/>
            <p:nvPr userDrawn="1"/>
          </p:nvSpPr>
          <p:spPr>
            <a:xfrm>
              <a:off x="2856682" y="2487613"/>
              <a:ext cx="469924"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8" name="Pentagon 67"/>
          <p:cNvSpPr>
            <a:spLocks noChangeAspect="1"/>
          </p:cNvSpPr>
          <p:nvPr userDrawn="1"/>
        </p:nvSpPr>
        <p:spPr>
          <a:xfrm rot="5400000">
            <a:off x="8501871" y="773413"/>
            <a:ext cx="394954" cy="495300"/>
          </a:xfrm>
          <a:prstGeom prst="homePlate">
            <a:avLst>
              <a:gd name="adj" fmla="val 3190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69" name="Slide Number Placeholder 4"/>
          <p:cNvSpPr txBox="1">
            <a:spLocks/>
          </p:cNvSpPr>
          <p:nvPr userDrawn="1"/>
        </p:nvSpPr>
        <p:spPr>
          <a:xfrm>
            <a:off x="8426147" y="790539"/>
            <a:ext cx="546403" cy="403892"/>
          </a:xfrm>
          <a:prstGeom prst="rect">
            <a:avLst/>
          </a:prstGeom>
        </p:spPr>
        <p:txBody>
          <a:bodyPr vert="horz" lIns="91440" tIns="45720" rIns="91440" bIns="4572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36B7D2-B98C-44FD-8D04-7EC62A564975}" type="slidenum">
              <a:rPr lang="en-US" sz="1200" smtClean="0"/>
              <a:pPr/>
              <a:t>‹#›</a:t>
            </a:fld>
            <a:endParaRPr lang="en-US" sz="1200" dirty="0"/>
          </a:p>
        </p:txBody>
      </p:sp>
      <p:sp>
        <p:nvSpPr>
          <p:cNvPr id="70" name="Picture Placeholder 7"/>
          <p:cNvSpPr>
            <a:spLocks noGrp="1"/>
          </p:cNvSpPr>
          <p:nvPr>
            <p:ph type="pic" sz="quarter" idx="10" hasCustomPrompt="1"/>
          </p:nvPr>
        </p:nvSpPr>
        <p:spPr>
          <a:xfrm>
            <a:off x="549164" y="2530507"/>
            <a:ext cx="1871668" cy="2023982"/>
          </a:xfrm>
          <a:prstGeom prst="rect">
            <a:avLst/>
          </a:prstGeom>
          <a:ln>
            <a:noFill/>
          </a:ln>
        </p:spPr>
        <p:txBody>
          <a:bodyPr bIns="457200" anchor="b"/>
          <a:lstStyle>
            <a:lvl1pPr algn="ctr">
              <a:buNone/>
              <a:defRPr sz="1200" b="1">
                <a:solidFill>
                  <a:schemeClr val="tx1">
                    <a:lumMod val="50000"/>
                    <a:lumOff val="50000"/>
                  </a:schemeClr>
                </a:solidFill>
              </a:defRPr>
            </a:lvl1pPr>
          </a:lstStyle>
          <a:p>
            <a:r>
              <a:rPr lang="en-US" dirty="0" smtClean="0"/>
              <a:t>Click  Icon To Add Image</a:t>
            </a:r>
            <a:endParaRPr lang="en-US" dirty="0"/>
          </a:p>
        </p:txBody>
      </p:sp>
      <p:sp>
        <p:nvSpPr>
          <p:cNvPr id="71" name="Text Placeholder 3"/>
          <p:cNvSpPr>
            <a:spLocks noGrp="1"/>
          </p:cNvSpPr>
          <p:nvPr>
            <p:ph type="body" sz="half" idx="15"/>
          </p:nvPr>
        </p:nvSpPr>
        <p:spPr>
          <a:xfrm>
            <a:off x="520611" y="4942018"/>
            <a:ext cx="1932643" cy="635096"/>
          </a:xfrm>
          <a:prstGeom prst="rect">
            <a:avLst/>
          </a:prstGeom>
        </p:spPr>
        <p:txBody>
          <a:bodyPr wrap="square" lIns="0" tIns="0" rIns="0" bIns="0" anchor="t">
            <a:noAutofit/>
          </a:bodyPr>
          <a:lstStyle>
            <a:lvl1pPr marL="0" indent="0" algn="ctr">
              <a:buNone/>
              <a:defRPr sz="1100" b="0" baseline="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72" name="Text Placeholder 3"/>
          <p:cNvSpPr>
            <a:spLocks noGrp="1"/>
          </p:cNvSpPr>
          <p:nvPr>
            <p:ph type="body" sz="half" idx="16"/>
          </p:nvPr>
        </p:nvSpPr>
        <p:spPr>
          <a:xfrm>
            <a:off x="547738" y="2529801"/>
            <a:ext cx="1874520" cy="413486"/>
          </a:xfrm>
          <a:prstGeom prst="rect">
            <a:avLst/>
          </a:prstGeom>
          <a:solidFill>
            <a:schemeClr val="accent1">
              <a:alpha val="75000"/>
            </a:schemeClr>
          </a:solidFill>
        </p:spPr>
        <p:txBody>
          <a:bodyPr wrap="none" lIns="0" tIns="0" rIns="0" bIns="0" anchor="ctr">
            <a:noAutofit/>
          </a:bodyPr>
          <a:lstStyle>
            <a:lvl1pPr marL="0" indent="0" algn="ctr">
              <a:buNone/>
              <a:defRPr sz="12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73" name="Picture Placeholder 7"/>
          <p:cNvSpPr>
            <a:spLocks noGrp="1"/>
          </p:cNvSpPr>
          <p:nvPr>
            <p:ph type="pic" sz="quarter" idx="18" hasCustomPrompt="1"/>
          </p:nvPr>
        </p:nvSpPr>
        <p:spPr>
          <a:xfrm>
            <a:off x="2601817" y="2530507"/>
            <a:ext cx="1871668" cy="2023982"/>
          </a:xfrm>
          <a:prstGeom prst="rect">
            <a:avLst/>
          </a:prstGeom>
          <a:ln>
            <a:noFill/>
          </a:ln>
        </p:spPr>
        <p:txBody>
          <a:bodyPr bIns="457200" anchor="b"/>
          <a:lstStyle>
            <a:lvl1pPr algn="ctr">
              <a:buNone/>
              <a:defRPr sz="1200" b="1">
                <a:solidFill>
                  <a:schemeClr val="tx1">
                    <a:lumMod val="50000"/>
                    <a:lumOff val="50000"/>
                  </a:schemeClr>
                </a:solidFill>
              </a:defRPr>
            </a:lvl1pPr>
          </a:lstStyle>
          <a:p>
            <a:r>
              <a:rPr lang="en-US" dirty="0" smtClean="0"/>
              <a:t>Click  Icon To Add Image</a:t>
            </a:r>
            <a:endParaRPr lang="en-US" dirty="0"/>
          </a:p>
        </p:txBody>
      </p:sp>
      <p:sp>
        <p:nvSpPr>
          <p:cNvPr id="74" name="Text Placeholder 3"/>
          <p:cNvSpPr>
            <a:spLocks noGrp="1"/>
          </p:cNvSpPr>
          <p:nvPr>
            <p:ph type="body" sz="half" idx="19"/>
          </p:nvPr>
        </p:nvSpPr>
        <p:spPr>
          <a:xfrm>
            <a:off x="2583583" y="4942018"/>
            <a:ext cx="1932643" cy="635096"/>
          </a:xfrm>
          <a:prstGeom prst="rect">
            <a:avLst/>
          </a:prstGeom>
        </p:spPr>
        <p:txBody>
          <a:bodyPr wrap="square" lIns="0" tIns="0" rIns="0" bIns="0" anchor="t">
            <a:noAutofit/>
          </a:bodyPr>
          <a:lstStyle>
            <a:lvl1pPr marL="0" indent="0" algn="ctr">
              <a:buNone/>
              <a:defRPr sz="1100" b="0" baseline="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77" name="Text Placeholder 3"/>
          <p:cNvSpPr>
            <a:spLocks noGrp="1"/>
          </p:cNvSpPr>
          <p:nvPr>
            <p:ph type="body" sz="half" idx="21"/>
          </p:nvPr>
        </p:nvSpPr>
        <p:spPr>
          <a:xfrm>
            <a:off x="2598457" y="2529801"/>
            <a:ext cx="1874520" cy="413486"/>
          </a:xfrm>
          <a:prstGeom prst="rect">
            <a:avLst/>
          </a:prstGeom>
          <a:solidFill>
            <a:schemeClr val="accent2">
              <a:alpha val="75000"/>
            </a:schemeClr>
          </a:solidFill>
        </p:spPr>
        <p:txBody>
          <a:bodyPr wrap="none" lIns="0" tIns="0" rIns="0" bIns="0" anchor="ctr">
            <a:noAutofit/>
          </a:bodyPr>
          <a:lstStyle>
            <a:lvl1pPr marL="0" indent="0" algn="ctr">
              <a:buNone/>
              <a:defRPr sz="12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80" name="Picture Placeholder 7"/>
          <p:cNvSpPr>
            <a:spLocks noGrp="1"/>
          </p:cNvSpPr>
          <p:nvPr>
            <p:ph type="pic" sz="quarter" idx="22" hasCustomPrompt="1"/>
          </p:nvPr>
        </p:nvSpPr>
        <p:spPr>
          <a:xfrm>
            <a:off x="4652536" y="2530507"/>
            <a:ext cx="1871668" cy="2023982"/>
          </a:xfrm>
          <a:prstGeom prst="rect">
            <a:avLst/>
          </a:prstGeom>
          <a:ln>
            <a:noFill/>
          </a:ln>
        </p:spPr>
        <p:txBody>
          <a:bodyPr bIns="457200" anchor="b"/>
          <a:lstStyle>
            <a:lvl1pPr algn="ctr">
              <a:buNone/>
              <a:defRPr sz="1200" b="1">
                <a:solidFill>
                  <a:schemeClr val="tx1">
                    <a:lumMod val="50000"/>
                    <a:lumOff val="50000"/>
                  </a:schemeClr>
                </a:solidFill>
              </a:defRPr>
            </a:lvl1pPr>
          </a:lstStyle>
          <a:p>
            <a:r>
              <a:rPr lang="en-US" dirty="0" smtClean="0"/>
              <a:t>Click  Icon To Add Image</a:t>
            </a:r>
            <a:endParaRPr lang="en-US" dirty="0"/>
          </a:p>
        </p:txBody>
      </p:sp>
      <p:sp>
        <p:nvSpPr>
          <p:cNvPr id="81" name="Text Placeholder 3"/>
          <p:cNvSpPr>
            <a:spLocks noGrp="1"/>
          </p:cNvSpPr>
          <p:nvPr>
            <p:ph type="body" sz="half" idx="23"/>
          </p:nvPr>
        </p:nvSpPr>
        <p:spPr>
          <a:xfrm>
            <a:off x="4634392" y="4942018"/>
            <a:ext cx="1932643" cy="635096"/>
          </a:xfrm>
          <a:prstGeom prst="rect">
            <a:avLst/>
          </a:prstGeom>
        </p:spPr>
        <p:txBody>
          <a:bodyPr wrap="square" lIns="0" tIns="0" rIns="0" bIns="0" anchor="t">
            <a:noAutofit/>
          </a:bodyPr>
          <a:lstStyle>
            <a:lvl1pPr marL="0" indent="0" algn="ctr">
              <a:buNone/>
              <a:defRPr sz="1100" b="0" baseline="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82" name="Text Placeholder 3"/>
          <p:cNvSpPr>
            <a:spLocks noGrp="1"/>
          </p:cNvSpPr>
          <p:nvPr>
            <p:ph type="body" sz="half" idx="25"/>
          </p:nvPr>
        </p:nvSpPr>
        <p:spPr>
          <a:xfrm>
            <a:off x="4649176" y="2529801"/>
            <a:ext cx="1874520" cy="413486"/>
          </a:xfrm>
          <a:prstGeom prst="rect">
            <a:avLst/>
          </a:prstGeom>
          <a:solidFill>
            <a:schemeClr val="accent3">
              <a:alpha val="75000"/>
            </a:schemeClr>
          </a:solidFill>
        </p:spPr>
        <p:txBody>
          <a:bodyPr wrap="none" lIns="0" tIns="0" rIns="0" bIns="0" anchor="ctr">
            <a:noAutofit/>
          </a:bodyPr>
          <a:lstStyle>
            <a:lvl1pPr marL="0" indent="0" algn="ctr">
              <a:buNone/>
              <a:defRPr sz="12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83" name="Picture Placeholder 7"/>
          <p:cNvSpPr>
            <a:spLocks noGrp="1"/>
          </p:cNvSpPr>
          <p:nvPr>
            <p:ph type="pic" sz="quarter" idx="26" hasCustomPrompt="1"/>
          </p:nvPr>
        </p:nvSpPr>
        <p:spPr>
          <a:xfrm>
            <a:off x="6701322" y="2530507"/>
            <a:ext cx="1871668" cy="2023982"/>
          </a:xfrm>
          <a:prstGeom prst="rect">
            <a:avLst/>
          </a:prstGeom>
          <a:ln>
            <a:noFill/>
          </a:ln>
        </p:spPr>
        <p:txBody>
          <a:bodyPr bIns="457200" anchor="b"/>
          <a:lstStyle>
            <a:lvl1pPr algn="ctr">
              <a:buNone/>
              <a:defRPr sz="1200" b="1">
                <a:solidFill>
                  <a:schemeClr val="tx1">
                    <a:lumMod val="50000"/>
                    <a:lumOff val="50000"/>
                  </a:schemeClr>
                </a:solidFill>
              </a:defRPr>
            </a:lvl1pPr>
          </a:lstStyle>
          <a:p>
            <a:r>
              <a:rPr lang="en-US" dirty="0" smtClean="0"/>
              <a:t>Click  Icon To Add Image</a:t>
            </a:r>
            <a:endParaRPr lang="en-US" dirty="0"/>
          </a:p>
        </p:txBody>
      </p:sp>
      <p:sp>
        <p:nvSpPr>
          <p:cNvPr id="84" name="Text Placeholder 3"/>
          <p:cNvSpPr>
            <a:spLocks noGrp="1"/>
          </p:cNvSpPr>
          <p:nvPr>
            <p:ph type="body" sz="half" idx="27"/>
          </p:nvPr>
        </p:nvSpPr>
        <p:spPr>
          <a:xfrm>
            <a:off x="6672769" y="4942018"/>
            <a:ext cx="1932643" cy="635096"/>
          </a:xfrm>
          <a:prstGeom prst="rect">
            <a:avLst/>
          </a:prstGeom>
        </p:spPr>
        <p:txBody>
          <a:bodyPr wrap="square" lIns="0" tIns="0" rIns="0" bIns="0" anchor="t">
            <a:noAutofit/>
          </a:bodyPr>
          <a:lstStyle>
            <a:lvl1pPr marL="0" indent="0" algn="ctr">
              <a:buNone/>
              <a:defRPr sz="1100" b="0" baseline="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85" name="Text Placeholder 3"/>
          <p:cNvSpPr>
            <a:spLocks noGrp="1"/>
          </p:cNvSpPr>
          <p:nvPr>
            <p:ph type="body" sz="half" idx="29"/>
          </p:nvPr>
        </p:nvSpPr>
        <p:spPr>
          <a:xfrm>
            <a:off x="6699896" y="2529801"/>
            <a:ext cx="1874520" cy="413486"/>
          </a:xfrm>
          <a:prstGeom prst="rect">
            <a:avLst/>
          </a:prstGeom>
          <a:solidFill>
            <a:schemeClr val="accent4">
              <a:alpha val="75000"/>
            </a:schemeClr>
          </a:solidFill>
        </p:spPr>
        <p:txBody>
          <a:bodyPr wrap="none" lIns="0" tIns="0" rIns="0" bIns="0" anchor="ctr">
            <a:noAutofit/>
          </a:bodyPr>
          <a:lstStyle>
            <a:lvl1pPr marL="0" indent="0" algn="ctr">
              <a:buNone/>
              <a:defRPr sz="12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grpSp>
        <p:nvGrpSpPr>
          <p:cNvPr id="86" name="Group 85"/>
          <p:cNvGrpSpPr/>
          <p:nvPr userDrawn="1"/>
        </p:nvGrpSpPr>
        <p:grpSpPr>
          <a:xfrm>
            <a:off x="549672" y="4555581"/>
            <a:ext cx="1874520" cy="291283"/>
            <a:chOff x="549672" y="3580606"/>
            <a:chExt cx="1874520" cy="291283"/>
          </a:xfrm>
        </p:grpSpPr>
        <p:sp>
          <p:nvSpPr>
            <p:cNvPr id="87" name="Rectangle 86"/>
            <p:cNvSpPr/>
            <p:nvPr userDrawn="1"/>
          </p:nvSpPr>
          <p:spPr>
            <a:xfrm>
              <a:off x="549672" y="3580606"/>
              <a:ext cx="1874520" cy="1381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dirty="0"/>
            </a:p>
          </p:txBody>
        </p:sp>
        <p:sp>
          <p:nvSpPr>
            <p:cNvPr id="88" name="Isosceles Triangle 87"/>
            <p:cNvSpPr/>
            <p:nvPr userDrawn="1"/>
          </p:nvSpPr>
          <p:spPr>
            <a:xfrm flipV="1">
              <a:off x="1296432" y="3719489"/>
              <a:ext cx="381000" cy="15240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 name="Group 88"/>
          <p:cNvGrpSpPr/>
          <p:nvPr userDrawn="1"/>
        </p:nvGrpSpPr>
        <p:grpSpPr>
          <a:xfrm>
            <a:off x="2600391" y="4555581"/>
            <a:ext cx="1874520" cy="291283"/>
            <a:chOff x="2600391" y="3580606"/>
            <a:chExt cx="1874520" cy="291283"/>
          </a:xfrm>
        </p:grpSpPr>
        <p:sp>
          <p:nvSpPr>
            <p:cNvPr id="90" name="Rectangle 89"/>
            <p:cNvSpPr/>
            <p:nvPr userDrawn="1"/>
          </p:nvSpPr>
          <p:spPr>
            <a:xfrm>
              <a:off x="2600391" y="3580606"/>
              <a:ext cx="1874520" cy="1381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dirty="0"/>
            </a:p>
          </p:txBody>
        </p:sp>
        <p:sp>
          <p:nvSpPr>
            <p:cNvPr id="91" name="Isosceles Triangle 90"/>
            <p:cNvSpPr/>
            <p:nvPr userDrawn="1"/>
          </p:nvSpPr>
          <p:spPr>
            <a:xfrm flipV="1">
              <a:off x="3347151" y="3719489"/>
              <a:ext cx="381000" cy="1524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91"/>
          <p:cNvGrpSpPr/>
          <p:nvPr userDrawn="1"/>
        </p:nvGrpSpPr>
        <p:grpSpPr>
          <a:xfrm>
            <a:off x="4651110" y="4555581"/>
            <a:ext cx="1874520" cy="291283"/>
            <a:chOff x="4651110" y="3580606"/>
            <a:chExt cx="1874520" cy="291283"/>
          </a:xfrm>
        </p:grpSpPr>
        <p:sp>
          <p:nvSpPr>
            <p:cNvPr id="93" name="Rectangle 92"/>
            <p:cNvSpPr/>
            <p:nvPr userDrawn="1"/>
          </p:nvSpPr>
          <p:spPr>
            <a:xfrm>
              <a:off x="4651110" y="3580606"/>
              <a:ext cx="1874520" cy="13811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dirty="0"/>
            </a:p>
          </p:txBody>
        </p:sp>
        <p:sp>
          <p:nvSpPr>
            <p:cNvPr id="94" name="Isosceles Triangle 93"/>
            <p:cNvSpPr/>
            <p:nvPr userDrawn="1"/>
          </p:nvSpPr>
          <p:spPr>
            <a:xfrm flipV="1">
              <a:off x="5397870" y="3719489"/>
              <a:ext cx="381000" cy="1524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p:nvPr userDrawn="1"/>
        </p:nvGrpSpPr>
        <p:grpSpPr>
          <a:xfrm>
            <a:off x="6701830" y="4555581"/>
            <a:ext cx="1874520" cy="291283"/>
            <a:chOff x="6701830" y="3580606"/>
            <a:chExt cx="1874520" cy="291283"/>
          </a:xfrm>
        </p:grpSpPr>
        <p:sp>
          <p:nvSpPr>
            <p:cNvPr id="96" name="Rectangle 95"/>
            <p:cNvSpPr/>
            <p:nvPr userDrawn="1"/>
          </p:nvSpPr>
          <p:spPr>
            <a:xfrm>
              <a:off x="6701830" y="3580606"/>
              <a:ext cx="1874520" cy="13811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400" dirty="0"/>
            </a:p>
          </p:txBody>
        </p:sp>
        <p:sp>
          <p:nvSpPr>
            <p:cNvPr id="97" name="Isosceles Triangle 96"/>
            <p:cNvSpPr/>
            <p:nvPr userDrawn="1"/>
          </p:nvSpPr>
          <p:spPr>
            <a:xfrm flipV="1">
              <a:off x="7448590" y="3719489"/>
              <a:ext cx="381000" cy="15240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anim calcmode="lin" valueType="num">
                                      <p:cBhvr>
                                        <p:cTn id="8" dur="500" fill="hold"/>
                                        <p:tgtEl>
                                          <p:spTgt spid="43"/>
                                        </p:tgtEl>
                                        <p:attrNameLst>
                                          <p:attrName>ppt_x</p:attrName>
                                        </p:attrNameLst>
                                      </p:cBhvr>
                                      <p:tavLst>
                                        <p:tav tm="0">
                                          <p:val>
                                            <p:strVal val="#ppt_x"/>
                                          </p:val>
                                        </p:tav>
                                        <p:tav tm="100000">
                                          <p:val>
                                            <p:strVal val="#ppt_x"/>
                                          </p:val>
                                        </p:tav>
                                      </p:tavLst>
                                    </p:anim>
                                    <p:anim calcmode="lin" valueType="num">
                                      <p:cBhvr>
                                        <p:cTn id="9" dur="500" fill="hold"/>
                                        <p:tgtEl>
                                          <p:spTgt spid="4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48">
                                            <p:txEl>
                                              <p:pRg st="0" end="0"/>
                                            </p:txEl>
                                          </p:spTgt>
                                        </p:tgtEl>
                                        <p:attrNameLst>
                                          <p:attrName>style.visibility</p:attrName>
                                        </p:attrNameLst>
                                      </p:cBhvr>
                                      <p:to>
                                        <p:strVal val="visible"/>
                                      </p:to>
                                    </p:set>
                                    <p:animEffect transition="in" filter="fade">
                                      <p:cBhvr>
                                        <p:cTn id="13" dur="500"/>
                                        <p:tgtEl>
                                          <p:spTgt spid="48">
                                            <p:txEl>
                                              <p:pRg st="0" end="0"/>
                                            </p:txEl>
                                          </p:spTgt>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fade">
                                      <p:cBhvr>
                                        <p:cTn id="17" dur="500"/>
                                        <p:tgtEl>
                                          <p:spTgt spid="54"/>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0"/>
                                        </p:tgtEl>
                                        <p:attrNameLst>
                                          <p:attrName>style.visibility</p:attrName>
                                        </p:attrNameLst>
                                      </p:cBhvr>
                                      <p:to>
                                        <p:strVal val="visible"/>
                                      </p:to>
                                    </p:set>
                                    <p:animEffect transition="in" filter="wipe(up)">
                                      <p:cBhvr>
                                        <p:cTn id="21" dur="500"/>
                                        <p:tgtEl>
                                          <p:spTgt spid="70"/>
                                        </p:tgtEl>
                                      </p:cBhvr>
                                    </p:animEffect>
                                  </p:childTnLst>
                                </p:cTn>
                              </p:par>
                              <p:par>
                                <p:cTn id="22" presetID="12" presetClass="entr" presetSubtype="1" fill="hold" nodeType="withEffect">
                                  <p:stCondLst>
                                    <p:cond delay="0"/>
                                  </p:stCondLst>
                                  <p:childTnLst>
                                    <p:set>
                                      <p:cBhvr>
                                        <p:cTn id="23" dur="1" fill="hold">
                                          <p:stCondLst>
                                            <p:cond delay="0"/>
                                          </p:stCondLst>
                                        </p:cTn>
                                        <p:tgtEl>
                                          <p:spTgt spid="86"/>
                                        </p:tgtEl>
                                        <p:attrNameLst>
                                          <p:attrName>style.visibility</p:attrName>
                                        </p:attrNameLst>
                                      </p:cBhvr>
                                      <p:to>
                                        <p:strVal val="visible"/>
                                      </p:to>
                                    </p:set>
                                    <p:animEffect transition="in" filter="slide(fromTop)">
                                      <p:cBhvr>
                                        <p:cTn id="24" dur="500"/>
                                        <p:tgtEl>
                                          <p:spTgt spid="86"/>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72">
                                            <p:bg/>
                                          </p:spTgt>
                                        </p:tgtEl>
                                        <p:attrNameLst>
                                          <p:attrName>style.visibility</p:attrName>
                                        </p:attrNameLst>
                                      </p:cBhvr>
                                      <p:to>
                                        <p:strVal val="visible"/>
                                      </p:to>
                                    </p:set>
                                    <p:animEffect transition="in" filter="wipe(up)">
                                      <p:cBhvr>
                                        <p:cTn id="28" dur="500"/>
                                        <p:tgtEl>
                                          <p:spTgt spid="72">
                                            <p:bg/>
                                          </p:spTgt>
                                        </p:tgtEl>
                                      </p:cBhvr>
                                    </p:animEffect>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72">
                                            <p:txEl>
                                              <p:pRg st="0" end="0"/>
                                            </p:txEl>
                                          </p:spTgt>
                                        </p:tgtEl>
                                        <p:attrNameLst>
                                          <p:attrName>style.visibility</p:attrName>
                                        </p:attrNameLst>
                                      </p:cBhvr>
                                      <p:to>
                                        <p:strVal val="visible"/>
                                      </p:to>
                                    </p:set>
                                    <p:animEffect transition="in" filter="fade">
                                      <p:cBhvr>
                                        <p:cTn id="31" dur="500"/>
                                        <p:tgtEl>
                                          <p:spTgt spid="72">
                                            <p:txEl>
                                              <p:pRg st="0" end="0"/>
                                            </p:txEl>
                                          </p:spTgt>
                                        </p:tgtEl>
                                      </p:cBhvr>
                                    </p:animEffect>
                                  </p:childTnLst>
                                </p:cTn>
                              </p:par>
                            </p:childTnLst>
                          </p:cTn>
                        </p:par>
                        <p:par>
                          <p:cTn id="32" fill="hold">
                            <p:stCondLst>
                              <p:cond delay="2500"/>
                            </p:stCondLst>
                            <p:childTnLst>
                              <p:par>
                                <p:cTn id="33" presetID="2" presetClass="entr" presetSubtype="4" accel="50000" decel="50000" fill="hold" grpId="0" nodeType="afterEffect" nodePh="1">
                                  <p:stCondLst>
                                    <p:cond delay="0"/>
                                  </p:stCondLst>
                                  <p:endCondLst>
                                    <p:cond evt="begin" delay="0">
                                      <p:tn val="33"/>
                                    </p:cond>
                                  </p:endCondLst>
                                  <p:childTnLst>
                                    <p:set>
                                      <p:cBhvr>
                                        <p:cTn id="34" dur="1" fill="hold">
                                          <p:stCondLst>
                                            <p:cond delay="0"/>
                                          </p:stCondLst>
                                        </p:cTn>
                                        <p:tgtEl>
                                          <p:spTgt spid="71">
                                            <p:txEl>
                                              <p:pRg st="0" end="0"/>
                                            </p:txEl>
                                          </p:spTgt>
                                        </p:tgtEl>
                                        <p:attrNameLst>
                                          <p:attrName>style.visibility</p:attrName>
                                        </p:attrNameLst>
                                      </p:cBhvr>
                                      <p:to>
                                        <p:strVal val="visible"/>
                                      </p:to>
                                    </p:set>
                                    <p:anim calcmode="lin" valueType="num">
                                      <p:cBhvr additive="base">
                                        <p:cTn id="35" dur="500" fill="hold"/>
                                        <p:tgtEl>
                                          <p:spTgt spid="71">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1">
                                            <p:txEl>
                                              <p:pRg st="0" end="0"/>
                                            </p:txEl>
                                          </p:spTgt>
                                        </p:tgtEl>
                                        <p:attrNameLst>
                                          <p:attrName>ppt_y</p:attrName>
                                        </p:attrNameLst>
                                      </p:cBhvr>
                                      <p:tavLst>
                                        <p:tav tm="0">
                                          <p:val>
                                            <p:strVal val="1+#ppt_h/2"/>
                                          </p:val>
                                        </p:tav>
                                        <p:tav tm="100000">
                                          <p:val>
                                            <p:strVal val="#ppt_y"/>
                                          </p:val>
                                        </p:tav>
                                      </p:tavLst>
                                    </p:anim>
                                  </p:childTnLst>
                                </p:cTn>
                              </p:par>
                            </p:childTnLst>
                          </p:cTn>
                        </p:par>
                        <p:par>
                          <p:cTn id="37" fill="hold">
                            <p:stCondLst>
                              <p:cond delay="3000"/>
                            </p:stCondLst>
                            <p:childTnLst>
                              <p:par>
                                <p:cTn id="38" presetID="22" presetClass="entr" presetSubtype="1" fill="hold" grpId="0" nodeType="afterEffect">
                                  <p:stCondLst>
                                    <p:cond delay="0"/>
                                  </p:stCondLst>
                                  <p:childTnLst>
                                    <p:set>
                                      <p:cBhvr>
                                        <p:cTn id="39" dur="1" fill="hold">
                                          <p:stCondLst>
                                            <p:cond delay="0"/>
                                          </p:stCondLst>
                                        </p:cTn>
                                        <p:tgtEl>
                                          <p:spTgt spid="73"/>
                                        </p:tgtEl>
                                        <p:attrNameLst>
                                          <p:attrName>style.visibility</p:attrName>
                                        </p:attrNameLst>
                                      </p:cBhvr>
                                      <p:to>
                                        <p:strVal val="visible"/>
                                      </p:to>
                                    </p:set>
                                    <p:animEffect transition="in" filter="wipe(up)">
                                      <p:cBhvr>
                                        <p:cTn id="40" dur="500"/>
                                        <p:tgtEl>
                                          <p:spTgt spid="73"/>
                                        </p:tgtEl>
                                      </p:cBhvr>
                                    </p:animEffect>
                                  </p:childTnLst>
                                </p:cTn>
                              </p:par>
                              <p:par>
                                <p:cTn id="41" presetID="12" presetClass="entr" presetSubtype="1" fill="hold" nodeType="withEffect">
                                  <p:stCondLst>
                                    <p:cond delay="0"/>
                                  </p:stCondLst>
                                  <p:childTnLst>
                                    <p:set>
                                      <p:cBhvr>
                                        <p:cTn id="42" dur="1" fill="hold">
                                          <p:stCondLst>
                                            <p:cond delay="0"/>
                                          </p:stCondLst>
                                        </p:cTn>
                                        <p:tgtEl>
                                          <p:spTgt spid="89"/>
                                        </p:tgtEl>
                                        <p:attrNameLst>
                                          <p:attrName>style.visibility</p:attrName>
                                        </p:attrNameLst>
                                      </p:cBhvr>
                                      <p:to>
                                        <p:strVal val="visible"/>
                                      </p:to>
                                    </p:set>
                                    <p:animEffect transition="in" filter="slide(fromTop)">
                                      <p:cBhvr>
                                        <p:cTn id="43" dur="500"/>
                                        <p:tgtEl>
                                          <p:spTgt spid="89"/>
                                        </p:tgtEl>
                                      </p:cBhvr>
                                    </p:animEffect>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7">
                                            <p:bg/>
                                          </p:spTgt>
                                        </p:tgtEl>
                                        <p:attrNameLst>
                                          <p:attrName>style.visibility</p:attrName>
                                        </p:attrNameLst>
                                      </p:cBhvr>
                                      <p:to>
                                        <p:strVal val="visible"/>
                                      </p:to>
                                    </p:set>
                                    <p:animEffect transition="in" filter="wipe(up)">
                                      <p:cBhvr>
                                        <p:cTn id="47" dur="500"/>
                                        <p:tgtEl>
                                          <p:spTgt spid="77">
                                            <p:bg/>
                                          </p:spTgt>
                                        </p:tgtEl>
                                      </p:cBhvr>
                                    </p:animEffect>
                                  </p:childTnLst>
                                </p:cTn>
                              </p:par>
                              <p:par>
                                <p:cTn id="48" presetID="10" presetClass="entr" presetSubtype="0" fill="hold" grpId="0" nodeType="withEffect" nodePh="1">
                                  <p:stCondLst>
                                    <p:cond delay="0"/>
                                  </p:stCondLst>
                                  <p:endCondLst>
                                    <p:cond evt="begin" delay="0">
                                      <p:tn val="48"/>
                                    </p:cond>
                                  </p:endCondLst>
                                  <p:childTnLst>
                                    <p:set>
                                      <p:cBhvr>
                                        <p:cTn id="49" dur="1" fill="hold">
                                          <p:stCondLst>
                                            <p:cond delay="0"/>
                                          </p:stCondLst>
                                        </p:cTn>
                                        <p:tgtEl>
                                          <p:spTgt spid="77">
                                            <p:txEl>
                                              <p:pRg st="0" end="0"/>
                                            </p:txEl>
                                          </p:spTgt>
                                        </p:tgtEl>
                                        <p:attrNameLst>
                                          <p:attrName>style.visibility</p:attrName>
                                        </p:attrNameLst>
                                      </p:cBhvr>
                                      <p:to>
                                        <p:strVal val="visible"/>
                                      </p:to>
                                    </p:set>
                                    <p:animEffect transition="in" filter="fade">
                                      <p:cBhvr>
                                        <p:cTn id="50" dur="500"/>
                                        <p:tgtEl>
                                          <p:spTgt spid="77">
                                            <p:txEl>
                                              <p:pRg st="0" end="0"/>
                                            </p:txEl>
                                          </p:spTgt>
                                        </p:tgtEl>
                                      </p:cBhvr>
                                    </p:animEffect>
                                  </p:childTnLst>
                                </p:cTn>
                              </p:par>
                            </p:childTnLst>
                          </p:cTn>
                        </p:par>
                        <p:par>
                          <p:cTn id="51" fill="hold">
                            <p:stCondLst>
                              <p:cond delay="4000"/>
                            </p:stCondLst>
                            <p:childTnLst>
                              <p:par>
                                <p:cTn id="52" presetID="2" presetClass="entr" presetSubtype="4" accel="50000" decel="50000" fill="hold" grpId="0" nodeType="afterEffect" nodePh="1">
                                  <p:stCondLst>
                                    <p:cond delay="0"/>
                                  </p:stCondLst>
                                  <p:endCondLst>
                                    <p:cond evt="begin" delay="0">
                                      <p:tn val="52"/>
                                    </p:cond>
                                  </p:endCondLst>
                                  <p:childTnLst>
                                    <p:set>
                                      <p:cBhvr>
                                        <p:cTn id="53" dur="1" fill="hold">
                                          <p:stCondLst>
                                            <p:cond delay="0"/>
                                          </p:stCondLst>
                                        </p:cTn>
                                        <p:tgtEl>
                                          <p:spTgt spid="74">
                                            <p:txEl>
                                              <p:pRg st="0" end="0"/>
                                            </p:txEl>
                                          </p:spTgt>
                                        </p:tgtEl>
                                        <p:attrNameLst>
                                          <p:attrName>style.visibility</p:attrName>
                                        </p:attrNameLst>
                                      </p:cBhvr>
                                      <p:to>
                                        <p:strVal val="visible"/>
                                      </p:to>
                                    </p:set>
                                    <p:anim calcmode="lin" valueType="num">
                                      <p:cBhvr additive="base">
                                        <p:cTn id="54" dur="500" fill="hold"/>
                                        <p:tgtEl>
                                          <p:spTgt spid="74">
                                            <p:txEl>
                                              <p:pRg st="0" end="0"/>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74">
                                            <p:txEl>
                                              <p:pRg st="0" end="0"/>
                                            </p:txEl>
                                          </p:spTgt>
                                        </p:tgtEl>
                                        <p:attrNameLst>
                                          <p:attrName>ppt_y</p:attrName>
                                        </p:attrNameLst>
                                      </p:cBhvr>
                                      <p:tavLst>
                                        <p:tav tm="0">
                                          <p:val>
                                            <p:strVal val="1+#ppt_h/2"/>
                                          </p:val>
                                        </p:tav>
                                        <p:tav tm="100000">
                                          <p:val>
                                            <p:strVal val="#ppt_y"/>
                                          </p:val>
                                        </p:tav>
                                      </p:tavLst>
                                    </p:anim>
                                  </p:childTnLst>
                                </p:cTn>
                              </p:par>
                            </p:childTnLst>
                          </p:cTn>
                        </p:par>
                        <p:par>
                          <p:cTn id="56" fill="hold">
                            <p:stCondLst>
                              <p:cond delay="4500"/>
                            </p:stCondLst>
                            <p:childTnLst>
                              <p:par>
                                <p:cTn id="57" presetID="22" presetClass="entr" presetSubtype="1"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Effect transition="in" filter="wipe(up)">
                                      <p:cBhvr>
                                        <p:cTn id="59" dur="500"/>
                                        <p:tgtEl>
                                          <p:spTgt spid="80"/>
                                        </p:tgtEl>
                                      </p:cBhvr>
                                    </p:animEffect>
                                  </p:childTnLst>
                                </p:cTn>
                              </p:par>
                              <p:par>
                                <p:cTn id="60" presetID="12" presetClass="entr" presetSubtype="1" fill="hold" nodeType="withEffect">
                                  <p:stCondLst>
                                    <p:cond delay="0"/>
                                  </p:stCondLst>
                                  <p:childTnLst>
                                    <p:set>
                                      <p:cBhvr>
                                        <p:cTn id="61" dur="1" fill="hold">
                                          <p:stCondLst>
                                            <p:cond delay="0"/>
                                          </p:stCondLst>
                                        </p:cTn>
                                        <p:tgtEl>
                                          <p:spTgt spid="92"/>
                                        </p:tgtEl>
                                        <p:attrNameLst>
                                          <p:attrName>style.visibility</p:attrName>
                                        </p:attrNameLst>
                                      </p:cBhvr>
                                      <p:to>
                                        <p:strVal val="visible"/>
                                      </p:to>
                                    </p:set>
                                    <p:animEffect transition="in" filter="slide(fromTop)">
                                      <p:cBhvr>
                                        <p:cTn id="62" dur="500"/>
                                        <p:tgtEl>
                                          <p:spTgt spid="92"/>
                                        </p:tgtEl>
                                      </p:cBhvr>
                                    </p:animEffect>
                                  </p:childTnLst>
                                </p:cTn>
                              </p:par>
                            </p:childTnLst>
                          </p:cTn>
                        </p:par>
                        <p:par>
                          <p:cTn id="63" fill="hold">
                            <p:stCondLst>
                              <p:cond delay="5000"/>
                            </p:stCondLst>
                            <p:childTnLst>
                              <p:par>
                                <p:cTn id="64" presetID="22" presetClass="entr" presetSubtype="1" fill="hold" grpId="0" nodeType="afterEffect">
                                  <p:stCondLst>
                                    <p:cond delay="0"/>
                                  </p:stCondLst>
                                  <p:childTnLst>
                                    <p:set>
                                      <p:cBhvr>
                                        <p:cTn id="65" dur="1" fill="hold">
                                          <p:stCondLst>
                                            <p:cond delay="0"/>
                                          </p:stCondLst>
                                        </p:cTn>
                                        <p:tgtEl>
                                          <p:spTgt spid="82">
                                            <p:bg/>
                                          </p:spTgt>
                                        </p:tgtEl>
                                        <p:attrNameLst>
                                          <p:attrName>style.visibility</p:attrName>
                                        </p:attrNameLst>
                                      </p:cBhvr>
                                      <p:to>
                                        <p:strVal val="visible"/>
                                      </p:to>
                                    </p:set>
                                    <p:animEffect transition="in" filter="wipe(up)">
                                      <p:cBhvr>
                                        <p:cTn id="66" dur="500"/>
                                        <p:tgtEl>
                                          <p:spTgt spid="82">
                                            <p:bg/>
                                          </p:spTgt>
                                        </p:tgtEl>
                                      </p:cBhvr>
                                    </p:animEffect>
                                  </p:childTnLst>
                                </p:cTn>
                              </p:par>
                              <p:par>
                                <p:cTn id="67" presetID="10" presetClass="entr" presetSubtype="0" fill="hold" grpId="0" nodeType="withEffect" nodePh="1">
                                  <p:stCondLst>
                                    <p:cond delay="0"/>
                                  </p:stCondLst>
                                  <p:endCondLst>
                                    <p:cond evt="begin" delay="0">
                                      <p:tn val="67"/>
                                    </p:cond>
                                  </p:endCondLst>
                                  <p:childTnLst>
                                    <p:set>
                                      <p:cBhvr>
                                        <p:cTn id="68" dur="1" fill="hold">
                                          <p:stCondLst>
                                            <p:cond delay="0"/>
                                          </p:stCondLst>
                                        </p:cTn>
                                        <p:tgtEl>
                                          <p:spTgt spid="82">
                                            <p:txEl>
                                              <p:pRg st="0" end="0"/>
                                            </p:txEl>
                                          </p:spTgt>
                                        </p:tgtEl>
                                        <p:attrNameLst>
                                          <p:attrName>style.visibility</p:attrName>
                                        </p:attrNameLst>
                                      </p:cBhvr>
                                      <p:to>
                                        <p:strVal val="visible"/>
                                      </p:to>
                                    </p:set>
                                    <p:animEffect transition="in" filter="fade">
                                      <p:cBhvr>
                                        <p:cTn id="69" dur="500"/>
                                        <p:tgtEl>
                                          <p:spTgt spid="82">
                                            <p:txEl>
                                              <p:pRg st="0" end="0"/>
                                            </p:txEl>
                                          </p:spTgt>
                                        </p:tgtEl>
                                      </p:cBhvr>
                                    </p:animEffect>
                                  </p:childTnLst>
                                </p:cTn>
                              </p:par>
                            </p:childTnLst>
                          </p:cTn>
                        </p:par>
                        <p:par>
                          <p:cTn id="70" fill="hold">
                            <p:stCondLst>
                              <p:cond delay="5500"/>
                            </p:stCondLst>
                            <p:childTnLst>
                              <p:par>
                                <p:cTn id="71" presetID="2" presetClass="entr" presetSubtype="4" accel="50000" decel="50000" fill="hold" grpId="0" nodeType="afterEffect" nodePh="1">
                                  <p:stCondLst>
                                    <p:cond delay="0"/>
                                  </p:stCondLst>
                                  <p:endCondLst>
                                    <p:cond evt="begin" delay="0">
                                      <p:tn val="71"/>
                                    </p:cond>
                                  </p:endCondLst>
                                  <p:childTnLst>
                                    <p:set>
                                      <p:cBhvr>
                                        <p:cTn id="72" dur="1" fill="hold">
                                          <p:stCondLst>
                                            <p:cond delay="0"/>
                                          </p:stCondLst>
                                        </p:cTn>
                                        <p:tgtEl>
                                          <p:spTgt spid="81">
                                            <p:txEl>
                                              <p:pRg st="0" end="0"/>
                                            </p:txEl>
                                          </p:spTgt>
                                        </p:tgtEl>
                                        <p:attrNameLst>
                                          <p:attrName>style.visibility</p:attrName>
                                        </p:attrNameLst>
                                      </p:cBhvr>
                                      <p:to>
                                        <p:strVal val="visible"/>
                                      </p:to>
                                    </p:set>
                                    <p:anim calcmode="lin" valueType="num">
                                      <p:cBhvr additive="base">
                                        <p:cTn id="73" dur="500" fill="hold"/>
                                        <p:tgtEl>
                                          <p:spTgt spid="81">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81">
                                            <p:txEl>
                                              <p:pRg st="0" end="0"/>
                                            </p:txEl>
                                          </p:spTgt>
                                        </p:tgtEl>
                                        <p:attrNameLst>
                                          <p:attrName>ppt_y</p:attrName>
                                        </p:attrNameLst>
                                      </p:cBhvr>
                                      <p:tavLst>
                                        <p:tav tm="0">
                                          <p:val>
                                            <p:strVal val="1+#ppt_h/2"/>
                                          </p:val>
                                        </p:tav>
                                        <p:tav tm="100000">
                                          <p:val>
                                            <p:strVal val="#ppt_y"/>
                                          </p:val>
                                        </p:tav>
                                      </p:tavLst>
                                    </p:anim>
                                  </p:childTnLst>
                                </p:cTn>
                              </p:par>
                            </p:childTnLst>
                          </p:cTn>
                        </p:par>
                        <p:par>
                          <p:cTn id="75" fill="hold">
                            <p:stCondLst>
                              <p:cond delay="6000"/>
                            </p:stCondLst>
                            <p:childTnLst>
                              <p:par>
                                <p:cTn id="76" presetID="22" presetClass="entr" presetSubtype="1" fill="hold" grpId="0" nodeType="afterEffect">
                                  <p:stCondLst>
                                    <p:cond delay="0"/>
                                  </p:stCondLst>
                                  <p:childTnLst>
                                    <p:set>
                                      <p:cBhvr>
                                        <p:cTn id="77" dur="1" fill="hold">
                                          <p:stCondLst>
                                            <p:cond delay="0"/>
                                          </p:stCondLst>
                                        </p:cTn>
                                        <p:tgtEl>
                                          <p:spTgt spid="83"/>
                                        </p:tgtEl>
                                        <p:attrNameLst>
                                          <p:attrName>style.visibility</p:attrName>
                                        </p:attrNameLst>
                                      </p:cBhvr>
                                      <p:to>
                                        <p:strVal val="visible"/>
                                      </p:to>
                                    </p:set>
                                    <p:animEffect transition="in" filter="wipe(up)">
                                      <p:cBhvr>
                                        <p:cTn id="78" dur="500"/>
                                        <p:tgtEl>
                                          <p:spTgt spid="83"/>
                                        </p:tgtEl>
                                      </p:cBhvr>
                                    </p:animEffect>
                                  </p:childTnLst>
                                </p:cTn>
                              </p:par>
                              <p:par>
                                <p:cTn id="79" presetID="12" presetClass="entr" presetSubtype="1" fill="hold" nodeType="withEffect">
                                  <p:stCondLst>
                                    <p:cond delay="0"/>
                                  </p:stCondLst>
                                  <p:childTnLst>
                                    <p:set>
                                      <p:cBhvr>
                                        <p:cTn id="80" dur="1" fill="hold">
                                          <p:stCondLst>
                                            <p:cond delay="0"/>
                                          </p:stCondLst>
                                        </p:cTn>
                                        <p:tgtEl>
                                          <p:spTgt spid="95"/>
                                        </p:tgtEl>
                                        <p:attrNameLst>
                                          <p:attrName>style.visibility</p:attrName>
                                        </p:attrNameLst>
                                      </p:cBhvr>
                                      <p:to>
                                        <p:strVal val="visible"/>
                                      </p:to>
                                    </p:set>
                                    <p:animEffect transition="in" filter="slide(fromTop)">
                                      <p:cBhvr>
                                        <p:cTn id="81" dur="500"/>
                                        <p:tgtEl>
                                          <p:spTgt spid="95"/>
                                        </p:tgtEl>
                                      </p:cBhvr>
                                    </p:animEffect>
                                  </p:childTnLst>
                                </p:cTn>
                              </p:par>
                            </p:childTnLst>
                          </p:cTn>
                        </p:par>
                        <p:par>
                          <p:cTn id="82" fill="hold">
                            <p:stCondLst>
                              <p:cond delay="6500"/>
                            </p:stCondLst>
                            <p:childTnLst>
                              <p:par>
                                <p:cTn id="83" presetID="22" presetClass="entr" presetSubtype="1" fill="hold" grpId="0" nodeType="afterEffect">
                                  <p:stCondLst>
                                    <p:cond delay="0"/>
                                  </p:stCondLst>
                                  <p:childTnLst>
                                    <p:set>
                                      <p:cBhvr>
                                        <p:cTn id="84" dur="1" fill="hold">
                                          <p:stCondLst>
                                            <p:cond delay="0"/>
                                          </p:stCondLst>
                                        </p:cTn>
                                        <p:tgtEl>
                                          <p:spTgt spid="85">
                                            <p:bg/>
                                          </p:spTgt>
                                        </p:tgtEl>
                                        <p:attrNameLst>
                                          <p:attrName>style.visibility</p:attrName>
                                        </p:attrNameLst>
                                      </p:cBhvr>
                                      <p:to>
                                        <p:strVal val="visible"/>
                                      </p:to>
                                    </p:set>
                                    <p:animEffect transition="in" filter="wipe(up)">
                                      <p:cBhvr>
                                        <p:cTn id="85" dur="500"/>
                                        <p:tgtEl>
                                          <p:spTgt spid="85">
                                            <p:bg/>
                                          </p:spTgt>
                                        </p:tgtEl>
                                      </p:cBhvr>
                                    </p:animEffect>
                                  </p:childTnLst>
                                </p:cTn>
                              </p:par>
                              <p:par>
                                <p:cTn id="86" presetID="10" presetClass="entr" presetSubtype="0" fill="hold" grpId="0" nodeType="withEffect" nodePh="1">
                                  <p:stCondLst>
                                    <p:cond delay="0"/>
                                  </p:stCondLst>
                                  <p:endCondLst>
                                    <p:cond evt="begin" delay="0">
                                      <p:tn val="86"/>
                                    </p:cond>
                                  </p:endCondLst>
                                  <p:childTnLst>
                                    <p:set>
                                      <p:cBhvr>
                                        <p:cTn id="87" dur="1" fill="hold">
                                          <p:stCondLst>
                                            <p:cond delay="0"/>
                                          </p:stCondLst>
                                        </p:cTn>
                                        <p:tgtEl>
                                          <p:spTgt spid="85">
                                            <p:txEl>
                                              <p:pRg st="0" end="0"/>
                                            </p:txEl>
                                          </p:spTgt>
                                        </p:tgtEl>
                                        <p:attrNameLst>
                                          <p:attrName>style.visibility</p:attrName>
                                        </p:attrNameLst>
                                      </p:cBhvr>
                                      <p:to>
                                        <p:strVal val="visible"/>
                                      </p:to>
                                    </p:set>
                                    <p:animEffect transition="in" filter="fade">
                                      <p:cBhvr>
                                        <p:cTn id="88" dur="500"/>
                                        <p:tgtEl>
                                          <p:spTgt spid="85">
                                            <p:txEl>
                                              <p:pRg st="0" end="0"/>
                                            </p:txEl>
                                          </p:spTgt>
                                        </p:tgtEl>
                                      </p:cBhvr>
                                    </p:animEffect>
                                  </p:childTnLst>
                                </p:cTn>
                              </p:par>
                            </p:childTnLst>
                          </p:cTn>
                        </p:par>
                        <p:par>
                          <p:cTn id="89" fill="hold">
                            <p:stCondLst>
                              <p:cond delay="7000"/>
                            </p:stCondLst>
                            <p:childTnLst>
                              <p:par>
                                <p:cTn id="90" presetID="2" presetClass="entr" presetSubtype="4" accel="50000" decel="50000" fill="hold" grpId="0" nodeType="afterEffect" nodePh="1">
                                  <p:stCondLst>
                                    <p:cond delay="0"/>
                                  </p:stCondLst>
                                  <p:endCondLst>
                                    <p:cond evt="begin" delay="0">
                                      <p:tn val="90"/>
                                    </p:cond>
                                  </p:endCondLst>
                                  <p:childTnLst>
                                    <p:set>
                                      <p:cBhvr>
                                        <p:cTn id="91" dur="1" fill="hold">
                                          <p:stCondLst>
                                            <p:cond delay="0"/>
                                          </p:stCondLst>
                                        </p:cTn>
                                        <p:tgtEl>
                                          <p:spTgt spid="84">
                                            <p:txEl>
                                              <p:pRg st="0" end="0"/>
                                            </p:txEl>
                                          </p:spTgt>
                                        </p:tgtEl>
                                        <p:attrNameLst>
                                          <p:attrName>style.visibility</p:attrName>
                                        </p:attrNameLst>
                                      </p:cBhvr>
                                      <p:to>
                                        <p:strVal val="visible"/>
                                      </p:to>
                                    </p:set>
                                    <p:anim calcmode="lin" valueType="num">
                                      <p:cBhvr additive="base">
                                        <p:cTn id="92" dur="500" fill="hold"/>
                                        <p:tgtEl>
                                          <p:spTgt spid="84">
                                            <p:txEl>
                                              <p:pRg st="0" end="0"/>
                                            </p:txEl>
                                          </p:spTgt>
                                        </p:tgtEl>
                                        <p:attrNameLst>
                                          <p:attrName>ppt_x</p:attrName>
                                        </p:attrNameLst>
                                      </p:cBhvr>
                                      <p:tavLst>
                                        <p:tav tm="0">
                                          <p:val>
                                            <p:strVal val="#ppt_x"/>
                                          </p:val>
                                        </p:tav>
                                        <p:tav tm="100000">
                                          <p:val>
                                            <p:strVal val="#ppt_x"/>
                                          </p:val>
                                        </p:tav>
                                      </p:tavLst>
                                    </p:anim>
                                    <p:anim calcmode="lin" valueType="num">
                                      <p:cBhvr additive="base">
                                        <p:cTn id="93" dur="500" fill="hold"/>
                                        <p:tgtEl>
                                          <p:spTgt spid="8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8" grpId="0" build="p">
        <p:tmplLst>
          <p:tmpl lvl="1">
            <p:tnLst>
              <p:par>
                <p:cTn presetID="10" presetClass="entr" presetSubtype="0" fill="hold" nodeType="afterEffect">
                  <p:stCondLst>
                    <p:cond delay="0"/>
                  </p:stCondLst>
                  <p:childTnLst>
                    <p:set>
                      <p:cBhvr>
                        <p:cTn dur="1" fill="hold">
                          <p:stCondLst>
                            <p:cond delay="0"/>
                          </p:stCondLst>
                        </p:cTn>
                        <p:tgtEl>
                          <p:spTgt spid="48"/>
                        </p:tgtEl>
                        <p:attrNameLst>
                          <p:attrName>style.visibility</p:attrName>
                        </p:attrNameLst>
                      </p:cBhvr>
                      <p:to>
                        <p:strVal val="visible"/>
                      </p:to>
                    </p:set>
                    <p:animEffect transition="in" filter="fade">
                      <p:cBhvr>
                        <p:cTn dur="500"/>
                        <p:tgtEl>
                          <p:spTgt spid="48"/>
                        </p:tgtEl>
                      </p:cBhvr>
                    </p:animEffect>
                  </p:childTnLst>
                </p:cTn>
              </p:par>
            </p:tnLst>
          </p:tmpl>
        </p:tmplLst>
      </p:bldP>
      <p:bldP spid="70" grpId="0"/>
      <p:bldP spid="71"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71"/>
                        </p:tgtEl>
                        <p:attrNameLst>
                          <p:attrName>style.visibility</p:attrName>
                        </p:attrNameLst>
                      </p:cBhvr>
                      <p:to>
                        <p:strVal val="visible"/>
                      </p:to>
                    </p:set>
                    <p:anim calcmode="lin" valueType="num">
                      <p:cBhvr additive="base">
                        <p:cTn dur="500" fill="hold"/>
                        <p:tgtEl>
                          <p:spTgt spid="71"/>
                        </p:tgtEl>
                        <p:attrNameLst>
                          <p:attrName>ppt_x</p:attrName>
                        </p:attrNameLst>
                      </p:cBhvr>
                      <p:tavLst>
                        <p:tav tm="0">
                          <p:val>
                            <p:strVal val="#ppt_x"/>
                          </p:val>
                        </p:tav>
                        <p:tav tm="100000">
                          <p:val>
                            <p:strVal val="#ppt_x"/>
                          </p:val>
                        </p:tav>
                      </p:tavLst>
                    </p:anim>
                    <p:anim calcmode="lin" valueType="num">
                      <p:cBhvr additive="base">
                        <p:cTn dur="500" fill="hold"/>
                        <p:tgtEl>
                          <p:spTgt spid="71"/>
                        </p:tgtEl>
                        <p:attrNameLst>
                          <p:attrName>ppt_y</p:attrName>
                        </p:attrNameLst>
                      </p:cBhvr>
                      <p:tavLst>
                        <p:tav tm="0">
                          <p:val>
                            <p:strVal val="1+#ppt_h/2"/>
                          </p:val>
                        </p:tav>
                        <p:tav tm="100000">
                          <p:val>
                            <p:strVal val="#ppt_y"/>
                          </p:val>
                        </p:tav>
                      </p:tavLst>
                    </p:anim>
                  </p:childTnLst>
                </p:cTn>
              </p:par>
            </p:tnLst>
          </p:tmpl>
        </p:tmplLst>
      </p:bldP>
      <p:bldP spid="72" grpId="0" build="p" animBg="1">
        <p:tmplLst>
          <p:tmpl>
            <p:tnLst>
              <p:par>
                <p:cTn presetID="22" presetClass="entr" presetSubtype="1" fill="hold" nodeType="afterEffect">
                  <p:stCondLst>
                    <p:cond delay="0"/>
                  </p:stCondLst>
                  <p:childTnLst>
                    <p:set>
                      <p:cBhvr>
                        <p:cTn dur="1" fill="hold">
                          <p:stCondLst>
                            <p:cond delay="0"/>
                          </p:stCondLst>
                        </p:cTn>
                        <p:tgtEl>
                          <p:spTgt spid="72"/>
                        </p:tgtEl>
                        <p:attrNameLst>
                          <p:attrName>style.visibility</p:attrName>
                        </p:attrNameLst>
                      </p:cBhvr>
                      <p:to>
                        <p:strVal val="visible"/>
                      </p:to>
                    </p:set>
                    <p:animEffect transition="in" filter="wipe(up)">
                      <p:cBhvr>
                        <p:cTn dur="500"/>
                        <p:tgtEl>
                          <p:spTgt spid="72"/>
                        </p:tgtEl>
                      </p:cBhvr>
                    </p:animEffect>
                  </p:childTnLst>
                </p:cTn>
              </p:par>
            </p:tnLst>
          </p:tmpl>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72"/>
                        </p:tgtEl>
                        <p:attrNameLst>
                          <p:attrName>style.visibility</p:attrName>
                        </p:attrNameLst>
                      </p:cBhvr>
                      <p:to>
                        <p:strVal val="visible"/>
                      </p:to>
                    </p:set>
                    <p:animEffect transition="in" filter="fade">
                      <p:cBhvr>
                        <p:cTn dur="500"/>
                        <p:tgtEl>
                          <p:spTgt spid="72"/>
                        </p:tgtEl>
                      </p:cBhvr>
                    </p:animEffect>
                  </p:childTnLst>
                </p:cTn>
              </p:par>
            </p:tnLst>
          </p:tmpl>
        </p:tmplLst>
      </p:bldP>
      <p:bldP spid="73" grpId="0"/>
      <p:bldP spid="7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74"/>
                        </p:tgtEl>
                        <p:attrNameLst>
                          <p:attrName>style.visibility</p:attrName>
                        </p:attrNameLst>
                      </p:cBhvr>
                      <p:to>
                        <p:strVal val="visible"/>
                      </p:to>
                    </p:set>
                    <p:anim calcmode="lin" valueType="num">
                      <p:cBhvr additive="base">
                        <p:cTn dur="500" fill="hold"/>
                        <p:tgtEl>
                          <p:spTgt spid="74"/>
                        </p:tgtEl>
                        <p:attrNameLst>
                          <p:attrName>ppt_x</p:attrName>
                        </p:attrNameLst>
                      </p:cBhvr>
                      <p:tavLst>
                        <p:tav tm="0">
                          <p:val>
                            <p:strVal val="#ppt_x"/>
                          </p:val>
                        </p:tav>
                        <p:tav tm="100000">
                          <p:val>
                            <p:strVal val="#ppt_x"/>
                          </p:val>
                        </p:tav>
                      </p:tavLst>
                    </p:anim>
                    <p:anim calcmode="lin" valueType="num">
                      <p:cBhvr additive="base">
                        <p:cTn dur="500" fill="hold"/>
                        <p:tgtEl>
                          <p:spTgt spid="74"/>
                        </p:tgtEl>
                        <p:attrNameLst>
                          <p:attrName>ppt_y</p:attrName>
                        </p:attrNameLst>
                      </p:cBhvr>
                      <p:tavLst>
                        <p:tav tm="0">
                          <p:val>
                            <p:strVal val="1+#ppt_h/2"/>
                          </p:val>
                        </p:tav>
                        <p:tav tm="100000">
                          <p:val>
                            <p:strVal val="#ppt_y"/>
                          </p:val>
                        </p:tav>
                      </p:tavLst>
                    </p:anim>
                  </p:childTnLst>
                </p:cTn>
              </p:par>
            </p:tnLst>
          </p:tmpl>
        </p:tmplLst>
      </p:bldP>
      <p:bldP spid="77" grpId="0" build="p" animBg="1">
        <p:tmplLst>
          <p:tmpl>
            <p:tnLst>
              <p:par>
                <p:cTn presetID="22" presetClass="entr" presetSubtype="1" fill="hold" nodeType="afterEffect">
                  <p:stCondLst>
                    <p:cond delay="0"/>
                  </p:stCondLst>
                  <p:childTnLst>
                    <p:set>
                      <p:cBhvr>
                        <p:cTn dur="1" fill="hold">
                          <p:stCondLst>
                            <p:cond delay="0"/>
                          </p:stCondLst>
                        </p:cTn>
                        <p:tgtEl>
                          <p:spTgt spid="77"/>
                        </p:tgtEl>
                        <p:attrNameLst>
                          <p:attrName>style.visibility</p:attrName>
                        </p:attrNameLst>
                      </p:cBhvr>
                      <p:to>
                        <p:strVal val="visible"/>
                      </p:to>
                    </p:set>
                    <p:animEffect transition="in" filter="wipe(up)">
                      <p:cBhvr>
                        <p:cTn dur="500"/>
                        <p:tgtEl>
                          <p:spTgt spid="77"/>
                        </p:tgtEl>
                      </p:cBhvr>
                    </p:animEffect>
                  </p:childTnLst>
                </p:cTn>
              </p:par>
            </p:tnLst>
          </p:tmpl>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77"/>
                        </p:tgtEl>
                        <p:attrNameLst>
                          <p:attrName>style.visibility</p:attrName>
                        </p:attrNameLst>
                      </p:cBhvr>
                      <p:to>
                        <p:strVal val="visible"/>
                      </p:to>
                    </p:set>
                    <p:animEffect transition="in" filter="fade">
                      <p:cBhvr>
                        <p:cTn dur="500"/>
                        <p:tgtEl>
                          <p:spTgt spid="77"/>
                        </p:tgtEl>
                      </p:cBhvr>
                    </p:animEffect>
                  </p:childTnLst>
                </p:cTn>
              </p:par>
            </p:tnLst>
          </p:tmpl>
        </p:tmplLst>
      </p:bldP>
      <p:bldP spid="80" grpId="0"/>
      <p:bldP spid="81"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81"/>
                        </p:tgtEl>
                        <p:attrNameLst>
                          <p:attrName>style.visibility</p:attrName>
                        </p:attrNameLst>
                      </p:cBhvr>
                      <p:to>
                        <p:strVal val="visible"/>
                      </p:to>
                    </p:set>
                    <p:anim calcmode="lin" valueType="num">
                      <p:cBhvr additive="base">
                        <p:cTn dur="500" fill="hold"/>
                        <p:tgtEl>
                          <p:spTgt spid="81"/>
                        </p:tgtEl>
                        <p:attrNameLst>
                          <p:attrName>ppt_x</p:attrName>
                        </p:attrNameLst>
                      </p:cBhvr>
                      <p:tavLst>
                        <p:tav tm="0">
                          <p:val>
                            <p:strVal val="#ppt_x"/>
                          </p:val>
                        </p:tav>
                        <p:tav tm="100000">
                          <p:val>
                            <p:strVal val="#ppt_x"/>
                          </p:val>
                        </p:tav>
                      </p:tavLst>
                    </p:anim>
                    <p:anim calcmode="lin" valueType="num">
                      <p:cBhvr additive="base">
                        <p:cTn dur="500" fill="hold"/>
                        <p:tgtEl>
                          <p:spTgt spid="81"/>
                        </p:tgtEl>
                        <p:attrNameLst>
                          <p:attrName>ppt_y</p:attrName>
                        </p:attrNameLst>
                      </p:cBhvr>
                      <p:tavLst>
                        <p:tav tm="0">
                          <p:val>
                            <p:strVal val="1+#ppt_h/2"/>
                          </p:val>
                        </p:tav>
                        <p:tav tm="100000">
                          <p:val>
                            <p:strVal val="#ppt_y"/>
                          </p:val>
                        </p:tav>
                      </p:tavLst>
                    </p:anim>
                  </p:childTnLst>
                </p:cTn>
              </p:par>
            </p:tnLst>
          </p:tmpl>
        </p:tmplLst>
      </p:bldP>
      <p:bldP spid="82" grpId="0" build="p" animBg="1">
        <p:tmplLst>
          <p:tmpl>
            <p:tnLst>
              <p:par>
                <p:cTn presetID="22" presetClass="entr" presetSubtype="1" fill="hold" nodeType="afterEffect">
                  <p:stCondLst>
                    <p:cond delay="0"/>
                  </p:stCondLst>
                  <p:childTnLst>
                    <p:set>
                      <p:cBhvr>
                        <p:cTn dur="1" fill="hold">
                          <p:stCondLst>
                            <p:cond delay="0"/>
                          </p:stCondLst>
                        </p:cTn>
                        <p:tgtEl>
                          <p:spTgt spid="82"/>
                        </p:tgtEl>
                        <p:attrNameLst>
                          <p:attrName>style.visibility</p:attrName>
                        </p:attrNameLst>
                      </p:cBhvr>
                      <p:to>
                        <p:strVal val="visible"/>
                      </p:to>
                    </p:set>
                    <p:animEffect transition="in" filter="wipe(up)">
                      <p:cBhvr>
                        <p:cTn dur="500"/>
                        <p:tgtEl>
                          <p:spTgt spid="82"/>
                        </p:tgtEl>
                      </p:cBhvr>
                    </p:animEffect>
                  </p:childTnLst>
                </p:cTn>
              </p:par>
            </p:tnLst>
          </p:tmpl>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82"/>
                        </p:tgtEl>
                        <p:attrNameLst>
                          <p:attrName>style.visibility</p:attrName>
                        </p:attrNameLst>
                      </p:cBhvr>
                      <p:to>
                        <p:strVal val="visible"/>
                      </p:to>
                    </p:set>
                    <p:animEffect transition="in" filter="fade">
                      <p:cBhvr>
                        <p:cTn dur="500"/>
                        <p:tgtEl>
                          <p:spTgt spid="82"/>
                        </p:tgtEl>
                      </p:cBhvr>
                    </p:animEffect>
                  </p:childTnLst>
                </p:cTn>
              </p:par>
            </p:tnLst>
          </p:tmpl>
        </p:tmplLst>
      </p:bldP>
      <p:bldP spid="83" grpId="0"/>
      <p:bldP spid="8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84"/>
                        </p:tgtEl>
                        <p:attrNameLst>
                          <p:attrName>style.visibility</p:attrName>
                        </p:attrNameLst>
                      </p:cBhvr>
                      <p:to>
                        <p:strVal val="visible"/>
                      </p:to>
                    </p:set>
                    <p:anim calcmode="lin" valueType="num">
                      <p:cBhvr additive="base">
                        <p:cTn dur="500" fill="hold"/>
                        <p:tgtEl>
                          <p:spTgt spid="84"/>
                        </p:tgtEl>
                        <p:attrNameLst>
                          <p:attrName>ppt_x</p:attrName>
                        </p:attrNameLst>
                      </p:cBhvr>
                      <p:tavLst>
                        <p:tav tm="0">
                          <p:val>
                            <p:strVal val="#ppt_x"/>
                          </p:val>
                        </p:tav>
                        <p:tav tm="100000">
                          <p:val>
                            <p:strVal val="#ppt_x"/>
                          </p:val>
                        </p:tav>
                      </p:tavLst>
                    </p:anim>
                    <p:anim calcmode="lin" valueType="num">
                      <p:cBhvr additive="base">
                        <p:cTn dur="500" fill="hold"/>
                        <p:tgtEl>
                          <p:spTgt spid="84"/>
                        </p:tgtEl>
                        <p:attrNameLst>
                          <p:attrName>ppt_y</p:attrName>
                        </p:attrNameLst>
                      </p:cBhvr>
                      <p:tavLst>
                        <p:tav tm="0">
                          <p:val>
                            <p:strVal val="1+#ppt_h/2"/>
                          </p:val>
                        </p:tav>
                        <p:tav tm="100000">
                          <p:val>
                            <p:strVal val="#ppt_y"/>
                          </p:val>
                        </p:tav>
                      </p:tavLst>
                    </p:anim>
                  </p:childTnLst>
                </p:cTn>
              </p:par>
            </p:tnLst>
          </p:tmpl>
        </p:tmplLst>
      </p:bldP>
      <p:bldP spid="85" grpId="0" build="p" animBg="1">
        <p:tmplLst>
          <p:tmpl>
            <p:tnLst>
              <p:par>
                <p:cTn presetID="22" presetClass="entr" presetSubtype="1" fill="hold" nodeType="afterEffect">
                  <p:stCondLst>
                    <p:cond delay="0"/>
                  </p:stCondLst>
                  <p:childTnLst>
                    <p:set>
                      <p:cBhvr>
                        <p:cTn dur="1" fill="hold">
                          <p:stCondLst>
                            <p:cond delay="0"/>
                          </p:stCondLst>
                        </p:cTn>
                        <p:tgtEl>
                          <p:spTgt spid="85"/>
                        </p:tgtEl>
                        <p:attrNameLst>
                          <p:attrName>style.visibility</p:attrName>
                        </p:attrNameLst>
                      </p:cBhvr>
                      <p:to>
                        <p:strVal val="visible"/>
                      </p:to>
                    </p:set>
                    <p:animEffect transition="in" filter="wipe(up)">
                      <p:cBhvr>
                        <p:cTn dur="500"/>
                        <p:tgtEl>
                          <p:spTgt spid="85"/>
                        </p:tgtEl>
                      </p:cBhvr>
                    </p:animEffect>
                  </p:childTnLst>
                </p:cTn>
              </p:par>
            </p:tnLst>
          </p:tmpl>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85"/>
                        </p:tgtEl>
                        <p:attrNameLst>
                          <p:attrName>style.visibility</p:attrName>
                        </p:attrNameLst>
                      </p:cBhvr>
                      <p:to>
                        <p:strVal val="visible"/>
                      </p:to>
                    </p:set>
                    <p:animEffect transition="in" filter="fade">
                      <p:cBhvr>
                        <p:cTn dur="500"/>
                        <p:tgtEl>
                          <p:spTgt spid="85"/>
                        </p:tgtEl>
                      </p:cBhvr>
                    </p:animEffect>
                  </p:childTnLst>
                </p:cTn>
              </p:par>
            </p:tnLst>
          </p:tmpl>
        </p:tmplLst>
      </p:bldP>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Pics">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2350352" y="517427"/>
            <a:ext cx="4443296" cy="310112"/>
          </a:xfrm>
          <a:prstGeom prst="rect">
            <a:avLst/>
          </a:prstGeom>
        </p:spPr>
        <p:txBody>
          <a:bodyPr wrap="none" lIns="0" tIns="0" rIns="0" bIns="0" anchor="ctr">
            <a:noAutofit/>
          </a:bodyPr>
          <a:lstStyle>
            <a:lvl1pPr algn="ctr">
              <a:defRPr sz="24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43" name="Text Placeholder 3"/>
          <p:cNvSpPr>
            <a:spLocks noGrp="1"/>
          </p:cNvSpPr>
          <p:nvPr>
            <p:ph type="body" sz="half" idx="2" hasCustomPrompt="1"/>
          </p:nvPr>
        </p:nvSpPr>
        <p:spPr>
          <a:xfrm>
            <a:off x="3271838" y="862246"/>
            <a:ext cx="2600325"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grpSp>
        <p:nvGrpSpPr>
          <p:cNvPr id="44" name="Group 43"/>
          <p:cNvGrpSpPr/>
          <p:nvPr userDrawn="1"/>
        </p:nvGrpSpPr>
        <p:grpSpPr>
          <a:xfrm>
            <a:off x="2497931" y="1143000"/>
            <a:ext cx="4148138" cy="76200"/>
            <a:chOff x="508000" y="2487613"/>
            <a:chExt cx="2818606" cy="76200"/>
          </a:xfrm>
        </p:grpSpPr>
        <p:sp>
          <p:nvSpPr>
            <p:cNvPr id="45" name="Rectangle 44"/>
            <p:cNvSpPr/>
            <p:nvPr userDrawn="1"/>
          </p:nvSpPr>
          <p:spPr>
            <a:xfrm>
              <a:off x="508000" y="2487613"/>
              <a:ext cx="469924"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userDrawn="1"/>
          </p:nvSpPr>
          <p:spPr>
            <a:xfrm>
              <a:off x="976948" y="2487613"/>
              <a:ext cx="469924" cy="7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userDrawn="1"/>
          </p:nvSpPr>
          <p:spPr>
            <a:xfrm>
              <a:off x="1446882" y="2487613"/>
              <a:ext cx="469924" cy="76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userDrawn="1"/>
          </p:nvSpPr>
          <p:spPr>
            <a:xfrm>
              <a:off x="1916815" y="2487613"/>
              <a:ext cx="469924" cy="76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userDrawn="1"/>
          </p:nvSpPr>
          <p:spPr>
            <a:xfrm>
              <a:off x="2386749" y="2487613"/>
              <a:ext cx="469924" cy="76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p:cNvSpPr/>
            <p:nvPr userDrawn="1"/>
          </p:nvSpPr>
          <p:spPr>
            <a:xfrm>
              <a:off x="2856682" y="2487613"/>
              <a:ext cx="469924"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Pentagon 50"/>
          <p:cNvSpPr>
            <a:spLocks noChangeAspect="1"/>
          </p:cNvSpPr>
          <p:nvPr userDrawn="1"/>
        </p:nvSpPr>
        <p:spPr>
          <a:xfrm rot="5400000">
            <a:off x="8501871" y="773413"/>
            <a:ext cx="394954" cy="495300"/>
          </a:xfrm>
          <a:prstGeom prst="homePlate">
            <a:avLst>
              <a:gd name="adj" fmla="val 3190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52" name="Slide Number Placeholder 4"/>
          <p:cNvSpPr txBox="1">
            <a:spLocks/>
          </p:cNvSpPr>
          <p:nvPr userDrawn="1"/>
        </p:nvSpPr>
        <p:spPr>
          <a:xfrm>
            <a:off x="8426147" y="790539"/>
            <a:ext cx="546403" cy="403892"/>
          </a:xfrm>
          <a:prstGeom prst="rect">
            <a:avLst/>
          </a:prstGeom>
        </p:spPr>
        <p:txBody>
          <a:bodyPr vert="horz" lIns="91440" tIns="45720" rIns="91440" bIns="4572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36B7D2-B98C-44FD-8D04-7EC62A564975}" type="slidenum">
              <a:rPr lang="en-US" sz="1200" smtClean="0"/>
              <a:pPr/>
              <a:t>‹#›</a:t>
            </a:fld>
            <a:endParaRPr lang="en-US" sz="1200" dirty="0"/>
          </a:p>
        </p:txBody>
      </p:sp>
      <p:sp>
        <p:nvSpPr>
          <p:cNvPr id="53" name="Picture Placeholder 7"/>
          <p:cNvSpPr>
            <a:spLocks noGrp="1"/>
          </p:cNvSpPr>
          <p:nvPr>
            <p:ph type="pic" sz="quarter" idx="10" hasCustomPrompt="1"/>
          </p:nvPr>
        </p:nvSpPr>
        <p:spPr>
          <a:xfrm>
            <a:off x="367995" y="2656348"/>
            <a:ext cx="1540591" cy="1892243"/>
          </a:xfrm>
          <a:prstGeom prst="rect">
            <a:avLst/>
          </a:prstGeom>
          <a:ln>
            <a:noFill/>
          </a:ln>
        </p:spPr>
        <p:txBody>
          <a:bodyPr bIns="457200" anchor="b"/>
          <a:lstStyle>
            <a:lvl1pPr algn="ctr">
              <a:buNone/>
              <a:defRPr sz="1100">
                <a:solidFill>
                  <a:schemeClr val="tx1">
                    <a:lumMod val="50000"/>
                    <a:lumOff val="50000"/>
                  </a:schemeClr>
                </a:solidFill>
              </a:defRPr>
            </a:lvl1pPr>
          </a:lstStyle>
          <a:p>
            <a:r>
              <a:rPr lang="en-US" dirty="0" smtClean="0"/>
              <a:t>Image Holder</a:t>
            </a:r>
            <a:endParaRPr lang="en-US" dirty="0"/>
          </a:p>
        </p:txBody>
      </p:sp>
      <p:sp>
        <p:nvSpPr>
          <p:cNvPr id="54" name="Text Placeholder 3"/>
          <p:cNvSpPr>
            <a:spLocks noGrp="1"/>
          </p:cNvSpPr>
          <p:nvPr>
            <p:ph type="body" sz="half" idx="15"/>
          </p:nvPr>
        </p:nvSpPr>
        <p:spPr>
          <a:xfrm>
            <a:off x="342900" y="4851304"/>
            <a:ext cx="1590780" cy="635096"/>
          </a:xfrm>
          <a:prstGeom prst="rect">
            <a:avLst/>
          </a:prstGeom>
        </p:spPr>
        <p:txBody>
          <a:bodyPr wrap="square" lIns="0" tIns="0" rIns="0" bIns="0" anchor="t">
            <a:noAutofit/>
          </a:bodyPr>
          <a:lstStyle>
            <a:lvl1pPr marL="0" indent="0" algn="ctr">
              <a:buNone/>
              <a:defRPr sz="1100" b="0" baseline="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55" name="Rectangle 54"/>
          <p:cNvSpPr/>
          <p:nvPr userDrawn="1"/>
        </p:nvSpPr>
        <p:spPr>
          <a:xfrm>
            <a:off x="365622" y="4549881"/>
            <a:ext cx="1545336" cy="1073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56" name="Text Placeholder 3"/>
          <p:cNvSpPr>
            <a:spLocks noGrp="1"/>
          </p:cNvSpPr>
          <p:nvPr>
            <p:ph type="body" sz="half" idx="16"/>
          </p:nvPr>
        </p:nvSpPr>
        <p:spPr>
          <a:xfrm>
            <a:off x="365622" y="2658458"/>
            <a:ext cx="1545336" cy="412149"/>
          </a:xfrm>
          <a:prstGeom prst="rect">
            <a:avLst/>
          </a:prstGeom>
          <a:solidFill>
            <a:schemeClr val="accent1">
              <a:alpha val="75000"/>
            </a:schemeClr>
          </a:solidFill>
        </p:spPr>
        <p:txBody>
          <a:bodyPr wrap="none" lIns="0" tIns="0" rIns="0" bIns="0" anchor="ctr">
            <a:noAutofit/>
          </a:bodyPr>
          <a:lstStyle>
            <a:lvl1pPr marL="0" indent="0" algn="ctr">
              <a:buNone/>
              <a:defRPr sz="11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57" name="Picture Placeholder 7"/>
          <p:cNvSpPr>
            <a:spLocks noGrp="1"/>
          </p:cNvSpPr>
          <p:nvPr>
            <p:ph type="pic" sz="quarter" idx="18" hasCustomPrompt="1"/>
          </p:nvPr>
        </p:nvSpPr>
        <p:spPr>
          <a:xfrm>
            <a:off x="2084850" y="2656348"/>
            <a:ext cx="1540591" cy="1892243"/>
          </a:xfrm>
          <a:prstGeom prst="rect">
            <a:avLst/>
          </a:prstGeom>
          <a:ln>
            <a:noFill/>
          </a:ln>
        </p:spPr>
        <p:txBody>
          <a:bodyPr bIns="457200" anchor="b"/>
          <a:lstStyle>
            <a:lvl1pPr algn="ctr">
              <a:buNone/>
              <a:defRPr sz="1100">
                <a:solidFill>
                  <a:schemeClr val="tx1">
                    <a:lumMod val="50000"/>
                    <a:lumOff val="50000"/>
                  </a:schemeClr>
                </a:solidFill>
              </a:defRPr>
            </a:lvl1pPr>
          </a:lstStyle>
          <a:p>
            <a:r>
              <a:rPr lang="en-US" dirty="0" smtClean="0"/>
              <a:t>Image Holder</a:t>
            </a:r>
            <a:endParaRPr lang="en-US" dirty="0"/>
          </a:p>
        </p:txBody>
      </p:sp>
      <p:sp>
        <p:nvSpPr>
          <p:cNvPr id="58" name="Text Placeholder 3"/>
          <p:cNvSpPr>
            <a:spLocks noGrp="1"/>
          </p:cNvSpPr>
          <p:nvPr>
            <p:ph type="body" sz="half" idx="19"/>
          </p:nvPr>
        </p:nvSpPr>
        <p:spPr>
          <a:xfrm>
            <a:off x="2059755" y="4851304"/>
            <a:ext cx="1590780" cy="635096"/>
          </a:xfrm>
          <a:prstGeom prst="rect">
            <a:avLst/>
          </a:prstGeom>
        </p:spPr>
        <p:txBody>
          <a:bodyPr wrap="square" lIns="0" tIns="0" rIns="0" bIns="0" anchor="t">
            <a:noAutofit/>
          </a:bodyPr>
          <a:lstStyle>
            <a:lvl1pPr marL="0" indent="0" algn="ctr">
              <a:buNone/>
              <a:defRPr sz="1100" b="0" baseline="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59" name="Rectangle 58"/>
          <p:cNvSpPr/>
          <p:nvPr userDrawn="1"/>
        </p:nvSpPr>
        <p:spPr>
          <a:xfrm>
            <a:off x="2082477" y="4549881"/>
            <a:ext cx="1545336" cy="1073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60" name="Text Placeholder 3"/>
          <p:cNvSpPr>
            <a:spLocks noGrp="1"/>
          </p:cNvSpPr>
          <p:nvPr>
            <p:ph type="body" sz="half" idx="21"/>
          </p:nvPr>
        </p:nvSpPr>
        <p:spPr>
          <a:xfrm>
            <a:off x="2082477" y="2658458"/>
            <a:ext cx="1545336" cy="412149"/>
          </a:xfrm>
          <a:prstGeom prst="rect">
            <a:avLst/>
          </a:prstGeom>
          <a:solidFill>
            <a:schemeClr val="accent2">
              <a:alpha val="75000"/>
            </a:schemeClr>
          </a:solidFill>
        </p:spPr>
        <p:txBody>
          <a:bodyPr wrap="none" lIns="0" tIns="0" rIns="0" bIns="0" anchor="ctr">
            <a:noAutofit/>
          </a:bodyPr>
          <a:lstStyle>
            <a:lvl1pPr marL="0" indent="0" algn="ctr">
              <a:buNone/>
              <a:defRPr sz="11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61" name="Picture Placeholder 7"/>
          <p:cNvSpPr>
            <a:spLocks noGrp="1"/>
          </p:cNvSpPr>
          <p:nvPr>
            <p:ph type="pic" sz="quarter" idx="22" hasCustomPrompt="1"/>
          </p:nvPr>
        </p:nvSpPr>
        <p:spPr>
          <a:xfrm>
            <a:off x="3801705" y="2656348"/>
            <a:ext cx="1540591" cy="1892243"/>
          </a:xfrm>
          <a:prstGeom prst="rect">
            <a:avLst/>
          </a:prstGeom>
          <a:ln>
            <a:noFill/>
          </a:ln>
        </p:spPr>
        <p:txBody>
          <a:bodyPr bIns="457200" anchor="b"/>
          <a:lstStyle>
            <a:lvl1pPr algn="ctr">
              <a:buNone/>
              <a:defRPr sz="1100">
                <a:solidFill>
                  <a:schemeClr val="tx1">
                    <a:lumMod val="50000"/>
                    <a:lumOff val="50000"/>
                  </a:schemeClr>
                </a:solidFill>
              </a:defRPr>
            </a:lvl1pPr>
          </a:lstStyle>
          <a:p>
            <a:r>
              <a:rPr lang="en-US" dirty="0" smtClean="0"/>
              <a:t>Image Holder</a:t>
            </a:r>
            <a:endParaRPr lang="en-US" dirty="0"/>
          </a:p>
        </p:txBody>
      </p:sp>
      <p:sp>
        <p:nvSpPr>
          <p:cNvPr id="62" name="Text Placeholder 3"/>
          <p:cNvSpPr>
            <a:spLocks noGrp="1"/>
          </p:cNvSpPr>
          <p:nvPr>
            <p:ph type="body" sz="half" idx="23"/>
          </p:nvPr>
        </p:nvSpPr>
        <p:spPr>
          <a:xfrm>
            <a:off x="3776610" y="4851304"/>
            <a:ext cx="1590780" cy="635096"/>
          </a:xfrm>
          <a:prstGeom prst="rect">
            <a:avLst/>
          </a:prstGeom>
        </p:spPr>
        <p:txBody>
          <a:bodyPr wrap="square" lIns="0" tIns="0" rIns="0" bIns="0" anchor="t">
            <a:noAutofit/>
          </a:bodyPr>
          <a:lstStyle>
            <a:lvl1pPr marL="0" indent="0" algn="ctr">
              <a:buNone/>
              <a:defRPr sz="1100" b="0" baseline="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65" name="Rectangle 64"/>
          <p:cNvSpPr/>
          <p:nvPr userDrawn="1"/>
        </p:nvSpPr>
        <p:spPr>
          <a:xfrm>
            <a:off x="3799332" y="4549881"/>
            <a:ext cx="1545336" cy="1073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70" name="Text Placeholder 3"/>
          <p:cNvSpPr>
            <a:spLocks noGrp="1"/>
          </p:cNvSpPr>
          <p:nvPr>
            <p:ph type="body" sz="half" idx="25"/>
          </p:nvPr>
        </p:nvSpPr>
        <p:spPr>
          <a:xfrm>
            <a:off x="3799332" y="2658458"/>
            <a:ext cx="1545336" cy="412149"/>
          </a:xfrm>
          <a:prstGeom prst="rect">
            <a:avLst/>
          </a:prstGeom>
          <a:solidFill>
            <a:schemeClr val="accent3">
              <a:alpha val="75000"/>
            </a:schemeClr>
          </a:solidFill>
        </p:spPr>
        <p:txBody>
          <a:bodyPr wrap="none" lIns="0" tIns="0" rIns="0" bIns="0" anchor="ctr">
            <a:noAutofit/>
          </a:bodyPr>
          <a:lstStyle>
            <a:lvl1pPr marL="0" indent="0" algn="ctr">
              <a:buNone/>
              <a:defRPr sz="11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77" name="Picture Placeholder 7"/>
          <p:cNvSpPr>
            <a:spLocks noGrp="1"/>
          </p:cNvSpPr>
          <p:nvPr>
            <p:ph type="pic" sz="quarter" idx="26" hasCustomPrompt="1"/>
          </p:nvPr>
        </p:nvSpPr>
        <p:spPr>
          <a:xfrm>
            <a:off x="5518560" y="2656348"/>
            <a:ext cx="1540591" cy="1892243"/>
          </a:xfrm>
          <a:prstGeom prst="rect">
            <a:avLst/>
          </a:prstGeom>
          <a:ln>
            <a:noFill/>
          </a:ln>
        </p:spPr>
        <p:txBody>
          <a:bodyPr bIns="457200" anchor="b"/>
          <a:lstStyle>
            <a:lvl1pPr algn="ctr">
              <a:buNone/>
              <a:defRPr sz="1100">
                <a:solidFill>
                  <a:schemeClr val="tx1">
                    <a:lumMod val="50000"/>
                    <a:lumOff val="50000"/>
                  </a:schemeClr>
                </a:solidFill>
              </a:defRPr>
            </a:lvl1pPr>
          </a:lstStyle>
          <a:p>
            <a:r>
              <a:rPr lang="en-US" dirty="0" smtClean="0"/>
              <a:t>Image Holder</a:t>
            </a:r>
            <a:endParaRPr lang="en-US" dirty="0"/>
          </a:p>
        </p:txBody>
      </p:sp>
      <p:sp>
        <p:nvSpPr>
          <p:cNvPr id="80" name="Text Placeholder 3"/>
          <p:cNvSpPr>
            <a:spLocks noGrp="1"/>
          </p:cNvSpPr>
          <p:nvPr>
            <p:ph type="body" sz="half" idx="27"/>
          </p:nvPr>
        </p:nvSpPr>
        <p:spPr>
          <a:xfrm>
            <a:off x="5493465" y="4851304"/>
            <a:ext cx="1590780" cy="635096"/>
          </a:xfrm>
          <a:prstGeom prst="rect">
            <a:avLst/>
          </a:prstGeom>
        </p:spPr>
        <p:txBody>
          <a:bodyPr wrap="square" lIns="0" tIns="0" rIns="0" bIns="0" anchor="t">
            <a:noAutofit/>
          </a:bodyPr>
          <a:lstStyle>
            <a:lvl1pPr marL="0" indent="0" algn="ctr">
              <a:buNone/>
              <a:defRPr sz="1100" b="0" baseline="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85" name="Rectangle 84"/>
          <p:cNvSpPr/>
          <p:nvPr userDrawn="1"/>
        </p:nvSpPr>
        <p:spPr>
          <a:xfrm>
            <a:off x="5516187" y="4549881"/>
            <a:ext cx="1545336" cy="1073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88" name="Text Placeholder 3"/>
          <p:cNvSpPr>
            <a:spLocks noGrp="1"/>
          </p:cNvSpPr>
          <p:nvPr>
            <p:ph type="body" sz="half" idx="29"/>
          </p:nvPr>
        </p:nvSpPr>
        <p:spPr>
          <a:xfrm>
            <a:off x="5516187" y="2658458"/>
            <a:ext cx="1545336" cy="412149"/>
          </a:xfrm>
          <a:prstGeom prst="rect">
            <a:avLst/>
          </a:prstGeom>
          <a:solidFill>
            <a:schemeClr val="accent4">
              <a:alpha val="75000"/>
            </a:schemeClr>
          </a:solidFill>
        </p:spPr>
        <p:txBody>
          <a:bodyPr wrap="none" lIns="0" tIns="0" rIns="0" bIns="0" anchor="ctr">
            <a:noAutofit/>
          </a:bodyPr>
          <a:lstStyle>
            <a:lvl1pPr marL="0" indent="0" algn="ctr">
              <a:buNone/>
              <a:defRPr sz="11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89" name="Picture Placeholder 7"/>
          <p:cNvSpPr>
            <a:spLocks noGrp="1"/>
          </p:cNvSpPr>
          <p:nvPr>
            <p:ph type="pic" sz="quarter" idx="30" hasCustomPrompt="1"/>
          </p:nvPr>
        </p:nvSpPr>
        <p:spPr>
          <a:xfrm>
            <a:off x="7235415" y="2656348"/>
            <a:ext cx="1540591" cy="1892243"/>
          </a:xfrm>
          <a:prstGeom prst="rect">
            <a:avLst/>
          </a:prstGeom>
          <a:ln>
            <a:noFill/>
          </a:ln>
        </p:spPr>
        <p:txBody>
          <a:bodyPr bIns="457200" anchor="b"/>
          <a:lstStyle>
            <a:lvl1pPr algn="ctr">
              <a:buNone/>
              <a:defRPr sz="1100">
                <a:solidFill>
                  <a:schemeClr val="tx1">
                    <a:lumMod val="50000"/>
                    <a:lumOff val="50000"/>
                  </a:schemeClr>
                </a:solidFill>
              </a:defRPr>
            </a:lvl1pPr>
          </a:lstStyle>
          <a:p>
            <a:r>
              <a:rPr lang="en-US" dirty="0" smtClean="0"/>
              <a:t>Image Holder</a:t>
            </a:r>
            <a:endParaRPr lang="en-US" dirty="0"/>
          </a:p>
        </p:txBody>
      </p:sp>
      <p:sp>
        <p:nvSpPr>
          <p:cNvPr id="90" name="Text Placeholder 3"/>
          <p:cNvSpPr>
            <a:spLocks noGrp="1"/>
          </p:cNvSpPr>
          <p:nvPr>
            <p:ph type="body" sz="half" idx="31"/>
          </p:nvPr>
        </p:nvSpPr>
        <p:spPr>
          <a:xfrm>
            <a:off x="7210320" y="4851304"/>
            <a:ext cx="1590780" cy="635096"/>
          </a:xfrm>
          <a:prstGeom prst="rect">
            <a:avLst/>
          </a:prstGeom>
        </p:spPr>
        <p:txBody>
          <a:bodyPr wrap="square" lIns="0" tIns="0" rIns="0" bIns="0" anchor="t">
            <a:noAutofit/>
          </a:bodyPr>
          <a:lstStyle>
            <a:lvl1pPr marL="0" indent="0" algn="ctr">
              <a:buNone/>
              <a:defRPr sz="1100" b="0" baseline="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91" name="Rectangle 90"/>
          <p:cNvSpPr/>
          <p:nvPr userDrawn="1"/>
        </p:nvSpPr>
        <p:spPr>
          <a:xfrm>
            <a:off x="7233042" y="4549881"/>
            <a:ext cx="1545336" cy="10732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92" name="Text Placeholder 3"/>
          <p:cNvSpPr>
            <a:spLocks noGrp="1"/>
          </p:cNvSpPr>
          <p:nvPr>
            <p:ph type="body" sz="half" idx="33"/>
          </p:nvPr>
        </p:nvSpPr>
        <p:spPr>
          <a:xfrm>
            <a:off x="7233042" y="2658458"/>
            <a:ext cx="1545336" cy="412149"/>
          </a:xfrm>
          <a:prstGeom prst="rect">
            <a:avLst/>
          </a:prstGeom>
          <a:solidFill>
            <a:schemeClr val="accent5">
              <a:alpha val="75000"/>
            </a:schemeClr>
          </a:solidFill>
        </p:spPr>
        <p:txBody>
          <a:bodyPr wrap="none" lIns="0" tIns="0" rIns="0" bIns="0" anchor="ctr">
            <a:noAutofit/>
          </a:bodyPr>
          <a:lstStyle>
            <a:lvl1pPr marL="0" indent="0" algn="ctr">
              <a:buNone/>
              <a:defRPr sz="11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anim calcmode="lin" valueType="num">
                                      <p:cBhvr>
                                        <p:cTn id="8" dur="500" fill="hold"/>
                                        <p:tgtEl>
                                          <p:spTgt spid="42"/>
                                        </p:tgtEl>
                                        <p:attrNameLst>
                                          <p:attrName>ppt_x</p:attrName>
                                        </p:attrNameLst>
                                      </p:cBhvr>
                                      <p:tavLst>
                                        <p:tav tm="0">
                                          <p:val>
                                            <p:strVal val="#ppt_x"/>
                                          </p:val>
                                        </p:tav>
                                        <p:tav tm="100000">
                                          <p:val>
                                            <p:strVal val="#ppt_x"/>
                                          </p:val>
                                        </p:tav>
                                      </p:tavLst>
                                    </p:anim>
                                    <p:anim calcmode="lin" valueType="num">
                                      <p:cBhvr>
                                        <p:cTn id="9" dur="500" fill="hold"/>
                                        <p:tgtEl>
                                          <p:spTgt spid="4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43">
                                            <p:txEl>
                                              <p:pRg st="0" end="0"/>
                                            </p:txEl>
                                          </p:spTgt>
                                        </p:tgtEl>
                                        <p:attrNameLst>
                                          <p:attrName>style.visibility</p:attrName>
                                        </p:attrNameLst>
                                      </p:cBhvr>
                                      <p:to>
                                        <p:strVal val="visible"/>
                                      </p:to>
                                    </p:set>
                                    <p:animEffect transition="in" filter="fade">
                                      <p:cBhvr>
                                        <p:cTn id="13" dur="500"/>
                                        <p:tgtEl>
                                          <p:spTgt spid="43">
                                            <p:txEl>
                                              <p:pRg st="0" end="0"/>
                                            </p:txEl>
                                          </p:spTgt>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500"/>
                                        <p:tgtEl>
                                          <p:spTgt spid="44"/>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wipe(up)">
                                      <p:cBhvr>
                                        <p:cTn id="21" dur="500"/>
                                        <p:tgtEl>
                                          <p:spTgt spid="53"/>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slide(fromBottom)">
                                      <p:cBhvr>
                                        <p:cTn id="24" dur="500"/>
                                        <p:tgtEl>
                                          <p:spTgt spid="55"/>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56">
                                            <p:bg/>
                                          </p:spTgt>
                                        </p:tgtEl>
                                        <p:attrNameLst>
                                          <p:attrName>style.visibility</p:attrName>
                                        </p:attrNameLst>
                                      </p:cBhvr>
                                      <p:to>
                                        <p:strVal val="visible"/>
                                      </p:to>
                                    </p:set>
                                    <p:animEffect transition="in" filter="wipe(up)">
                                      <p:cBhvr>
                                        <p:cTn id="28" dur="500"/>
                                        <p:tgtEl>
                                          <p:spTgt spid="56">
                                            <p:bg/>
                                          </p:spTgt>
                                        </p:tgtEl>
                                      </p:cBhvr>
                                    </p:animEffect>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56">
                                            <p:txEl>
                                              <p:pRg st="0" end="0"/>
                                            </p:txEl>
                                          </p:spTgt>
                                        </p:tgtEl>
                                        <p:attrNameLst>
                                          <p:attrName>style.visibility</p:attrName>
                                        </p:attrNameLst>
                                      </p:cBhvr>
                                      <p:to>
                                        <p:strVal val="visible"/>
                                      </p:to>
                                    </p:set>
                                    <p:animEffect transition="in" filter="fade">
                                      <p:cBhvr>
                                        <p:cTn id="31" dur="500"/>
                                        <p:tgtEl>
                                          <p:spTgt spid="56">
                                            <p:txEl>
                                              <p:pRg st="0" end="0"/>
                                            </p:txEl>
                                          </p:spTgt>
                                        </p:tgtEl>
                                      </p:cBhvr>
                                    </p:animEffect>
                                  </p:childTnLst>
                                </p:cTn>
                              </p:par>
                            </p:childTnLst>
                          </p:cTn>
                        </p:par>
                        <p:par>
                          <p:cTn id="32" fill="hold">
                            <p:stCondLst>
                              <p:cond delay="2500"/>
                            </p:stCondLst>
                            <p:childTnLst>
                              <p:par>
                                <p:cTn id="33" presetID="2" presetClass="entr" presetSubtype="4" accel="50000" decel="50000" fill="hold" grpId="0" nodeType="afterEffect" nodePh="1">
                                  <p:stCondLst>
                                    <p:cond delay="0"/>
                                  </p:stCondLst>
                                  <p:endCondLst>
                                    <p:cond evt="begin" delay="0">
                                      <p:tn val="33"/>
                                    </p:cond>
                                  </p:endCondLst>
                                  <p:childTnLst>
                                    <p:set>
                                      <p:cBhvr>
                                        <p:cTn id="34" dur="1" fill="hold">
                                          <p:stCondLst>
                                            <p:cond delay="0"/>
                                          </p:stCondLst>
                                        </p:cTn>
                                        <p:tgtEl>
                                          <p:spTgt spid="54">
                                            <p:txEl>
                                              <p:pRg st="0" end="0"/>
                                            </p:txEl>
                                          </p:spTgt>
                                        </p:tgtEl>
                                        <p:attrNameLst>
                                          <p:attrName>style.visibility</p:attrName>
                                        </p:attrNameLst>
                                      </p:cBhvr>
                                      <p:to>
                                        <p:strVal val="visible"/>
                                      </p:to>
                                    </p:set>
                                    <p:anim calcmode="lin" valueType="num">
                                      <p:cBhvr additive="base">
                                        <p:cTn id="35"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4">
                                            <p:txEl>
                                              <p:pRg st="0" end="0"/>
                                            </p:txEl>
                                          </p:spTgt>
                                        </p:tgtEl>
                                        <p:attrNameLst>
                                          <p:attrName>ppt_y</p:attrName>
                                        </p:attrNameLst>
                                      </p:cBhvr>
                                      <p:tavLst>
                                        <p:tav tm="0">
                                          <p:val>
                                            <p:strVal val="1+#ppt_h/2"/>
                                          </p:val>
                                        </p:tav>
                                        <p:tav tm="100000">
                                          <p:val>
                                            <p:strVal val="#ppt_y"/>
                                          </p:val>
                                        </p:tav>
                                      </p:tavLst>
                                    </p:anim>
                                  </p:childTnLst>
                                </p:cTn>
                              </p:par>
                            </p:childTnLst>
                          </p:cTn>
                        </p:par>
                        <p:par>
                          <p:cTn id="37" fill="hold">
                            <p:stCondLst>
                              <p:cond delay="3000"/>
                            </p:stCondLst>
                            <p:childTnLst>
                              <p:par>
                                <p:cTn id="38" presetID="22" presetClass="entr" presetSubtype="1"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wipe(up)">
                                      <p:cBhvr>
                                        <p:cTn id="40" dur="500"/>
                                        <p:tgtEl>
                                          <p:spTgt spid="57"/>
                                        </p:tgtEl>
                                      </p:cBhvr>
                                    </p:animEffect>
                                  </p:childTnLst>
                                </p:cTn>
                              </p:par>
                              <p:par>
                                <p:cTn id="41" presetID="12" presetClass="entr" presetSubtype="4" fill="hold" grpId="0" nodeType="withEffect">
                                  <p:stCondLst>
                                    <p:cond delay="0"/>
                                  </p:stCondLst>
                                  <p:childTnLst>
                                    <p:set>
                                      <p:cBhvr>
                                        <p:cTn id="42" dur="1" fill="hold">
                                          <p:stCondLst>
                                            <p:cond delay="0"/>
                                          </p:stCondLst>
                                        </p:cTn>
                                        <p:tgtEl>
                                          <p:spTgt spid="59"/>
                                        </p:tgtEl>
                                        <p:attrNameLst>
                                          <p:attrName>style.visibility</p:attrName>
                                        </p:attrNameLst>
                                      </p:cBhvr>
                                      <p:to>
                                        <p:strVal val="visible"/>
                                      </p:to>
                                    </p:set>
                                    <p:animEffect transition="in" filter="slide(fromBottom)">
                                      <p:cBhvr>
                                        <p:cTn id="43" dur="500"/>
                                        <p:tgtEl>
                                          <p:spTgt spid="59"/>
                                        </p:tgtEl>
                                      </p:cBhvr>
                                    </p:animEffect>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60">
                                            <p:bg/>
                                          </p:spTgt>
                                        </p:tgtEl>
                                        <p:attrNameLst>
                                          <p:attrName>style.visibility</p:attrName>
                                        </p:attrNameLst>
                                      </p:cBhvr>
                                      <p:to>
                                        <p:strVal val="visible"/>
                                      </p:to>
                                    </p:set>
                                    <p:animEffect transition="in" filter="wipe(up)">
                                      <p:cBhvr>
                                        <p:cTn id="47" dur="500"/>
                                        <p:tgtEl>
                                          <p:spTgt spid="60">
                                            <p:bg/>
                                          </p:spTgt>
                                        </p:tgtEl>
                                      </p:cBhvr>
                                    </p:animEffect>
                                  </p:childTnLst>
                                </p:cTn>
                              </p:par>
                              <p:par>
                                <p:cTn id="48" presetID="10" presetClass="entr" presetSubtype="0" fill="hold" grpId="0" nodeType="withEffect" nodePh="1">
                                  <p:stCondLst>
                                    <p:cond delay="0"/>
                                  </p:stCondLst>
                                  <p:endCondLst>
                                    <p:cond evt="begin" delay="0">
                                      <p:tn val="48"/>
                                    </p:cond>
                                  </p:endCondLst>
                                  <p:childTnLst>
                                    <p:set>
                                      <p:cBhvr>
                                        <p:cTn id="49" dur="1" fill="hold">
                                          <p:stCondLst>
                                            <p:cond delay="0"/>
                                          </p:stCondLst>
                                        </p:cTn>
                                        <p:tgtEl>
                                          <p:spTgt spid="60">
                                            <p:txEl>
                                              <p:pRg st="0" end="0"/>
                                            </p:txEl>
                                          </p:spTgt>
                                        </p:tgtEl>
                                        <p:attrNameLst>
                                          <p:attrName>style.visibility</p:attrName>
                                        </p:attrNameLst>
                                      </p:cBhvr>
                                      <p:to>
                                        <p:strVal val="visible"/>
                                      </p:to>
                                    </p:set>
                                    <p:animEffect transition="in" filter="fade">
                                      <p:cBhvr>
                                        <p:cTn id="50" dur="500"/>
                                        <p:tgtEl>
                                          <p:spTgt spid="60">
                                            <p:txEl>
                                              <p:pRg st="0" end="0"/>
                                            </p:txEl>
                                          </p:spTgt>
                                        </p:tgtEl>
                                      </p:cBhvr>
                                    </p:animEffect>
                                  </p:childTnLst>
                                </p:cTn>
                              </p:par>
                            </p:childTnLst>
                          </p:cTn>
                        </p:par>
                        <p:par>
                          <p:cTn id="51" fill="hold">
                            <p:stCondLst>
                              <p:cond delay="4000"/>
                            </p:stCondLst>
                            <p:childTnLst>
                              <p:par>
                                <p:cTn id="52" presetID="2" presetClass="entr" presetSubtype="4" accel="50000" decel="50000" fill="hold" grpId="0" nodeType="afterEffect" nodePh="1">
                                  <p:stCondLst>
                                    <p:cond delay="0"/>
                                  </p:stCondLst>
                                  <p:endCondLst>
                                    <p:cond evt="begin" delay="0">
                                      <p:tn val="52"/>
                                    </p:cond>
                                  </p:endCondLst>
                                  <p:childTnLst>
                                    <p:set>
                                      <p:cBhvr>
                                        <p:cTn id="53" dur="1" fill="hold">
                                          <p:stCondLst>
                                            <p:cond delay="0"/>
                                          </p:stCondLst>
                                        </p:cTn>
                                        <p:tgtEl>
                                          <p:spTgt spid="58">
                                            <p:txEl>
                                              <p:pRg st="0" end="0"/>
                                            </p:txEl>
                                          </p:spTgt>
                                        </p:tgtEl>
                                        <p:attrNameLst>
                                          <p:attrName>style.visibility</p:attrName>
                                        </p:attrNameLst>
                                      </p:cBhvr>
                                      <p:to>
                                        <p:strVal val="visible"/>
                                      </p:to>
                                    </p:set>
                                    <p:anim calcmode="lin" valueType="num">
                                      <p:cBhvr additive="base">
                                        <p:cTn id="54" dur="500" fill="hold"/>
                                        <p:tgtEl>
                                          <p:spTgt spid="58">
                                            <p:txEl>
                                              <p:pRg st="0" end="0"/>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58">
                                            <p:txEl>
                                              <p:pRg st="0" end="0"/>
                                            </p:txEl>
                                          </p:spTgt>
                                        </p:tgtEl>
                                        <p:attrNameLst>
                                          <p:attrName>ppt_y</p:attrName>
                                        </p:attrNameLst>
                                      </p:cBhvr>
                                      <p:tavLst>
                                        <p:tav tm="0">
                                          <p:val>
                                            <p:strVal val="1+#ppt_h/2"/>
                                          </p:val>
                                        </p:tav>
                                        <p:tav tm="100000">
                                          <p:val>
                                            <p:strVal val="#ppt_y"/>
                                          </p:val>
                                        </p:tav>
                                      </p:tavLst>
                                    </p:anim>
                                  </p:childTnLst>
                                </p:cTn>
                              </p:par>
                            </p:childTnLst>
                          </p:cTn>
                        </p:par>
                        <p:par>
                          <p:cTn id="56" fill="hold">
                            <p:stCondLst>
                              <p:cond delay="4500"/>
                            </p:stCondLst>
                            <p:childTnLst>
                              <p:par>
                                <p:cTn id="57" presetID="22" presetClass="entr" presetSubtype="1" fill="hold" grpId="0" nodeType="afterEffect">
                                  <p:stCondLst>
                                    <p:cond delay="0"/>
                                  </p:stCondLst>
                                  <p:childTnLst>
                                    <p:set>
                                      <p:cBhvr>
                                        <p:cTn id="58" dur="1" fill="hold">
                                          <p:stCondLst>
                                            <p:cond delay="0"/>
                                          </p:stCondLst>
                                        </p:cTn>
                                        <p:tgtEl>
                                          <p:spTgt spid="61"/>
                                        </p:tgtEl>
                                        <p:attrNameLst>
                                          <p:attrName>style.visibility</p:attrName>
                                        </p:attrNameLst>
                                      </p:cBhvr>
                                      <p:to>
                                        <p:strVal val="visible"/>
                                      </p:to>
                                    </p:set>
                                    <p:animEffect transition="in" filter="wipe(up)">
                                      <p:cBhvr>
                                        <p:cTn id="59" dur="500"/>
                                        <p:tgtEl>
                                          <p:spTgt spid="61"/>
                                        </p:tgtEl>
                                      </p:cBhvr>
                                    </p:animEffect>
                                  </p:childTnLst>
                                </p:cTn>
                              </p:par>
                              <p:par>
                                <p:cTn id="60" presetID="12" presetClass="entr" presetSubtype="4" fill="hold" grpId="0" nodeType="withEffect">
                                  <p:stCondLst>
                                    <p:cond delay="0"/>
                                  </p:stCondLst>
                                  <p:childTnLst>
                                    <p:set>
                                      <p:cBhvr>
                                        <p:cTn id="61" dur="1" fill="hold">
                                          <p:stCondLst>
                                            <p:cond delay="0"/>
                                          </p:stCondLst>
                                        </p:cTn>
                                        <p:tgtEl>
                                          <p:spTgt spid="65"/>
                                        </p:tgtEl>
                                        <p:attrNameLst>
                                          <p:attrName>style.visibility</p:attrName>
                                        </p:attrNameLst>
                                      </p:cBhvr>
                                      <p:to>
                                        <p:strVal val="visible"/>
                                      </p:to>
                                    </p:set>
                                    <p:animEffect transition="in" filter="slide(fromBottom)">
                                      <p:cBhvr>
                                        <p:cTn id="62" dur="500"/>
                                        <p:tgtEl>
                                          <p:spTgt spid="65"/>
                                        </p:tgtEl>
                                      </p:cBhvr>
                                    </p:animEffect>
                                  </p:childTnLst>
                                </p:cTn>
                              </p:par>
                            </p:childTnLst>
                          </p:cTn>
                        </p:par>
                        <p:par>
                          <p:cTn id="63" fill="hold">
                            <p:stCondLst>
                              <p:cond delay="5000"/>
                            </p:stCondLst>
                            <p:childTnLst>
                              <p:par>
                                <p:cTn id="64" presetID="22" presetClass="entr" presetSubtype="1" fill="hold" grpId="0" nodeType="afterEffect">
                                  <p:stCondLst>
                                    <p:cond delay="0"/>
                                  </p:stCondLst>
                                  <p:childTnLst>
                                    <p:set>
                                      <p:cBhvr>
                                        <p:cTn id="65" dur="1" fill="hold">
                                          <p:stCondLst>
                                            <p:cond delay="0"/>
                                          </p:stCondLst>
                                        </p:cTn>
                                        <p:tgtEl>
                                          <p:spTgt spid="70">
                                            <p:bg/>
                                          </p:spTgt>
                                        </p:tgtEl>
                                        <p:attrNameLst>
                                          <p:attrName>style.visibility</p:attrName>
                                        </p:attrNameLst>
                                      </p:cBhvr>
                                      <p:to>
                                        <p:strVal val="visible"/>
                                      </p:to>
                                    </p:set>
                                    <p:animEffect transition="in" filter="wipe(up)">
                                      <p:cBhvr>
                                        <p:cTn id="66" dur="500"/>
                                        <p:tgtEl>
                                          <p:spTgt spid="70">
                                            <p:bg/>
                                          </p:spTgt>
                                        </p:tgtEl>
                                      </p:cBhvr>
                                    </p:animEffect>
                                  </p:childTnLst>
                                </p:cTn>
                              </p:par>
                              <p:par>
                                <p:cTn id="67" presetID="10" presetClass="entr" presetSubtype="0" fill="hold" grpId="0" nodeType="withEffect" nodePh="1">
                                  <p:stCondLst>
                                    <p:cond delay="0"/>
                                  </p:stCondLst>
                                  <p:endCondLst>
                                    <p:cond evt="begin" delay="0">
                                      <p:tn val="67"/>
                                    </p:cond>
                                  </p:endCondLst>
                                  <p:childTnLst>
                                    <p:set>
                                      <p:cBhvr>
                                        <p:cTn id="68" dur="1" fill="hold">
                                          <p:stCondLst>
                                            <p:cond delay="0"/>
                                          </p:stCondLst>
                                        </p:cTn>
                                        <p:tgtEl>
                                          <p:spTgt spid="70">
                                            <p:txEl>
                                              <p:pRg st="0" end="0"/>
                                            </p:txEl>
                                          </p:spTgt>
                                        </p:tgtEl>
                                        <p:attrNameLst>
                                          <p:attrName>style.visibility</p:attrName>
                                        </p:attrNameLst>
                                      </p:cBhvr>
                                      <p:to>
                                        <p:strVal val="visible"/>
                                      </p:to>
                                    </p:set>
                                    <p:animEffect transition="in" filter="fade">
                                      <p:cBhvr>
                                        <p:cTn id="69" dur="500"/>
                                        <p:tgtEl>
                                          <p:spTgt spid="70">
                                            <p:txEl>
                                              <p:pRg st="0" end="0"/>
                                            </p:txEl>
                                          </p:spTgt>
                                        </p:tgtEl>
                                      </p:cBhvr>
                                    </p:animEffect>
                                  </p:childTnLst>
                                </p:cTn>
                              </p:par>
                            </p:childTnLst>
                          </p:cTn>
                        </p:par>
                        <p:par>
                          <p:cTn id="70" fill="hold">
                            <p:stCondLst>
                              <p:cond delay="5500"/>
                            </p:stCondLst>
                            <p:childTnLst>
                              <p:par>
                                <p:cTn id="71" presetID="2" presetClass="entr" presetSubtype="4" accel="50000" decel="50000" fill="hold" grpId="0" nodeType="afterEffect" nodePh="1">
                                  <p:stCondLst>
                                    <p:cond delay="0"/>
                                  </p:stCondLst>
                                  <p:endCondLst>
                                    <p:cond evt="begin" delay="0">
                                      <p:tn val="71"/>
                                    </p:cond>
                                  </p:endCondLst>
                                  <p:childTnLst>
                                    <p:set>
                                      <p:cBhvr>
                                        <p:cTn id="72" dur="1" fill="hold">
                                          <p:stCondLst>
                                            <p:cond delay="0"/>
                                          </p:stCondLst>
                                        </p:cTn>
                                        <p:tgtEl>
                                          <p:spTgt spid="62">
                                            <p:txEl>
                                              <p:pRg st="0" end="0"/>
                                            </p:txEl>
                                          </p:spTgt>
                                        </p:tgtEl>
                                        <p:attrNameLst>
                                          <p:attrName>style.visibility</p:attrName>
                                        </p:attrNameLst>
                                      </p:cBhvr>
                                      <p:to>
                                        <p:strVal val="visible"/>
                                      </p:to>
                                    </p:set>
                                    <p:anim calcmode="lin" valueType="num">
                                      <p:cBhvr additive="base">
                                        <p:cTn id="73"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62">
                                            <p:txEl>
                                              <p:pRg st="0" end="0"/>
                                            </p:txEl>
                                          </p:spTgt>
                                        </p:tgtEl>
                                        <p:attrNameLst>
                                          <p:attrName>ppt_y</p:attrName>
                                        </p:attrNameLst>
                                      </p:cBhvr>
                                      <p:tavLst>
                                        <p:tav tm="0">
                                          <p:val>
                                            <p:strVal val="1+#ppt_h/2"/>
                                          </p:val>
                                        </p:tav>
                                        <p:tav tm="100000">
                                          <p:val>
                                            <p:strVal val="#ppt_y"/>
                                          </p:val>
                                        </p:tav>
                                      </p:tavLst>
                                    </p:anim>
                                  </p:childTnLst>
                                </p:cTn>
                              </p:par>
                            </p:childTnLst>
                          </p:cTn>
                        </p:par>
                        <p:par>
                          <p:cTn id="75" fill="hold">
                            <p:stCondLst>
                              <p:cond delay="6000"/>
                            </p:stCondLst>
                            <p:childTnLst>
                              <p:par>
                                <p:cTn id="76" presetID="22" presetClass="entr" presetSubtype="1" fill="hold" grpId="0" nodeType="afterEffect">
                                  <p:stCondLst>
                                    <p:cond delay="0"/>
                                  </p:stCondLst>
                                  <p:childTnLst>
                                    <p:set>
                                      <p:cBhvr>
                                        <p:cTn id="77" dur="1" fill="hold">
                                          <p:stCondLst>
                                            <p:cond delay="0"/>
                                          </p:stCondLst>
                                        </p:cTn>
                                        <p:tgtEl>
                                          <p:spTgt spid="77"/>
                                        </p:tgtEl>
                                        <p:attrNameLst>
                                          <p:attrName>style.visibility</p:attrName>
                                        </p:attrNameLst>
                                      </p:cBhvr>
                                      <p:to>
                                        <p:strVal val="visible"/>
                                      </p:to>
                                    </p:set>
                                    <p:animEffect transition="in" filter="wipe(up)">
                                      <p:cBhvr>
                                        <p:cTn id="78" dur="500"/>
                                        <p:tgtEl>
                                          <p:spTgt spid="77"/>
                                        </p:tgtEl>
                                      </p:cBhvr>
                                    </p:animEffect>
                                  </p:childTnLst>
                                </p:cTn>
                              </p:par>
                              <p:par>
                                <p:cTn id="79" presetID="12" presetClass="entr" presetSubtype="4" fill="hold" grpId="0" nodeType="withEffect">
                                  <p:stCondLst>
                                    <p:cond delay="0"/>
                                  </p:stCondLst>
                                  <p:childTnLst>
                                    <p:set>
                                      <p:cBhvr>
                                        <p:cTn id="80" dur="1" fill="hold">
                                          <p:stCondLst>
                                            <p:cond delay="0"/>
                                          </p:stCondLst>
                                        </p:cTn>
                                        <p:tgtEl>
                                          <p:spTgt spid="85"/>
                                        </p:tgtEl>
                                        <p:attrNameLst>
                                          <p:attrName>style.visibility</p:attrName>
                                        </p:attrNameLst>
                                      </p:cBhvr>
                                      <p:to>
                                        <p:strVal val="visible"/>
                                      </p:to>
                                    </p:set>
                                    <p:animEffect transition="in" filter="slide(fromBottom)">
                                      <p:cBhvr>
                                        <p:cTn id="81" dur="500"/>
                                        <p:tgtEl>
                                          <p:spTgt spid="85"/>
                                        </p:tgtEl>
                                      </p:cBhvr>
                                    </p:animEffect>
                                  </p:childTnLst>
                                </p:cTn>
                              </p:par>
                            </p:childTnLst>
                          </p:cTn>
                        </p:par>
                        <p:par>
                          <p:cTn id="82" fill="hold">
                            <p:stCondLst>
                              <p:cond delay="6500"/>
                            </p:stCondLst>
                            <p:childTnLst>
                              <p:par>
                                <p:cTn id="83" presetID="22" presetClass="entr" presetSubtype="1" fill="hold" grpId="0" nodeType="afterEffect">
                                  <p:stCondLst>
                                    <p:cond delay="0"/>
                                  </p:stCondLst>
                                  <p:childTnLst>
                                    <p:set>
                                      <p:cBhvr>
                                        <p:cTn id="84" dur="1" fill="hold">
                                          <p:stCondLst>
                                            <p:cond delay="0"/>
                                          </p:stCondLst>
                                        </p:cTn>
                                        <p:tgtEl>
                                          <p:spTgt spid="88">
                                            <p:bg/>
                                          </p:spTgt>
                                        </p:tgtEl>
                                        <p:attrNameLst>
                                          <p:attrName>style.visibility</p:attrName>
                                        </p:attrNameLst>
                                      </p:cBhvr>
                                      <p:to>
                                        <p:strVal val="visible"/>
                                      </p:to>
                                    </p:set>
                                    <p:animEffect transition="in" filter="wipe(up)">
                                      <p:cBhvr>
                                        <p:cTn id="85" dur="500"/>
                                        <p:tgtEl>
                                          <p:spTgt spid="88">
                                            <p:bg/>
                                          </p:spTgt>
                                        </p:tgtEl>
                                      </p:cBhvr>
                                    </p:animEffect>
                                  </p:childTnLst>
                                </p:cTn>
                              </p:par>
                              <p:par>
                                <p:cTn id="86" presetID="10" presetClass="entr" presetSubtype="0" fill="hold" grpId="0" nodeType="withEffect" nodePh="1">
                                  <p:stCondLst>
                                    <p:cond delay="0"/>
                                  </p:stCondLst>
                                  <p:endCondLst>
                                    <p:cond evt="begin" delay="0">
                                      <p:tn val="86"/>
                                    </p:cond>
                                  </p:endCondLst>
                                  <p:childTnLst>
                                    <p:set>
                                      <p:cBhvr>
                                        <p:cTn id="87" dur="1" fill="hold">
                                          <p:stCondLst>
                                            <p:cond delay="0"/>
                                          </p:stCondLst>
                                        </p:cTn>
                                        <p:tgtEl>
                                          <p:spTgt spid="88">
                                            <p:txEl>
                                              <p:pRg st="0" end="0"/>
                                            </p:txEl>
                                          </p:spTgt>
                                        </p:tgtEl>
                                        <p:attrNameLst>
                                          <p:attrName>style.visibility</p:attrName>
                                        </p:attrNameLst>
                                      </p:cBhvr>
                                      <p:to>
                                        <p:strVal val="visible"/>
                                      </p:to>
                                    </p:set>
                                    <p:animEffect transition="in" filter="fade">
                                      <p:cBhvr>
                                        <p:cTn id="88" dur="500"/>
                                        <p:tgtEl>
                                          <p:spTgt spid="88">
                                            <p:txEl>
                                              <p:pRg st="0" end="0"/>
                                            </p:txEl>
                                          </p:spTgt>
                                        </p:tgtEl>
                                      </p:cBhvr>
                                    </p:animEffect>
                                  </p:childTnLst>
                                </p:cTn>
                              </p:par>
                            </p:childTnLst>
                          </p:cTn>
                        </p:par>
                        <p:par>
                          <p:cTn id="89" fill="hold">
                            <p:stCondLst>
                              <p:cond delay="7000"/>
                            </p:stCondLst>
                            <p:childTnLst>
                              <p:par>
                                <p:cTn id="90" presetID="2" presetClass="entr" presetSubtype="4" accel="50000" decel="50000" fill="hold" grpId="0" nodeType="afterEffect" nodePh="1">
                                  <p:stCondLst>
                                    <p:cond delay="0"/>
                                  </p:stCondLst>
                                  <p:endCondLst>
                                    <p:cond evt="begin" delay="0">
                                      <p:tn val="90"/>
                                    </p:cond>
                                  </p:endCondLst>
                                  <p:childTnLst>
                                    <p:set>
                                      <p:cBhvr>
                                        <p:cTn id="91" dur="1" fill="hold">
                                          <p:stCondLst>
                                            <p:cond delay="0"/>
                                          </p:stCondLst>
                                        </p:cTn>
                                        <p:tgtEl>
                                          <p:spTgt spid="80">
                                            <p:txEl>
                                              <p:pRg st="0" end="0"/>
                                            </p:txEl>
                                          </p:spTgt>
                                        </p:tgtEl>
                                        <p:attrNameLst>
                                          <p:attrName>style.visibility</p:attrName>
                                        </p:attrNameLst>
                                      </p:cBhvr>
                                      <p:to>
                                        <p:strVal val="visible"/>
                                      </p:to>
                                    </p:set>
                                    <p:anim calcmode="lin" valueType="num">
                                      <p:cBhvr additive="base">
                                        <p:cTn id="92" dur="500" fill="hold"/>
                                        <p:tgtEl>
                                          <p:spTgt spid="80">
                                            <p:txEl>
                                              <p:pRg st="0" end="0"/>
                                            </p:txEl>
                                          </p:spTgt>
                                        </p:tgtEl>
                                        <p:attrNameLst>
                                          <p:attrName>ppt_x</p:attrName>
                                        </p:attrNameLst>
                                      </p:cBhvr>
                                      <p:tavLst>
                                        <p:tav tm="0">
                                          <p:val>
                                            <p:strVal val="#ppt_x"/>
                                          </p:val>
                                        </p:tav>
                                        <p:tav tm="100000">
                                          <p:val>
                                            <p:strVal val="#ppt_x"/>
                                          </p:val>
                                        </p:tav>
                                      </p:tavLst>
                                    </p:anim>
                                    <p:anim calcmode="lin" valueType="num">
                                      <p:cBhvr additive="base">
                                        <p:cTn id="93" dur="500" fill="hold"/>
                                        <p:tgtEl>
                                          <p:spTgt spid="80">
                                            <p:txEl>
                                              <p:pRg st="0" end="0"/>
                                            </p:txEl>
                                          </p:spTgt>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22" presetClass="entr" presetSubtype="1"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Effect transition="in" filter="wipe(up)">
                                      <p:cBhvr>
                                        <p:cTn id="97" dur="500"/>
                                        <p:tgtEl>
                                          <p:spTgt spid="89"/>
                                        </p:tgtEl>
                                      </p:cBhvr>
                                    </p:animEffect>
                                  </p:childTnLst>
                                </p:cTn>
                              </p:par>
                              <p:par>
                                <p:cTn id="98" presetID="12" presetClass="entr" presetSubtype="4"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Effect transition="in" filter="slide(fromBottom)">
                                      <p:cBhvr>
                                        <p:cTn id="100" dur="500"/>
                                        <p:tgtEl>
                                          <p:spTgt spid="9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92">
                                            <p:bg/>
                                          </p:spTgt>
                                        </p:tgtEl>
                                        <p:attrNameLst>
                                          <p:attrName>style.visibility</p:attrName>
                                        </p:attrNameLst>
                                      </p:cBhvr>
                                      <p:to>
                                        <p:strVal val="visible"/>
                                      </p:to>
                                    </p:set>
                                    <p:animEffect transition="in" filter="wipe(up)">
                                      <p:cBhvr>
                                        <p:cTn id="104" dur="500"/>
                                        <p:tgtEl>
                                          <p:spTgt spid="92">
                                            <p:bg/>
                                          </p:spTgt>
                                        </p:tgtEl>
                                      </p:cBhvr>
                                    </p:animEffect>
                                  </p:childTnLst>
                                </p:cTn>
                              </p:par>
                              <p:par>
                                <p:cTn id="105" presetID="10" presetClass="entr" presetSubtype="0" fill="hold" grpId="0" nodeType="withEffect" nodePh="1">
                                  <p:stCondLst>
                                    <p:cond delay="0"/>
                                  </p:stCondLst>
                                  <p:endCondLst>
                                    <p:cond evt="begin" delay="0">
                                      <p:tn val="105"/>
                                    </p:cond>
                                  </p:endCondLst>
                                  <p:childTnLst>
                                    <p:set>
                                      <p:cBhvr>
                                        <p:cTn id="106" dur="1" fill="hold">
                                          <p:stCondLst>
                                            <p:cond delay="0"/>
                                          </p:stCondLst>
                                        </p:cTn>
                                        <p:tgtEl>
                                          <p:spTgt spid="92">
                                            <p:txEl>
                                              <p:pRg st="0" end="0"/>
                                            </p:txEl>
                                          </p:spTgt>
                                        </p:tgtEl>
                                        <p:attrNameLst>
                                          <p:attrName>style.visibility</p:attrName>
                                        </p:attrNameLst>
                                      </p:cBhvr>
                                      <p:to>
                                        <p:strVal val="visible"/>
                                      </p:to>
                                    </p:set>
                                    <p:animEffect transition="in" filter="fade">
                                      <p:cBhvr>
                                        <p:cTn id="107" dur="500"/>
                                        <p:tgtEl>
                                          <p:spTgt spid="92">
                                            <p:txEl>
                                              <p:pRg st="0" end="0"/>
                                            </p:txEl>
                                          </p:spTgt>
                                        </p:tgtEl>
                                      </p:cBhvr>
                                    </p:animEffect>
                                  </p:childTnLst>
                                </p:cTn>
                              </p:par>
                            </p:childTnLst>
                          </p:cTn>
                        </p:par>
                        <p:par>
                          <p:cTn id="108" fill="hold">
                            <p:stCondLst>
                              <p:cond delay="8500"/>
                            </p:stCondLst>
                            <p:childTnLst>
                              <p:par>
                                <p:cTn id="109" presetID="2" presetClass="entr" presetSubtype="4" accel="50000" decel="50000" fill="hold" grpId="0" nodeType="afterEffect" nodePh="1">
                                  <p:stCondLst>
                                    <p:cond delay="0"/>
                                  </p:stCondLst>
                                  <p:endCondLst>
                                    <p:cond evt="begin" delay="0">
                                      <p:tn val="109"/>
                                    </p:cond>
                                  </p:endCondLst>
                                  <p:childTnLst>
                                    <p:set>
                                      <p:cBhvr>
                                        <p:cTn id="110" dur="1" fill="hold">
                                          <p:stCondLst>
                                            <p:cond delay="0"/>
                                          </p:stCondLst>
                                        </p:cTn>
                                        <p:tgtEl>
                                          <p:spTgt spid="90">
                                            <p:txEl>
                                              <p:pRg st="0" end="0"/>
                                            </p:txEl>
                                          </p:spTgt>
                                        </p:tgtEl>
                                        <p:attrNameLst>
                                          <p:attrName>style.visibility</p:attrName>
                                        </p:attrNameLst>
                                      </p:cBhvr>
                                      <p:to>
                                        <p:strVal val="visible"/>
                                      </p:to>
                                    </p:set>
                                    <p:anim calcmode="lin" valueType="num">
                                      <p:cBhvr additive="base">
                                        <p:cTn id="111" dur="500" fill="hold"/>
                                        <p:tgtEl>
                                          <p:spTgt spid="90">
                                            <p:txEl>
                                              <p:pRg st="0" end="0"/>
                                            </p:txEl>
                                          </p:spTgt>
                                        </p:tgtEl>
                                        <p:attrNameLst>
                                          <p:attrName>ppt_x</p:attrName>
                                        </p:attrNameLst>
                                      </p:cBhvr>
                                      <p:tavLst>
                                        <p:tav tm="0">
                                          <p:val>
                                            <p:strVal val="#ppt_x"/>
                                          </p:val>
                                        </p:tav>
                                        <p:tav tm="100000">
                                          <p:val>
                                            <p:strVal val="#ppt_x"/>
                                          </p:val>
                                        </p:tav>
                                      </p:tavLst>
                                    </p:anim>
                                    <p:anim calcmode="lin" valueType="num">
                                      <p:cBhvr additive="base">
                                        <p:cTn id="112" dur="500" fill="hold"/>
                                        <p:tgtEl>
                                          <p:spTgt spid="9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build="p">
        <p:tmplLst>
          <p:tmpl lvl="1">
            <p:tnLst>
              <p:par>
                <p:cTn presetID="10" presetClass="entr" presetSubtype="0"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53" grpId="0"/>
      <p:bldP spid="5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54"/>
                        </p:tgtEl>
                        <p:attrNameLst>
                          <p:attrName>style.visibility</p:attrName>
                        </p:attrNameLst>
                      </p:cBhvr>
                      <p:to>
                        <p:strVal val="visible"/>
                      </p:to>
                    </p:set>
                    <p:anim calcmode="lin" valueType="num">
                      <p:cBhvr additive="base">
                        <p:cTn dur="500" fill="hold"/>
                        <p:tgtEl>
                          <p:spTgt spid="54"/>
                        </p:tgtEl>
                        <p:attrNameLst>
                          <p:attrName>ppt_x</p:attrName>
                        </p:attrNameLst>
                      </p:cBhvr>
                      <p:tavLst>
                        <p:tav tm="0">
                          <p:val>
                            <p:strVal val="#ppt_x"/>
                          </p:val>
                        </p:tav>
                        <p:tav tm="100000">
                          <p:val>
                            <p:strVal val="#ppt_x"/>
                          </p:val>
                        </p:tav>
                      </p:tavLst>
                    </p:anim>
                    <p:anim calcmode="lin" valueType="num">
                      <p:cBhvr additive="base">
                        <p:cTn dur="500" fill="hold"/>
                        <p:tgtEl>
                          <p:spTgt spid="54"/>
                        </p:tgtEl>
                        <p:attrNameLst>
                          <p:attrName>ppt_y</p:attrName>
                        </p:attrNameLst>
                      </p:cBhvr>
                      <p:tavLst>
                        <p:tav tm="0">
                          <p:val>
                            <p:strVal val="1+#ppt_h/2"/>
                          </p:val>
                        </p:tav>
                        <p:tav tm="100000">
                          <p:val>
                            <p:strVal val="#ppt_y"/>
                          </p:val>
                        </p:tav>
                      </p:tavLst>
                    </p:anim>
                  </p:childTnLst>
                </p:cTn>
              </p:par>
            </p:tnLst>
          </p:tmpl>
        </p:tmplLst>
      </p:bldP>
      <p:bldP spid="55" grpId="0" animBg="1"/>
      <p:bldP spid="56" grpId="0" build="p" animBg="1">
        <p:tmplLst>
          <p:tmpl>
            <p:tnLst>
              <p:par>
                <p:cTn presetID="22" presetClass="entr" presetSubtype="1" fill="hold" nodeType="afterEffect">
                  <p:stCondLst>
                    <p:cond delay="0"/>
                  </p:stCondLst>
                  <p:childTnLst>
                    <p:set>
                      <p:cBhvr>
                        <p:cTn dur="1" fill="hold">
                          <p:stCondLst>
                            <p:cond delay="0"/>
                          </p:stCondLst>
                        </p:cTn>
                        <p:tgtEl>
                          <p:spTgt spid="56"/>
                        </p:tgtEl>
                        <p:attrNameLst>
                          <p:attrName>style.visibility</p:attrName>
                        </p:attrNameLst>
                      </p:cBhvr>
                      <p:to>
                        <p:strVal val="visible"/>
                      </p:to>
                    </p:set>
                    <p:animEffect transition="in" filter="wipe(up)">
                      <p:cBhvr>
                        <p:cTn dur="500"/>
                        <p:tgtEl>
                          <p:spTgt spid="56"/>
                        </p:tgtEl>
                      </p:cBhvr>
                    </p:animEffect>
                  </p:childTnLst>
                </p:cTn>
              </p:par>
            </p:tnLst>
          </p:tmpl>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56"/>
                        </p:tgtEl>
                        <p:attrNameLst>
                          <p:attrName>style.visibility</p:attrName>
                        </p:attrNameLst>
                      </p:cBhvr>
                      <p:to>
                        <p:strVal val="visible"/>
                      </p:to>
                    </p:set>
                    <p:animEffect transition="in" filter="fade">
                      <p:cBhvr>
                        <p:cTn dur="500"/>
                        <p:tgtEl>
                          <p:spTgt spid="56"/>
                        </p:tgtEl>
                      </p:cBhvr>
                    </p:animEffect>
                  </p:childTnLst>
                </p:cTn>
              </p:par>
            </p:tnLst>
          </p:tmpl>
        </p:tmplLst>
      </p:bldP>
      <p:bldP spid="57" grpId="0"/>
      <p:bldP spid="58"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 calcmode="lin" valueType="num">
                      <p:cBhvr additive="base">
                        <p:cTn dur="500" fill="hold"/>
                        <p:tgtEl>
                          <p:spTgt spid="58"/>
                        </p:tgtEl>
                        <p:attrNameLst>
                          <p:attrName>ppt_x</p:attrName>
                        </p:attrNameLst>
                      </p:cBhvr>
                      <p:tavLst>
                        <p:tav tm="0">
                          <p:val>
                            <p:strVal val="#ppt_x"/>
                          </p:val>
                        </p:tav>
                        <p:tav tm="100000">
                          <p:val>
                            <p:strVal val="#ppt_x"/>
                          </p:val>
                        </p:tav>
                      </p:tavLst>
                    </p:anim>
                    <p:anim calcmode="lin" valueType="num">
                      <p:cBhvr additive="base">
                        <p:cTn dur="500" fill="hold"/>
                        <p:tgtEl>
                          <p:spTgt spid="58"/>
                        </p:tgtEl>
                        <p:attrNameLst>
                          <p:attrName>ppt_y</p:attrName>
                        </p:attrNameLst>
                      </p:cBhvr>
                      <p:tavLst>
                        <p:tav tm="0">
                          <p:val>
                            <p:strVal val="1+#ppt_h/2"/>
                          </p:val>
                        </p:tav>
                        <p:tav tm="100000">
                          <p:val>
                            <p:strVal val="#ppt_y"/>
                          </p:val>
                        </p:tav>
                      </p:tavLst>
                    </p:anim>
                  </p:childTnLst>
                </p:cTn>
              </p:par>
            </p:tnLst>
          </p:tmpl>
        </p:tmplLst>
      </p:bldP>
      <p:bldP spid="59" grpId="0" animBg="1"/>
      <p:bldP spid="60" grpId="0" build="p" animBg="1">
        <p:tmplLst>
          <p:tmpl>
            <p:tnLst>
              <p:par>
                <p:cTn presetID="22" presetClass="entr" presetSubtype="1" fill="hold" nodeType="afterEffect">
                  <p:stCondLst>
                    <p:cond delay="0"/>
                  </p:stCondLst>
                  <p:childTnLst>
                    <p:set>
                      <p:cBhvr>
                        <p:cTn dur="1" fill="hold">
                          <p:stCondLst>
                            <p:cond delay="0"/>
                          </p:stCondLst>
                        </p:cTn>
                        <p:tgtEl>
                          <p:spTgt spid="60"/>
                        </p:tgtEl>
                        <p:attrNameLst>
                          <p:attrName>style.visibility</p:attrName>
                        </p:attrNameLst>
                      </p:cBhvr>
                      <p:to>
                        <p:strVal val="visible"/>
                      </p:to>
                    </p:set>
                    <p:animEffect transition="in" filter="wipe(up)">
                      <p:cBhvr>
                        <p:cTn dur="500"/>
                        <p:tgtEl>
                          <p:spTgt spid="60"/>
                        </p:tgtEl>
                      </p:cBhvr>
                    </p:animEffect>
                  </p:childTnLst>
                </p:cTn>
              </p:par>
            </p:tnLst>
          </p:tmpl>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60"/>
                        </p:tgtEl>
                        <p:attrNameLst>
                          <p:attrName>style.visibility</p:attrName>
                        </p:attrNameLst>
                      </p:cBhvr>
                      <p:to>
                        <p:strVal val="visible"/>
                      </p:to>
                    </p:set>
                    <p:animEffect transition="in" filter="fade">
                      <p:cBhvr>
                        <p:cTn dur="500"/>
                        <p:tgtEl>
                          <p:spTgt spid="60"/>
                        </p:tgtEl>
                      </p:cBhvr>
                    </p:animEffect>
                  </p:childTnLst>
                </p:cTn>
              </p:par>
            </p:tnLst>
          </p:tmpl>
        </p:tmplLst>
      </p:bldP>
      <p:bldP spid="61" grpId="0"/>
      <p:bldP spid="6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62"/>
                        </p:tgtEl>
                        <p:attrNameLst>
                          <p:attrName>style.visibility</p:attrName>
                        </p:attrNameLst>
                      </p:cBhvr>
                      <p:to>
                        <p:strVal val="visible"/>
                      </p:to>
                    </p:set>
                    <p:anim calcmode="lin" valueType="num">
                      <p:cBhvr additive="base">
                        <p:cTn dur="500" fill="hold"/>
                        <p:tgtEl>
                          <p:spTgt spid="62"/>
                        </p:tgtEl>
                        <p:attrNameLst>
                          <p:attrName>ppt_x</p:attrName>
                        </p:attrNameLst>
                      </p:cBhvr>
                      <p:tavLst>
                        <p:tav tm="0">
                          <p:val>
                            <p:strVal val="#ppt_x"/>
                          </p:val>
                        </p:tav>
                        <p:tav tm="100000">
                          <p:val>
                            <p:strVal val="#ppt_x"/>
                          </p:val>
                        </p:tav>
                      </p:tavLst>
                    </p:anim>
                    <p:anim calcmode="lin" valueType="num">
                      <p:cBhvr additive="base">
                        <p:cTn dur="500" fill="hold"/>
                        <p:tgtEl>
                          <p:spTgt spid="62"/>
                        </p:tgtEl>
                        <p:attrNameLst>
                          <p:attrName>ppt_y</p:attrName>
                        </p:attrNameLst>
                      </p:cBhvr>
                      <p:tavLst>
                        <p:tav tm="0">
                          <p:val>
                            <p:strVal val="1+#ppt_h/2"/>
                          </p:val>
                        </p:tav>
                        <p:tav tm="100000">
                          <p:val>
                            <p:strVal val="#ppt_y"/>
                          </p:val>
                        </p:tav>
                      </p:tavLst>
                    </p:anim>
                  </p:childTnLst>
                </p:cTn>
              </p:par>
            </p:tnLst>
          </p:tmpl>
        </p:tmplLst>
      </p:bldP>
      <p:bldP spid="65" grpId="0" animBg="1"/>
      <p:bldP spid="70" grpId="0" build="p" animBg="1">
        <p:tmplLst>
          <p:tmpl>
            <p:tnLst>
              <p:par>
                <p:cTn presetID="22" presetClass="entr" presetSubtype="1" fill="hold" nodeType="afterEffect">
                  <p:stCondLst>
                    <p:cond delay="0"/>
                  </p:stCondLst>
                  <p:childTnLst>
                    <p:set>
                      <p:cBhvr>
                        <p:cTn dur="1" fill="hold">
                          <p:stCondLst>
                            <p:cond delay="0"/>
                          </p:stCondLst>
                        </p:cTn>
                        <p:tgtEl>
                          <p:spTgt spid="70"/>
                        </p:tgtEl>
                        <p:attrNameLst>
                          <p:attrName>style.visibility</p:attrName>
                        </p:attrNameLst>
                      </p:cBhvr>
                      <p:to>
                        <p:strVal val="visible"/>
                      </p:to>
                    </p:set>
                    <p:animEffect transition="in" filter="wipe(up)">
                      <p:cBhvr>
                        <p:cTn dur="500"/>
                        <p:tgtEl>
                          <p:spTgt spid="70"/>
                        </p:tgtEl>
                      </p:cBhvr>
                    </p:animEffect>
                  </p:childTnLst>
                </p:cTn>
              </p:par>
            </p:tnLst>
          </p:tmpl>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70"/>
                        </p:tgtEl>
                        <p:attrNameLst>
                          <p:attrName>style.visibility</p:attrName>
                        </p:attrNameLst>
                      </p:cBhvr>
                      <p:to>
                        <p:strVal val="visible"/>
                      </p:to>
                    </p:set>
                    <p:animEffect transition="in" filter="fade">
                      <p:cBhvr>
                        <p:cTn dur="500"/>
                        <p:tgtEl>
                          <p:spTgt spid="70"/>
                        </p:tgtEl>
                      </p:cBhvr>
                    </p:animEffect>
                  </p:childTnLst>
                </p:cTn>
              </p:par>
            </p:tnLst>
          </p:tmpl>
        </p:tmplLst>
      </p:bldP>
      <p:bldP spid="77" grpId="0"/>
      <p:bldP spid="8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80"/>
                        </p:tgtEl>
                        <p:attrNameLst>
                          <p:attrName>style.visibility</p:attrName>
                        </p:attrNameLst>
                      </p:cBhvr>
                      <p:to>
                        <p:strVal val="visible"/>
                      </p:to>
                    </p:set>
                    <p:anim calcmode="lin" valueType="num">
                      <p:cBhvr additive="base">
                        <p:cTn dur="500" fill="hold"/>
                        <p:tgtEl>
                          <p:spTgt spid="80"/>
                        </p:tgtEl>
                        <p:attrNameLst>
                          <p:attrName>ppt_x</p:attrName>
                        </p:attrNameLst>
                      </p:cBhvr>
                      <p:tavLst>
                        <p:tav tm="0">
                          <p:val>
                            <p:strVal val="#ppt_x"/>
                          </p:val>
                        </p:tav>
                        <p:tav tm="100000">
                          <p:val>
                            <p:strVal val="#ppt_x"/>
                          </p:val>
                        </p:tav>
                      </p:tavLst>
                    </p:anim>
                    <p:anim calcmode="lin" valueType="num">
                      <p:cBhvr additive="base">
                        <p:cTn dur="500" fill="hold"/>
                        <p:tgtEl>
                          <p:spTgt spid="80"/>
                        </p:tgtEl>
                        <p:attrNameLst>
                          <p:attrName>ppt_y</p:attrName>
                        </p:attrNameLst>
                      </p:cBhvr>
                      <p:tavLst>
                        <p:tav tm="0">
                          <p:val>
                            <p:strVal val="1+#ppt_h/2"/>
                          </p:val>
                        </p:tav>
                        <p:tav tm="100000">
                          <p:val>
                            <p:strVal val="#ppt_y"/>
                          </p:val>
                        </p:tav>
                      </p:tavLst>
                    </p:anim>
                  </p:childTnLst>
                </p:cTn>
              </p:par>
            </p:tnLst>
          </p:tmpl>
        </p:tmplLst>
      </p:bldP>
      <p:bldP spid="85" grpId="0" animBg="1"/>
      <p:bldP spid="88" grpId="0" build="p" animBg="1">
        <p:tmplLst>
          <p:tmpl>
            <p:tnLst>
              <p:par>
                <p:cTn presetID="22" presetClass="entr" presetSubtype="1" fill="hold" nodeType="afterEffect">
                  <p:stCondLst>
                    <p:cond delay="0"/>
                  </p:stCondLst>
                  <p:childTnLst>
                    <p:set>
                      <p:cBhvr>
                        <p:cTn dur="1" fill="hold">
                          <p:stCondLst>
                            <p:cond delay="0"/>
                          </p:stCondLst>
                        </p:cTn>
                        <p:tgtEl>
                          <p:spTgt spid="88"/>
                        </p:tgtEl>
                        <p:attrNameLst>
                          <p:attrName>style.visibility</p:attrName>
                        </p:attrNameLst>
                      </p:cBhvr>
                      <p:to>
                        <p:strVal val="visible"/>
                      </p:to>
                    </p:set>
                    <p:animEffect transition="in" filter="wipe(up)">
                      <p:cBhvr>
                        <p:cTn dur="500"/>
                        <p:tgtEl>
                          <p:spTgt spid="88"/>
                        </p:tgtEl>
                      </p:cBhvr>
                    </p:animEffect>
                  </p:childTnLst>
                </p:cTn>
              </p:par>
            </p:tnLst>
          </p:tmpl>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88"/>
                        </p:tgtEl>
                        <p:attrNameLst>
                          <p:attrName>style.visibility</p:attrName>
                        </p:attrNameLst>
                      </p:cBhvr>
                      <p:to>
                        <p:strVal val="visible"/>
                      </p:to>
                    </p:set>
                    <p:animEffect transition="in" filter="fade">
                      <p:cBhvr>
                        <p:cTn dur="500"/>
                        <p:tgtEl>
                          <p:spTgt spid="88"/>
                        </p:tgtEl>
                      </p:cBhvr>
                    </p:animEffect>
                  </p:childTnLst>
                </p:cTn>
              </p:par>
            </p:tnLst>
          </p:tmpl>
        </p:tmplLst>
      </p:bldP>
      <p:bldP spid="89" grpId="0"/>
      <p:bldP spid="9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90"/>
                        </p:tgtEl>
                        <p:attrNameLst>
                          <p:attrName>style.visibility</p:attrName>
                        </p:attrNameLst>
                      </p:cBhvr>
                      <p:to>
                        <p:strVal val="visible"/>
                      </p:to>
                    </p:set>
                    <p:anim calcmode="lin" valueType="num">
                      <p:cBhvr additive="base">
                        <p:cTn dur="500" fill="hold"/>
                        <p:tgtEl>
                          <p:spTgt spid="90"/>
                        </p:tgtEl>
                        <p:attrNameLst>
                          <p:attrName>ppt_x</p:attrName>
                        </p:attrNameLst>
                      </p:cBhvr>
                      <p:tavLst>
                        <p:tav tm="0">
                          <p:val>
                            <p:strVal val="#ppt_x"/>
                          </p:val>
                        </p:tav>
                        <p:tav tm="100000">
                          <p:val>
                            <p:strVal val="#ppt_x"/>
                          </p:val>
                        </p:tav>
                      </p:tavLst>
                    </p:anim>
                    <p:anim calcmode="lin" valueType="num">
                      <p:cBhvr additive="base">
                        <p:cTn dur="500" fill="hold"/>
                        <p:tgtEl>
                          <p:spTgt spid="90"/>
                        </p:tgtEl>
                        <p:attrNameLst>
                          <p:attrName>ppt_y</p:attrName>
                        </p:attrNameLst>
                      </p:cBhvr>
                      <p:tavLst>
                        <p:tav tm="0">
                          <p:val>
                            <p:strVal val="1+#ppt_h/2"/>
                          </p:val>
                        </p:tav>
                        <p:tav tm="100000">
                          <p:val>
                            <p:strVal val="#ppt_y"/>
                          </p:val>
                        </p:tav>
                      </p:tavLst>
                    </p:anim>
                  </p:childTnLst>
                </p:cTn>
              </p:par>
            </p:tnLst>
          </p:tmpl>
        </p:tmplLst>
      </p:bldP>
      <p:bldP spid="91" grpId="0" animBg="1"/>
      <p:bldP spid="92" grpId="0" build="p" animBg="1">
        <p:tmplLst>
          <p:tmpl>
            <p:tnLst>
              <p:par>
                <p:cTn presetID="22" presetClass="entr" presetSubtype="1" fill="hold" nodeType="afterEffect">
                  <p:stCondLst>
                    <p:cond delay="0"/>
                  </p:stCondLst>
                  <p:childTnLst>
                    <p:set>
                      <p:cBhvr>
                        <p:cTn dur="1" fill="hold">
                          <p:stCondLst>
                            <p:cond delay="0"/>
                          </p:stCondLst>
                        </p:cTn>
                        <p:tgtEl>
                          <p:spTgt spid="92"/>
                        </p:tgtEl>
                        <p:attrNameLst>
                          <p:attrName>style.visibility</p:attrName>
                        </p:attrNameLst>
                      </p:cBhvr>
                      <p:to>
                        <p:strVal val="visible"/>
                      </p:to>
                    </p:set>
                    <p:animEffect transition="in" filter="wipe(up)">
                      <p:cBhvr>
                        <p:cTn dur="500"/>
                        <p:tgtEl>
                          <p:spTgt spid="92"/>
                        </p:tgtEl>
                      </p:cBhvr>
                    </p:animEffect>
                  </p:childTnLst>
                </p:cTn>
              </p:par>
            </p:tnLst>
          </p:tmpl>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92"/>
                        </p:tgtEl>
                        <p:attrNameLst>
                          <p:attrName>style.visibility</p:attrName>
                        </p:attrNameLst>
                      </p:cBhvr>
                      <p:to>
                        <p:strVal val="visible"/>
                      </p:to>
                    </p:set>
                    <p:animEffect transition="in" filter="fade">
                      <p:cBhvr>
                        <p:cTn dur="500"/>
                        <p:tgtEl>
                          <p:spTgt spid="92"/>
                        </p:tgtEl>
                      </p:cBhvr>
                    </p:animEffect>
                  </p:childTnLst>
                </p:cTn>
              </p:par>
            </p:tnLst>
          </p:tmpl>
        </p:tmplLst>
      </p:bldP>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portfolio.">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350352" y="517427"/>
            <a:ext cx="4443296" cy="310112"/>
          </a:xfrm>
          <a:prstGeom prst="rect">
            <a:avLst/>
          </a:prstGeom>
        </p:spPr>
        <p:txBody>
          <a:bodyPr wrap="none" lIns="0" tIns="0" rIns="0" bIns="0" anchor="ctr">
            <a:noAutofit/>
          </a:bodyPr>
          <a:lstStyle>
            <a:lvl1pPr algn="ctr">
              <a:defRPr sz="24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2" name="Text Placeholder 3"/>
          <p:cNvSpPr>
            <a:spLocks noGrp="1"/>
          </p:cNvSpPr>
          <p:nvPr>
            <p:ph type="body" sz="half" idx="2" hasCustomPrompt="1"/>
          </p:nvPr>
        </p:nvSpPr>
        <p:spPr>
          <a:xfrm>
            <a:off x="3271838" y="862246"/>
            <a:ext cx="2600325"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grpSp>
        <p:nvGrpSpPr>
          <p:cNvPr id="33" name="Group 32"/>
          <p:cNvGrpSpPr/>
          <p:nvPr userDrawn="1"/>
        </p:nvGrpSpPr>
        <p:grpSpPr>
          <a:xfrm>
            <a:off x="2497931" y="1143000"/>
            <a:ext cx="4148138" cy="76200"/>
            <a:chOff x="508000" y="2487613"/>
            <a:chExt cx="2818606" cy="76200"/>
          </a:xfrm>
        </p:grpSpPr>
        <p:sp>
          <p:nvSpPr>
            <p:cNvPr id="34" name="Rectangle 33"/>
            <p:cNvSpPr/>
            <p:nvPr userDrawn="1"/>
          </p:nvSpPr>
          <p:spPr>
            <a:xfrm>
              <a:off x="508000" y="2487613"/>
              <a:ext cx="469924"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976948" y="2487613"/>
              <a:ext cx="469924" cy="7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1446882" y="2487613"/>
              <a:ext cx="469924" cy="76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userDrawn="1"/>
          </p:nvSpPr>
          <p:spPr>
            <a:xfrm>
              <a:off x="1916815" y="2487613"/>
              <a:ext cx="469924" cy="76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userDrawn="1"/>
          </p:nvSpPr>
          <p:spPr>
            <a:xfrm>
              <a:off x="2386749" y="2487613"/>
              <a:ext cx="469924" cy="76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userDrawn="1"/>
          </p:nvSpPr>
          <p:spPr>
            <a:xfrm>
              <a:off x="2856682" y="2487613"/>
              <a:ext cx="469924"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Pentagon 39"/>
          <p:cNvSpPr>
            <a:spLocks noChangeAspect="1"/>
          </p:cNvSpPr>
          <p:nvPr userDrawn="1"/>
        </p:nvSpPr>
        <p:spPr>
          <a:xfrm rot="5400000">
            <a:off x="8501871" y="773413"/>
            <a:ext cx="394954" cy="495300"/>
          </a:xfrm>
          <a:prstGeom prst="homePlate">
            <a:avLst>
              <a:gd name="adj" fmla="val 3190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41" name="Slide Number Placeholder 4"/>
          <p:cNvSpPr txBox="1">
            <a:spLocks/>
          </p:cNvSpPr>
          <p:nvPr userDrawn="1"/>
        </p:nvSpPr>
        <p:spPr>
          <a:xfrm>
            <a:off x="8426147" y="790539"/>
            <a:ext cx="546403" cy="403892"/>
          </a:xfrm>
          <a:prstGeom prst="rect">
            <a:avLst/>
          </a:prstGeom>
        </p:spPr>
        <p:txBody>
          <a:bodyPr vert="horz" lIns="91440" tIns="45720" rIns="91440" bIns="4572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36B7D2-B98C-44FD-8D04-7EC62A564975}" type="slidenum">
              <a:rPr lang="en-US" sz="1200" smtClean="0"/>
              <a:pPr/>
              <a:t>‹#›</a:t>
            </a:fld>
            <a:endParaRPr lang="en-US" sz="1200" dirty="0"/>
          </a:p>
        </p:txBody>
      </p:sp>
      <p:sp>
        <p:nvSpPr>
          <p:cNvPr id="42" name="Rectangle 41"/>
          <p:cNvSpPr/>
          <p:nvPr userDrawn="1"/>
        </p:nvSpPr>
        <p:spPr>
          <a:xfrm>
            <a:off x="2562325" y="2017436"/>
            <a:ext cx="1981200" cy="1981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530325" y="4055214"/>
            <a:ext cx="1981200" cy="1981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icture Placeholder 7"/>
          <p:cNvSpPr>
            <a:spLocks noGrp="1"/>
          </p:cNvSpPr>
          <p:nvPr>
            <p:ph type="pic" sz="quarter" idx="35" hasCustomPrompt="1"/>
          </p:nvPr>
        </p:nvSpPr>
        <p:spPr>
          <a:xfrm>
            <a:off x="525780" y="2015912"/>
            <a:ext cx="1984248" cy="1984248"/>
          </a:xfrm>
          <a:prstGeom prst="rect">
            <a:avLst/>
          </a:prstGeom>
          <a:noFill/>
          <a:ln w="3175">
            <a:noFill/>
          </a:ln>
        </p:spPr>
        <p:txBody>
          <a:bodyPr wrap="none" tIns="0" bIns="457200" anchor="b"/>
          <a:lstStyle>
            <a:lvl1pPr algn="ctr" rtl="0">
              <a:buNone/>
              <a:defRPr sz="1400" b="1" baseline="0">
                <a:solidFill>
                  <a:schemeClr val="tx1">
                    <a:lumMod val="65000"/>
                    <a:lumOff val="35000"/>
                  </a:schemeClr>
                </a:solidFill>
              </a:defRPr>
            </a:lvl1pPr>
          </a:lstStyle>
          <a:p>
            <a:r>
              <a:rPr lang="en-US" dirty="0" smtClean="0"/>
              <a:t>Click  Icon To Add Image</a:t>
            </a:r>
            <a:endParaRPr lang="en-US" dirty="0"/>
          </a:p>
        </p:txBody>
      </p:sp>
      <p:sp>
        <p:nvSpPr>
          <p:cNvPr id="45" name="Picture Placeholder 7"/>
          <p:cNvSpPr>
            <a:spLocks noGrp="1"/>
          </p:cNvSpPr>
          <p:nvPr>
            <p:ph type="pic" sz="quarter" idx="36" hasCustomPrompt="1"/>
          </p:nvPr>
        </p:nvSpPr>
        <p:spPr>
          <a:xfrm>
            <a:off x="2561318" y="4053690"/>
            <a:ext cx="1984248" cy="1984248"/>
          </a:xfrm>
          <a:prstGeom prst="rect">
            <a:avLst/>
          </a:prstGeom>
          <a:noFill/>
          <a:ln w="3175">
            <a:noFill/>
          </a:ln>
        </p:spPr>
        <p:txBody>
          <a:bodyPr wrap="none" tIns="0" bIns="457200" anchor="b"/>
          <a:lstStyle>
            <a:lvl1pPr algn="ctr" rtl="0">
              <a:buNone/>
              <a:defRPr sz="1400" b="1" baseline="0">
                <a:solidFill>
                  <a:schemeClr val="tx1">
                    <a:lumMod val="65000"/>
                    <a:lumOff val="35000"/>
                  </a:schemeClr>
                </a:solidFill>
              </a:defRPr>
            </a:lvl1pPr>
          </a:lstStyle>
          <a:p>
            <a:r>
              <a:rPr lang="en-US" dirty="0" smtClean="0"/>
              <a:t>Click  Icon To Add Image</a:t>
            </a:r>
            <a:endParaRPr lang="en-US" dirty="0"/>
          </a:p>
        </p:txBody>
      </p:sp>
      <p:sp>
        <p:nvSpPr>
          <p:cNvPr id="46" name="Picture Placeholder 7"/>
          <p:cNvSpPr>
            <a:spLocks noGrp="1"/>
          </p:cNvSpPr>
          <p:nvPr>
            <p:ph type="pic" sz="quarter" idx="37" hasCustomPrompt="1"/>
          </p:nvPr>
        </p:nvSpPr>
        <p:spPr>
          <a:xfrm>
            <a:off x="4595359" y="4053690"/>
            <a:ext cx="1984248" cy="1984248"/>
          </a:xfrm>
          <a:prstGeom prst="rect">
            <a:avLst/>
          </a:prstGeom>
          <a:noFill/>
          <a:ln w="3175">
            <a:noFill/>
          </a:ln>
        </p:spPr>
        <p:txBody>
          <a:bodyPr wrap="none" tIns="0" bIns="457200" anchor="b"/>
          <a:lstStyle>
            <a:lvl1pPr algn="ctr" rtl="0">
              <a:buNone/>
              <a:defRPr sz="1400" b="1" baseline="0">
                <a:solidFill>
                  <a:schemeClr val="tx1">
                    <a:lumMod val="65000"/>
                    <a:lumOff val="35000"/>
                  </a:schemeClr>
                </a:solidFill>
              </a:defRPr>
            </a:lvl1pPr>
          </a:lstStyle>
          <a:p>
            <a:r>
              <a:rPr lang="en-US" dirty="0" smtClean="0"/>
              <a:t>Click  Icon To Add Image</a:t>
            </a:r>
            <a:endParaRPr lang="en-US" dirty="0"/>
          </a:p>
        </p:txBody>
      </p:sp>
      <p:sp>
        <p:nvSpPr>
          <p:cNvPr id="47" name="Picture Placeholder 7"/>
          <p:cNvSpPr>
            <a:spLocks noGrp="1"/>
          </p:cNvSpPr>
          <p:nvPr>
            <p:ph type="pic" sz="quarter" idx="38" hasCustomPrompt="1"/>
          </p:nvPr>
        </p:nvSpPr>
        <p:spPr>
          <a:xfrm>
            <a:off x="6629400" y="4053690"/>
            <a:ext cx="1984248" cy="1984248"/>
          </a:xfrm>
          <a:prstGeom prst="rect">
            <a:avLst/>
          </a:prstGeom>
          <a:noFill/>
          <a:ln w="3175">
            <a:noFill/>
          </a:ln>
        </p:spPr>
        <p:txBody>
          <a:bodyPr wrap="none" tIns="0" bIns="457200" anchor="b"/>
          <a:lstStyle>
            <a:lvl1pPr algn="ctr" rtl="0">
              <a:buNone/>
              <a:defRPr sz="1400" b="1" baseline="0">
                <a:solidFill>
                  <a:schemeClr val="tx1">
                    <a:lumMod val="65000"/>
                    <a:lumOff val="35000"/>
                  </a:schemeClr>
                </a:solidFill>
              </a:defRPr>
            </a:lvl1pPr>
          </a:lstStyle>
          <a:p>
            <a:r>
              <a:rPr lang="en-US" dirty="0" smtClean="0"/>
              <a:t>Click  Icon To Add Image</a:t>
            </a:r>
            <a:endParaRPr lang="en-US" dirty="0"/>
          </a:p>
        </p:txBody>
      </p:sp>
      <p:sp>
        <p:nvSpPr>
          <p:cNvPr id="55" name="Picture Placeholder 7"/>
          <p:cNvSpPr>
            <a:spLocks noGrp="1"/>
          </p:cNvSpPr>
          <p:nvPr>
            <p:ph type="pic" sz="quarter" idx="39" hasCustomPrompt="1"/>
          </p:nvPr>
        </p:nvSpPr>
        <p:spPr>
          <a:xfrm>
            <a:off x="4599432" y="2015912"/>
            <a:ext cx="4014216" cy="1984248"/>
          </a:xfrm>
          <a:prstGeom prst="rect">
            <a:avLst/>
          </a:prstGeom>
          <a:noFill/>
          <a:ln w="3175">
            <a:noFill/>
          </a:ln>
        </p:spPr>
        <p:txBody>
          <a:bodyPr wrap="none" tIns="0" bIns="457200" anchor="b"/>
          <a:lstStyle>
            <a:lvl1pPr algn="ctr" rtl="0">
              <a:buNone/>
              <a:defRPr sz="1400" b="1" baseline="0">
                <a:solidFill>
                  <a:schemeClr val="tx1">
                    <a:lumMod val="65000"/>
                    <a:lumOff val="35000"/>
                  </a:schemeClr>
                </a:solidFill>
              </a:defRPr>
            </a:lvl1pPr>
          </a:lstStyle>
          <a:p>
            <a:r>
              <a:rPr lang="en-US" dirty="0" smtClean="0"/>
              <a:t>Click  Icon To Add Image</a:t>
            </a:r>
            <a:endParaRPr lang="en-US" dirty="0"/>
          </a:p>
        </p:txBody>
      </p:sp>
      <p:sp>
        <p:nvSpPr>
          <p:cNvPr id="60" name="Freeform 139"/>
          <p:cNvSpPr>
            <a:spLocks noChangeAspect="1" noEditPoints="1"/>
          </p:cNvSpPr>
          <p:nvPr userDrawn="1"/>
        </p:nvSpPr>
        <p:spPr bwMode="auto">
          <a:xfrm>
            <a:off x="1256627" y="4215160"/>
            <a:ext cx="528596" cy="528596"/>
          </a:xfrm>
          <a:custGeom>
            <a:avLst/>
            <a:gdLst/>
            <a:ahLst/>
            <a:cxnLst>
              <a:cxn ang="0">
                <a:pos x="68" y="34"/>
              </a:cxn>
              <a:cxn ang="0">
                <a:pos x="34" y="68"/>
              </a:cxn>
              <a:cxn ang="0">
                <a:pos x="0" y="34"/>
              </a:cxn>
              <a:cxn ang="0">
                <a:pos x="34" y="0"/>
              </a:cxn>
              <a:cxn ang="0">
                <a:pos x="68" y="34"/>
              </a:cxn>
              <a:cxn ang="0">
                <a:pos x="66" y="34"/>
              </a:cxn>
              <a:cxn ang="0">
                <a:pos x="34" y="1"/>
              </a:cxn>
              <a:cxn ang="0">
                <a:pos x="1" y="34"/>
              </a:cxn>
              <a:cxn ang="0">
                <a:pos x="34" y="66"/>
              </a:cxn>
              <a:cxn ang="0">
                <a:pos x="66" y="34"/>
              </a:cxn>
              <a:cxn ang="0">
                <a:pos x="7" y="22"/>
              </a:cxn>
              <a:cxn ang="0">
                <a:pos x="21" y="60"/>
              </a:cxn>
              <a:cxn ang="0">
                <a:pos x="5" y="34"/>
              </a:cxn>
              <a:cxn ang="0">
                <a:pos x="7" y="22"/>
              </a:cxn>
              <a:cxn ang="0">
                <a:pos x="51" y="42"/>
              </a:cxn>
              <a:cxn ang="0">
                <a:pos x="48" y="51"/>
              </a:cxn>
              <a:cxn ang="0">
                <a:pos x="38" y="20"/>
              </a:cxn>
              <a:cxn ang="0">
                <a:pos x="41" y="20"/>
              </a:cxn>
              <a:cxn ang="0">
                <a:pos x="41" y="17"/>
              </a:cxn>
              <a:cxn ang="0">
                <a:pos x="33" y="18"/>
              </a:cxn>
              <a:cxn ang="0">
                <a:pos x="25" y="17"/>
              </a:cxn>
              <a:cxn ang="0">
                <a:pos x="25" y="20"/>
              </a:cxn>
              <a:cxn ang="0">
                <a:pos x="28" y="20"/>
              </a:cxn>
              <a:cxn ang="0">
                <a:pos x="33" y="32"/>
              </a:cxn>
              <a:cxn ang="0">
                <a:pos x="27" y="52"/>
              </a:cxn>
              <a:cxn ang="0">
                <a:pos x="16" y="20"/>
              </a:cxn>
              <a:cxn ang="0">
                <a:pos x="19" y="20"/>
              </a:cxn>
              <a:cxn ang="0">
                <a:pos x="19" y="17"/>
              </a:cxn>
              <a:cxn ang="0">
                <a:pos x="11" y="18"/>
              </a:cxn>
              <a:cxn ang="0">
                <a:pos x="9" y="18"/>
              </a:cxn>
              <a:cxn ang="0">
                <a:pos x="34" y="5"/>
              </a:cxn>
              <a:cxn ang="0">
                <a:pos x="53" y="12"/>
              </a:cxn>
              <a:cxn ang="0">
                <a:pos x="53" y="12"/>
              </a:cxn>
              <a:cxn ang="0">
                <a:pos x="48" y="17"/>
              </a:cxn>
              <a:cxn ang="0">
                <a:pos x="51" y="24"/>
              </a:cxn>
              <a:cxn ang="0">
                <a:pos x="53" y="32"/>
              </a:cxn>
              <a:cxn ang="0">
                <a:pos x="51" y="42"/>
              </a:cxn>
              <a:cxn ang="0">
                <a:pos x="43" y="61"/>
              </a:cxn>
              <a:cxn ang="0">
                <a:pos x="43" y="61"/>
              </a:cxn>
              <a:cxn ang="0">
                <a:pos x="34" y="63"/>
              </a:cxn>
              <a:cxn ang="0">
                <a:pos x="26" y="62"/>
              </a:cxn>
              <a:cxn ang="0">
                <a:pos x="34" y="36"/>
              </a:cxn>
              <a:cxn ang="0">
                <a:pos x="43" y="61"/>
              </a:cxn>
              <a:cxn ang="0">
                <a:pos x="63" y="34"/>
              </a:cxn>
              <a:cxn ang="0">
                <a:pos x="48" y="59"/>
              </a:cxn>
              <a:cxn ang="0">
                <a:pos x="57" y="33"/>
              </a:cxn>
              <a:cxn ang="0">
                <a:pos x="60" y="23"/>
              </a:cxn>
              <a:cxn ang="0">
                <a:pos x="59" y="20"/>
              </a:cxn>
              <a:cxn ang="0">
                <a:pos x="63" y="34"/>
              </a:cxn>
            </a:cxnLst>
            <a:rect l="0" t="0" r="r" b="b"/>
            <a:pathLst>
              <a:path w="68" h="68">
                <a:moveTo>
                  <a:pt x="68" y="34"/>
                </a:moveTo>
                <a:cubicBezTo>
                  <a:pt x="68" y="52"/>
                  <a:pt x="53" y="68"/>
                  <a:pt x="34" y="68"/>
                </a:cubicBezTo>
                <a:cubicBezTo>
                  <a:pt x="15" y="68"/>
                  <a:pt x="0" y="52"/>
                  <a:pt x="0" y="34"/>
                </a:cubicBezTo>
                <a:cubicBezTo>
                  <a:pt x="0" y="15"/>
                  <a:pt x="15" y="0"/>
                  <a:pt x="34" y="0"/>
                </a:cubicBezTo>
                <a:cubicBezTo>
                  <a:pt x="53" y="0"/>
                  <a:pt x="68" y="15"/>
                  <a:pt x="68" y="34"/>
                </a:cubicBezTo>
                <a:close/>
                <a:moveTo>
                  <a:pt x="66" y="34"/>
                </a:moveTo>
                <a:cubicBezTo>
                  <a:pt x="66" y="16"/>
                  <a:pt x="52" y="1"/>
                  <a:pt x="34" y="1"/>
                </a:cubicBezTo>
                <a:cubicBezTo>
                  <a:pt x="16" y="1"/>
                  <a:pt x="1" y="16"/>
                  <a:pt x="1" y="34"/>
                </a:cubicBezTo>
                <a:cubicBezTo>
                  <a:pt x="1" y="52"/>
                  <a:pt x="16" y="66"/>
                  <a:pt x="34" y="66"/>
                </a:cubicBezTo>
                <a:cubicBezTo>
                  <a:pt x="52" y="66"/>
                  <a:pt x="66" y="52"/>
                  <a:pt x="66" y="34"/>
                </a:cubicBezTo>
                <a:close/>
                <a:moveTo>
                  <a:pt x="7" y="22"/>
                </a:moveTo>
                <a:cubicBezTo>
                  <a:pt x="21" y="60"/>
                  <a:pt x="21" y="60"/>
                  <a:pt x="21" y="60"/>
                </a:cubicBezTo>
                <a:cubicBezTo>
                  <a:pt x="11" y="55"/>
                  <a:pt x="5" y="45"/>
                  <a:pt x="5" y="34"/>
                </a:cubicBezTo>
                <a:cubicBezTo>
                  <a:pt x="5" y="29"/>
                  <a:pt x="5" y="25"/>
                  <a:pt x="7" y="22"/>
                </a:cubicBezTo>
                <a:close/>
                <a:moveTo>
                  <a:pt x="51" y="42"/>
                </a:moveTo>
                <a:cubicBezTo>
                  <a:pt x="48" y="51"/>
                  <a:pt x="48" y="51"/>
                  <a:pt x="48" y="51"/>
                </a:cubicBezTo>
                <a:cubicBezTo>
                  <a:pt x="38" y="20"/>
                  <a:pt x="38" y="20"/>
                  <a:pt x="38" y="20"/>
                </a:cubicBezTo>
                <a:cubicBezTo>
                  <a:pt x="38" y="20"/>
                  <a:pt x="40" y="20"/>
                  <a:pt x="41" y="20"/>
                </a:cubicBezTo>
                <a:cubicBezTo>
                  <a:pt x="43" y="20"/>
                  <a:pt x="43" y="17"/>
                  <a:pt x="41" y="17"/>
                </a:cubicBezTo>
                <a:cubicBezTo>
                  <a:pt x="36" y="18"/>
                  <a:pt x="33" y="18"/>
                  <a:pt x="33" y="18"/>
                </a:cubicBezTo>
                <a:cubicBezTo>
                  <a:pt x="33" y="18"/>
                  <a:pt x="30" y="18"/>
                  <a:pt x="25" y="17"/>
                </a:cubicBezTo>
                <a:cubicBezTo>
                  <a:pt x="24" y="17"/>
                  <a:pt x="24" y="20"/>
                  <a:pt x="25" y="20"/>
                </a:cubicBezTo>
                <a:cubicBezTo>
                  <a:pt x="27" y="20"/>
                  <a:pt x="28" y="20"/>
                  <a:pt x="28" y="20"/>
                </a:cubicBezTo>
                <a:cubicBezTo>
                  <a:pt x="33" y="32"/>
                  <a:pt x="33" y="32"/>
                  <a:pt x="33" y="32"/>
                </a:cubicBezTo>
                <a:cubicBezTo>
                  <a:pt x="27" y="52"/>
                  <a:pt x="27" y="52"/>
                  <a:pt x="27" y="52"/>
                </a:cubicBezTo>
                <a:cubicBezTo>
                  <a:pt x="16" y="20"/>
                  <a:pt x="16" y="20"/>
                  <a:pt x="16" y="20"/>
                </a:cubicBezTo>
                <a:cubicBezTo>
                  <a:pt x="16" y="20"/>
                  <a:pt x="18" y="20"/>
                  <a:pt x="19" y="20"/>
                </a:cubicBezTo>
                <a:cubicBezTo>
                  <a:pt x="21" y="20"/>
                  <a:pt x="21" y="17"/>
                  <a:pt x="19" y="17"/>
                </a:cubicBezTo>
                <a:cubicBezTo>
                  <a:pt x="14" y="18"/>
                  <a:pt x="11" y="18"/>
                  <a:pt x="11" y="18"/>
                </a:cubicBezTo>
                <a:cubicBezTo>
                  <a:pt x="11" y="18"/>
                  <a:pt x="10" y="18"/>
                  <a:pt x="9" y="18"/>
                </a:cubicBezTo>
                <a:cubicBezTo>
                  <a:pt x="15" y="10"/>
                  <a:pt x="24" y="5"/>
                  <a:pt x="34" y="5"/>
                </a:cubicBezTo>
                <a:cubicBezTo>
                  <a:pt x="41" y="5"/>
                  <a:pt x="48" y="7"/>
                  <a:pt x="53" y="12"/>
                </a:cubicBezTo>
                <a:cubicBezTo>
                  <a:pt x="53" y="12"/>
                  <a:pt x="53" y="12"/>
                  <a:pt x="53" y="12"/>
                </a:cubicBezTo>
                <a:cubicBezTo>
                  <a:pt x="50" y="12"/>
                  <a:pt x="48" y="15"/>
                  <a:pt x="48" y="17"/>
                </a:cubicBezTo>
                <a:cubicBezTo>
                  <a:pt x="48" y="20"/>
                  <a:pt x="50" y="22"/>
                  <a:pt x="51" y="24"/>
                </a:cubicBezTo>
                <a:cubicBezTo>
                  <a:pt x="52" y="26"/>
                  <a:pt x="53" y="29"/>
                  <a:pt x="53" y="32"/>
                </a:cubicBezTo>
                <a:cubicBezTo>
                  <a:pt x="53" y="35"/>
                  <a:pt x="52" y="38"/>
                  <a:pt x="51" y="42"/>
                </a:cubicBezTo>
                <a:close/>
                <a:moveTo>
                  <a:pt x="43" y="61"/>
                </a:moveTo>
                <a:cubicBezTo>
                  <a:pt x="43" y="61"/>
                  <a:pt x="43" y="61"/>
                  <a:pt x="43" y="61"/>
                </a:cubicBezTo>
                <a:cubicBezTo>
                  <a:pt x="40" y="62"/>
                  <a:pt x="37" y="63"/>
                  <a:pt x="34" y="63"/>
                </a:cubicBezTo>
                <a:cubicBezTo>
                  <a:pt x="31" y="63"/>
                  <a:pt x="28" y="62"/>
                  <a:pt x="26" y="62"/>
                </a:cubicBezTo>
                <a:cubicBezTo>
                  <a:pt x="34" y="36"/>
                  <a:pt x="34" y="36"/>
                  <a:pt x="34" y="36"/>
                </a:cubicBezTo>
                <a:lnTo>
                  <a:pt x="43" y="61"/>
                </a:lnTo>
                <a:close/>
                <a:moveTo>
                  <a:pt x="63" y="34"/>
                </a:moveTo>
                <a:cubicBezTo>
                  <a:pt x="63" y="44"/>
                  <a:pt x="57" y="54"/>
                  <a:pt x="48" y="59"/>
                </a:cubicBezTo>
                <a:cubicBezTo>
                  <a:pt x="57" y="33"/>
                  <a:pt x="57" y="33"/>
                  <a:pt x="57" y="33"/>
                </a:cubicBezTo>
                <a:cubicBezTo>
                  <a:pt x="59" y="29"/>
                  <a:pt x="60" y="26"/>
                  <a:pt x="60" y="23"/>
                </a:cubicBezTo>
                <a:cubicBezTo>
                  <a:pt x="60" y="22"/>
                  <a:pt x="60" y="21"/>
                  <a:pt x="59" y="20"/>
                </a:cubicBezTo>
                <a:cubicBezTo>
                  <a:pt x="62" y="24"/>
                  <a:pt x="63" y="29"/>
                  <a:pt x="63" y="34"/>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157"/>
          <p:cNvSpPr>
            <a:spLocks noEditPoints="1"/>
          </p:cNvSpPr>
          <p:nvPr userDrawn="1"/>
        </p:nvSpPr>
        <p:spPr bwMode="auto">
          <a:xfrm>
            <a:off x="3358285" y="2176810"/>
            <a:ext cx="389281" cy="476760"/>
          </a:xfrm>
          <a:custGeom>
            <a:avLst/>
            <a:gdLst/>
            <a:ahLst/>
            <a:cxnLst>
              <a:cxn ang="0">
                <a:pos x="41" y="44"/>
              </a:cxn>
              <a:cxn ang="0">
                <a:pos x="35" y="50"/>
              </a:cxn>
              <a:cxn ang="0">
                <a:pos x="5" y="50"/>
              </a:cxn>
              <a:cxn ang="0">
                <a:pos x="0" y="44"/>
              </a:cxn>
              <a:cxn ang="0">
                <a:pos x="0" y="5"/>
              </a:cxn>
              <a:cxn ang="0">
                <a:pos x="5" y="0"/>
              </a:cxn>
              <a:cxn ang="0">
                <a:pos x="35" y="0"/>
              </a:cxn>
              <a:cxn ang="0">
                <a:pos x="41" y="5"/>
              </a:cxn>
              <a:cxn ang="0">
                <a:pos x="41" y="44"/>
              </a:cxn>
              <a:cxn ang="0">
                <a:pos x="36" y="5"/>
              </a:cxn>
              <a:cxn ang="0">
                <a:pos x="35" y="4"/>
              </a:cxn>
              <a:cxn ang="0">
                <a:pos x="5" y="4"/>
              </a:cxn>
              <a:cxn ang="0">
                <a:pos x="4" y="5"/>
              </a:cxn>
              <a:cxn ang="0">
                <a:pos x="4" y="40"/>
              </a:cxn>
              <a:cxn ang="0">
                <a:pos x="5" y="41"/>
              </a:cxn>
              <a:cxn ang="0">
                <a:pos x="35" y="41"/>
              </a:cxn>
              <a:cxn ang="0">
                <a:pos x="36" y="40"/>
              </a:cxn>
              <a:cxn ang="0">
                <a:pos x="36" y="5"/>
              </a:cxn>
              <a:cxn ang="0">
                <a:pos x="20" y="43"/>
              </a:cxn>
              <a:cxn ang="0">
                <a:pos x="18" y="45"/>
              </a:cxn>
              <a:cxn ang="0">
                <a:pos x="20" y="48"/>
              </a:cxn>
              <a:cxn ang="0">
                <a:pos x="23" y="45"/>
              </a:cxn>
              <a:cxn ang="0">
                <a:pos x="20" y="43"/>
              </a:cxn>
            </a:cxnLst>
            <a:rect l="0" t="0" r="r" b="b"/>
            <a:pathLst>
              <a:path w="41" h="50">
                <a:moveTo>
                  <a:pt x="41" y="44"/>
                </a:moveTo>
                <a:cubicBezTo>
                  <a:pt x="41" y="47"/>
                  <a:pt x="38" y="50"/>
                  <a:pt x="35" y="50"/>
                </a:cubicBezTo>
                <a:cubicBezTo>
                  <a:pt x="5" y="50"/>
                  <a:pt x="5" y="50"/>
                  <a:pt x="5" y="50"/>
                </a:cubicBezTo>
                <a:cubicBezTo>
                  <a:pt x="2" y="50"/>
                  <a:pt x="0" y="47"/>
                  <a:pt x="0" y="44"/>
                </a:cubicBezTo>
                <a:cubicBezTo>
                  <a:pt x="0" y="5"/>
                  <a:pt x="0" y="5"/>
                  <a:pt x="0" y="5"/>
                </a:cubicBezTo>
                <a:cubicBezTo>
                  <a:pt x="0" y="2"/>
                  <a:pt x="2" y="0"/>
                  <a:pt x="5" y="0"/>
                </a:cubicBezTo>
                <a:cubicBezTo>
                  <a:pt x="35" y="0"/>
                  <a:pt x="35" y="0"/>
                  <a:pt x="35" y="0"/>
                </a:cubicBezTo>
                <a:cubicBezTo>
                  <a:pt x="38" y="0"/>
                  <a:pt x="41" y="2"/>
                  <a:pt x="41" y="5"/>
                </a:cubicBezTo>
                <a:lnTo>
                  <a:pt x="41" y="44"/>
                </a:lnTo>
                <a:close/>
                <a:moveTo>
                  <a:pt x="36" y="5"/>
                </a:moveTo>
                <a:cubicBezTo>
                  <a:pt x="36" y="5"/>
                  <a:pt x="36" y="4"/>
                  <a:pt x="35" y="4"/>
                </a:cubicBezTo>
                <a:cubicBezTo>
                  <a:pt x="5" y="4"/>
                  <a:pt x="5" y="4"/>
                  <a:pt x="5" y="4"/>
                </a:cubicBezTo>
                <a:cubicBezTo>
                  <a:pt x="5" y="4"/>
                  <a:pt x="4" y="5"/>
                  <a:pt x="4" y="5"/>
                </a:cubicBezTo>
                <a:cubicBezTo>
                  <a:pt x="4" y="40"/>
                  <a:pt x="4" y="40"/>
                  <a:pt x="4" y="40"/>
                </a:cubicBezTo>
                <a:cubicBezTo>
                  <a:pt x="4" y="40"/>
                  <a:pt x="5" y="41"/>
                  <a:pt x="5" y="41"/>
                </a:cubicBezTo>
                <a:cubicBezTo>
                  <a:pt x="35" y="41"/>
                  <a:pt x="35" y="41"/>
                  <a:pt x="35" y="41"/>
                </a:cubicBezTo>
                <a:cubicBezTo>
                  <a:pt x="36" y="41"/>
                  <a:pt x="36" y="40"/>
                  <a:pt x="36" y="40"/>
                </a:cubicBezTo>
                <a:lnTo>
                  <a:pt x="36" y="5"/>
                </a:lnTo>
                <a:close/>
                <a:moveTo>
                  <a:pt x="20" y="43"/>
                </a:moveTo>
                <a:cubicBezTo>
                  <a:pt x="19" y="43"/>
                  <a:pt x="18" y="44"/>
                  <a:pt x="18" y="45"/>
                </a:cubicBezTo>
                <a:cubicBezTo>
                  <a:pt x="18" y="46"/>
                  <a:pt x="19" y="48"/>
                  <a:pt x="20" y="48"/>
                </a:cubicBezTo>
                <a:cubicBezTo>
                  <a:pt x="22" y="48"/>
                  <a:pt x="23" y="46"/>
                  <a:pt x="23" y="45"/>
                </a:cubicBezTo>
                <a:cubicBezTo>
                  <a:pt x="23" y="44"/>
                  <a:pt x="22" y="43"/>
                  <a:pt x="20" y="43"/>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Text Placeholder 3"/>
          <p:cNvSpPr>
            <a:spLocks noGrp="1"/>
          </p:cNvSpPr>
          <p:nvPr>
            <p:ph type="body" sz="half" idx="40"/>
          </p:nvPr>
        </p:nvSpPr>
        <p:spPr>
          <a:xfrm>
            <a:off x="606525" y="5058029"/>
            <a:ext cx="1828800" cy="859536"/>
          </a:xfrm>
          <a:prstGeom prst="rect">
            <a:avLst/>
          </a:prstGeom>
        </p:spPr>
        <p:txBody>
          <a:bodyPr wrap="square" lIns="0" tIns="0" rIns="0" bIns="0" anchor="t">
            <a:noAutofit/>
          </a:bodyPr>
          <a:lstStyle>
            <a:lvl1pPr marL="0" indent="0" algn="ctr">
              <a:buNone/>
              <a:defRPr sz="1100" b="0"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63" name="Text Placeholder 3"/>
          <p:cNvSpPr>
            <a:spLocks noGrp="1"/>
          </p:cNvSpPr>
          <p:nvPr>
            <p:ph type="body" sz="half" idx="41"/>
          </p:nvPr>
        </p:nvSpPr>
        <p:spPr>
          <a:xfrm>
            <a:off x="720825" y="4824760"/>
            <a:ext cx="1600200" cy="192780"/>
          </a:xfrm>
          <a:prstGeom prst="rect">
            <a:avLst/>
          </a:prstGeom>
        </p:spPr>
        <p:txBody>
          <a:bodyPr wrap="square" lIns="0" tIns="0" rIns="0" bIns="0" anchor="ctr">
            <a:noAutofit/>
          </a:bodyPr>
          <a:lstStyle>
            <a:lvl1pPr marL="0" indent="0" algn="ctr">
              <a:buNone/>
              <a:defRPr sz="14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64" name="Text Placeholder 3"/>
          <p:cNvSpPr>
            <a:spLocks noGrp="1"/>
          </p:cNvSpPr>
          <p:nvPr>
            <p:ph type="body" sz="half" idx="42"/>
          </p:nvPr>
        </p:nvSpPr>
        <p:spPr>
          <a:xfrm>
            <a:off x="2638525" y="3010154"/>
            <a:ext cx="1828800" cy="859536"/>
          </a:xfrm>
          <a:prstGeom prst="rect">
            <a:avLst/>
          </a:prstGeom>
        </p:spPr>
        <p:txBody>
          <a:bodyPr wrap="square" lIns="0" tIns="0" rIns="0" bIns="0" anchor="t">
            <a:noAutofit/>
          </a:bodyPr>
          <a:lstStyle>
            <a:lvl1pPr marL="0" indent="0" algn="ctr">
              <a:buNone/>
              <a:defRPr sz="1100" b="0"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65" name="Text Placeholder 3"/>
          <p:cNvSpPr>
            <a:spLocks noGrp="1"/>
          </p:cNvSpPr>
          <p:nvPr>
            <p:ph type="body" sz="half" idx="43"/>
          </p:nvPr>
        </p:nvSpPr>
        <p:spPr>
          <a:xfrm>
            <a:off x="2752825" y="2776885"/>
            <a:ext cx="1600200" cy="192780"/>
          </a:xfrm>
          <a:prstGeom prst="rect">
            <a:avLst/>
          </a:prstGeom>
        </p:spPr>
        <p:txBody>
          <a:bodyPr wrap="square" lIns="0" tIns="0" rIns="0" bIns="0" anchor="ctr">
            <a:noAutofit/>
          </a:bodyPr>
          <a:lstStyle>
            <a:lvl1pPr marL="0" indent="0" algn="ctr">
              <a:buNone/>
              <a:defRPr sz="14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anim calcmode="lin" valueType="num">
                                      <p:cBhvr>
                                        <p:cTn id="8" dur="500" fill="hold"/>
                                        <p:tgtEl>
                                          <p:spTgt spid="29"/>
                                        </p:tgtEl>
                                        <p:attrNameLst>
                                          <p:attrName>ppt_x</p:attrName>
                                        </p:attrNameLst>
                                      </p:cBhvr>
                                      <p:tavLst>
                                        <p:tav tm="0">
                                          <p:val>
                                            <p:strVal val="#ppt_x"/>
                                          </p:val>
                                        </p:tav>
                                        <p:tav tm="100000">
                                          <p:val>
                                            <p:strVal val="#ppt_x"/>
                                          </p:val>
                                        </p:tav>
                                      </p:tavLst>
                                    </p:anim>
                                    <p:anim calcmode="lin" valueType="num">
                                      <p:cBhvr>
                                        <p:cTn id="9" dur="500" fill="hold"/>
                                        <p:tgtEl>
                                          <p:spTgt spid="2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32">
                                            <p:txEl>
                                              <p:pRg st="0" end="0"/>
                                            </p:txEl>
                                          </p:spTgt>
                                        </p:tgtEl>
                                        <p:attrNameLst>
                                          <p:attrName>style.visibility</p:attrName>
                                        </p:attrNameLst>
                                      </p:cBhvr>
                                      <p:to>
                                        <p:strVal val="visible"/>
                                      </p:to>
                                    </p:set>
                                    <p:animEffect transition="in" filter="fade">
                                      <p:cBhvr>
                                        <p:cTn id="13" dur="500"/>
                                        <p:tgtEl>
                                          <p:spTgt spid="32">
                                            <p:txEl>
                                              <p:pRg st="0" end="0"/>
                                            </p:txEl>
                                          </p:spTgt>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childTnLst>
                          </p:cTn>
                        </p:par>
                        <p:par>
                          <p:cTn id="18" fill="hold">
                            <p:stCondLst>
                              <p:cond delay="1500"/>
                            </p:stCondLst>
                            <p:childTnLst>
                              <p:par>
                                <p:cTn id="19" presetID="23" presetClass="entr" presetSubtype="16" fill="hold" grpId="0" nodeType="afterEffect">
                                  <p:stCondLst>
                                    <p:cond delay="0"/>
                                  </p:stCondLst>
                                  <p:childTnLst>
                                    <p:set>
                                      <p:cBhvr>
                                        <p:cTn id="20" dur="1" fill="hold">
                                          <p:stCondLst>
                                            <p:cond delay="0"/>
                                          </p:stCondLst>
                                        </p:cTn>
                                        <p:tgtEl>
                                          <p:spTgt spid="44"/>
                                        </p:tgtEl>
                                        <p:attrNameLst>
                                          <p:attrName>style.visibility</p:attrName>
                                        </p:attrNameLst>
                                      </p:cBhvr>
                                      <p:to>
                                        <p:strVal val="visible"/>
                                      </p:to>
                                    </p:set>
                                    <p:anim calcmode="lin" valueType="num">
                                      <p:cBhvr>
                                        <p:cTn id="21" dur="500" fill="hold"/>
                                        <p:tgtEl>
                                          <p:spTgt spid="44"/>
                                        </p:tgtEl>
                                        <p:attrNameLst>
                                          <p:attrName>ppt_w</p:attrName>
                                        </p:attrNameLst>
                                      </p:cBhvr>
                                      <p:tavLst>
                                        <p:tav tm="0">
                                          <p:val>
                                            <p:fltVal val="0"/>
                                          </p:val>
                                        </p:tav>
                                        <p:tav tm="100000">
                                          <p:val>
                                            <p:strVal val="#ppt_w"/>
                                          </p:val>
                                        </p:tav>
                                      </p:tavLst>
                                    </p:anim>
                                    <p:anim calcmode="lin" valueType="num">
                                      <p:cBhvr>
                                        <p:cTn id="22" dur="500" fill="hold"/>
                                        <p:tgtEl>
                                          <p:spTgt spid="44"/>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10" presetClass="entr" presetSubtype="0" fill="hold" grpId="0" nodeType="afterEffect" nodePh="1">
                                  <p:stCondLst>
                                    <p:cond delay="0"/>
                                  </p:stCondLst>
                                  <p:endCondLst>
                                    <p:cond evt="begin" delay="0">
                                      <p:tn val="34"/>
                                    </p:cond>
                                  </p:endCondLst>
                                  <p:childTnLst>
                                    <p:set>
                                      <p:cBhvr>
                                        <p:cTn id="35" dur="1" fill="hold">
                                          <p:stCondLst>
                                            <p:cond delay="0"/>
                                          </p:stCondLst>
                                        </p:cTn>
                                        <p:tgtEl>
                                          <p:spTgt spid="63">
                                            <p:txEl>
                                              <p:pRg st="0" end="0"/>
                                            </p:txEl>
                                          </p:spTgt>
                                        </p:tgtEl>
                                        <p:attrNameLst>
                                          <p:attrName>style.visibility</p:attrName>
                                        </p:attrNameLst>
                                      </p:cBhvr>
                                      <p:to>
                                        <p:strVal val="visible"/>
                                      </p:to>
                                    </p:set>
                                    <p:animEffect transition="in" filter="fade">
                                      <p:cBhvr>
                                        <p:cTn id="36" dur="500"/>
                                        <p:tgtEl>
                                          <p:spTgt spid="63">
                                            <p:txEl>
                                              <p:pRg st="0" end="0"/>
                                            </p:txEl>
                                          </p:spTgt>
                                        </p:tgtEl>
                                      </p:cBhvr>
                                    </p:animEffect>
                                  </p:childTnLst>
                                </p:cTn>
                              </p:par>
                              <p:par>
                                <p:cTn id="37" presetID="10" presetClass="entr" presetSubtype="0" fill="hold" grpId="0" nodeType="withEffect" nodePh="1">
                                  <p:stCondLst>
                                    <p:cond delay="0"/>
                                  </p:stCondLst>
                                  <p:endCondLst>
                                    <p:cond evt="begin" delay="0">
                                      <p:tn val="37"/>
                                    </p:cond>
                                  </p:endCondLst>
                                  <p:childTnLst>
                                    <p:set>
                                      <p:cBhvr>
                                        <p:cTn id="38" dur="1" fill="hold">
                                          <p:stCondLst>
                                            <p:cond delay="0"/>
                                          </p:stCondLst>
                                        </p:cTn>
                                        <p:tgtEl>
                                          <p:spTgt spid="62">
                                            <p:txEl>
                                              <p:pRg st="0" end="0"/>
                                            </p:txEl>
                                          </p:spTgt>
                                        </p:tgtEl>
                                        <p:attrNameLst>
                                          <p:attrName>style.visibility</p:attrName>
                                        </p:attrNameLst>
                                      </p:cBhvr>
                                      <p:to>
                                        <p:strVal val="visible"/>
                                      </p:to>
                                    </p:set>
                                    <p:animEffect transition="in" filter="fade">
                                      <p:cBhvr>
                                        <p:cTn id="39" dur="500"/>
                                        <p:tgtEl>
                                          <p:spTgt spid="62">
                                            <p:txEl>
                                              <p:pRg st="0" end="0"/>
                                            </p:txEl>
                                          </p:spTgt>
                                        </p:tgtEl>
                                      </p:cBhvr>
                                    </p:animEffect>
                                  </p:childTnLst>
                                </p:cTn>
                              </p:par>
                            </p:childTnLst>
                          </p:cTn>
                        </p:par>
                        <p:par>
                          <p:cTn id="40" fill="hold">
                            <p:stCondLst>
                              <p:cond delay="3500"/>
                            </p:stCondLst>
                            <p:childTnLst>
                              <p:par>
                                <p:cTn id="41" presetID="23" presetClass="entr" presetSubtype="16" fill="hold" grpId="0"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childTnLst>
                                </p:cTn>
                              </p:par>
                            </p:childTnLst>
                          </p:cTn>
                        </p:par>
                        <p:par>
                          <p:cTn id="45" fill="hold">
                            <p:stCondLst>
                              <p:cond delay="4000"/>
                            </p:stCondLst>
                            <p:childTnLst>
                              <p:par>
                                <p:cTn id="46" presetID="23" presetClass="entr" presetSubtype="16" fill="hold" grpId="0" nodeType="afterEffect">
                                  <p:stCondLst>
                                    <p:cond delay="0"/>
                                  </p:stCondLst>
                                  <p:childTnLst>
                                    <p:set>
                                      <p:cBhvr>
                                        <p:cTn id="47" dur="1" fill="hold">
                                          <p:stCondLst>
                                            <p:cond delay="0"/>
                                          </p:stCondLst>
                                        </p:cTn>
                                        <p:tgtEl>
                                          <p:spTgt spid="42"/>
                                        </p:tgtEl>
                                        <p:attrNameLst>
                                          <p:attrName>style.visibility</p:attrName>
                                        </p:attrNameLst>
                                      </p:cBhvr>
                                      <p:to>
                                        <p:strVal val="visible"/>
                                      </p:to>
                                    </p:set>
                                    <p:anim calcmode="lin" valueType="num">
                                      <p:cBhvr>
                                        <p:cTn id="48" dur="500" fill="hold"/>
                                        <p:tgtEl>
                                          <p:spTgt spid="42"/>
                                        </p:tgtEl>
                                        <p:attrNameLst>
                                          <p:attrName>ppt_w</p:attrName>
                                        </p:attrNameLst>
                                      </p:cBhvr>
                                      <p:tavLst>
                                        <p:tav tm="0">
                                          <p:val>
                                            <p:fltVal val="0"/>
                                          </p:val>
                                        </p:tav>
                                        <p:tav tm="100000">
                                          <p:val>
                                            <p:strVal val="#ppt_w"/>
                                          </p:val>
                                        </p:tav>
                                      </p:tavLst>
                                    </p:anim>
                                    <p:anim calcmode="lin" valueType="num">
                                      <p:cBhvr>
                                        <p:cTn id="49" dur="500" fill="hold"/>
                                        <p:tgtEl>
                                          <p:spTgt spid="42"/>
                                        </p:tgtEl>
                                        <p:attrNameLst>
                                          <p:attrName>ppt_h</p:attrName>
                                        </p:attrNameLst>
                                      </p:cBhvr>
                                      <p:tavLst>
                                        <p:tav tm="0">
                                          <p:val>
                                            <p:fltVal val="0"/>
                                          </p:val>
                                        </p:tav>
                                        <p:tav tm="100000">
                                          <p:val>
                                            <p:strVal val="#ppt_h"/>
                                          </p:val>
                                        </p:tav>
                                      </p:tavLst>
                                    </p:anim>
                                  </p:childTnLst>
                                </p:cTn>
                              </p:par>
                            </p:childTnLst>
                          </p:cTn>
                        </p:par>
                        <p:par>
                          <p:cTn id="50" fill="hold">
                            <p:stCondLst>
                              <p:cond delay="4500"/>
                            </p:stCondLst>
                            <p:childTnLst>
                              <p:par>
                                <p:cTn id="51" presetID="2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10" presetClass="entr" presetSubtype="0" fill="hold" grpId="0" nodeType="afterEffect" nodePh="1">
                                  <p:stCondLst>
                                    <p:cond delay="0"/>
                                  </p:stCondLst>
                                  <p:endCondLst>
                                    <p:cond evt="begin" delay="0">
                                      <p:tn val="56"/>
                                    </p:cond>
                                  </p:endCondLst>
                                  <p:childTnLst>
                                    <p:set>
                                      <p:cBhvr>
                                        <p:cTn id="57" dur="1" fill="hold">
                                          <p:stCondLst>
                                            <p:cond delay="0"/>
                                          </p:stCondLst>
                                        </p:cTn>
                                        <p:tgtEl>
                                          <p:spTgt spid="65">
                                            <p:txEl>
                                              <p:pRg st="0" end="0"/>
                                            </p:txEl>
                                          </p:spTgt>
                                        </p:tgtEl>
                                        <p:attrNameLst>
                                          <p:attrName>style.visibility</p:attrName>
                                        </p:attrNameLst>
                                      </p:cBhvr>
                                      <p:to>
                                        <p:strVal val="visible"/>
                                      </p:to>
                                    </p:set>
                                    <p:animEffect transition="in" filter="fade">
                                      <p:cBhvr>
                                        <p:cTn id="58" dur="500"/>
                                        <p:tgtEl>
                                          <p:spTgt spid="65">
                                            <p:txEl>
                                              <p:pRg st="0" end="0"/>
                                            </p:txEl>
                                          </p:spTgt>
                                        </p:tgtEl>
                                      </p:cBhvr>
                                    </p:animEffect>
                                  </p:childTnLst>
                                </p:cTn>
                              </p:par>
                              <p:par>
                                <p:cTn id="59" presetID="10" presetClass="entr" presetSubtype="0" fill="hold" grpId="0" nodeType="withEffect" nodePh="1">
                                  <p:stCondLst>
                                    <p:cond delay="0"/>
                                  </p:stCondLst>
                                  <p:endCondLst>
                                    <p:cond evt="begin" delay="0">
                                      <p:tn val="59"/>
                                    </p:cond>
                                  </p:endCondLst>
                                  <p:childTnLst>
                                    <p:set>
                                      <p:cBhvr>
                                        <p:cTn id="60" dur="1" fill="hold">
                                          <p:stCondLst>
                                            <p:cond delay="0"/>
                                          </p:stCondLst>
                                        </p:cTn>
                                        <p:tgtEl>
                                          <p:spTgt spid="64">
                                            <p:txEl>
                                              <p:pRg st="0" end="0"/>
                                            </p:txEl>
                                          </p:spTgt>
                                        </p:tgtEl>
                                        <p:attrNameLst>
                                          <p:attrName>style.visibility</p:attrName>
                                        </p:attrNameLst>
                                      </p:cBhvr>
                                      <p:to>
                                        <p:strVal val="visible"/>
                                      </p:to>
                                    </p:set>
                                    <p:animEffect transition="in" filter="fade">
                                      <p:cBhvr>
                                        <p:cTn id="61" dur="500"/>
                                        <p:tgtEl>
                                          <p:spTgt spid="64">
                                            <p:txEl>
                                              <p:pRg st="0" end="0"/>
                                            </p:txEl>
                                          </p:spTgt>
                                        </p:tgtEl>
                                      </p:cBhvr>
                                    </p:animEffect>
                                  </p:childTnLst>
                                </p:cTn>
                              </p:par>
                            </p:childTnLst>
                          </p:cTn>
                        </p:par>
                        <p:par>
                          <p:cTn id="62" fill="hold">
                            <p:stCondLst>
                              <p:cond delay="5500"/>
                            </p:stCondLst>
                            <p:childTnLst>
                              <p:par>
                                <p:cTn id="63" presetID="16" presetClass="entr" presetSubtype="37" fill="hold" grpId="0" nodeType="afterEffect">
                                  <p:stCondLst>
                                    <p:cond delay="0"/>
                                  </p:stCondLst>
                                  <p:childTnLst>
                                    <p:set>
                                      <p:cBhvr>
                                        <p:cTn id="64" dur="1" fill="hold">
                                          <p:stCondLst>
                                            <p:cond delay="0"/>
                                          </p:stCondLst>
                                        </p:cTn>
                                        <p:tgtEl>
                                          <p:spTgt spid="55"/>
                                        </p:tgtEl>
                                        <p:attrNameLst>
                                          <p:attrName>style.visibility</p:attrName>
                                        </p:attrNameLst>
                                      </p:cBhvr>
                                      <p:to>
                                        <p:strVal val="visible"/>
                                      </p:to>
                                    </p:set>
                                    <p:animEffect transition="in" filter="barn(outVertical)">
                                      <p:cBhvr>
                                        <p:cTn id="65" dur="500"/>
                                        <p:tgtEl>
                                          <p:spTgt spid="55"/>
                                        </p:tgtEl>
                                      </p:cBhvr>
                                    </p:animEffect>
                                  </p:childTnLst>
                                </p:cTn>
                              </p:par>
                            </p:childTnLst>
                          </p:cTn>
                        </p:par>
                        <p:par>
                          <p:cTn id="66" fill="hold">
                            <p:stCondLst>
                              <p:cond delay="6000"/>
                            </p:stCondLst>
                            <p:childTnLst>
                              <p:par>
                                <p:cTn id="67" presetID="23" presetClass="entr" presetSubtype="16" fill="hold" grpId="0" nodeType="afterEffect">
                                  <p:stCondLst>
                                    <p:cond delay="0"/>
                                  </p:stCondLst>
                                  <p:childTnLst>
                                    <p:set>
                                      <p:cBhvr>
                                        <p:cTn id="68" dur="1" fill="hold">
                                          <p:stCondLst>
                                            <p:cond delay="0"/>
                                          </p:stCondLst>
                                        </p:cTn>
                                        <p:tgtEl>
                                          <p:spTgt spid="46"/>
                                        </p:tgtEl>
                                        <p:attrNameLst>
                                          <p:attrName>style.visibility</p:attrName>
                                        </p:attrNameLst>
                                      </p:cBhvr>
                                      <p:to>
                                        <p:strVal val="visible"/>
                                      </p:to>
                                    </p:set>
                                    <p:anim calcmode="lin" valueType="num">
                                      <p:cBhvr>
                                        <p:cTn id="69" dur="500" fill="hold"/>
                                        <p:tgtEl>
                                          <p:spTgt spid="46"/>
                                        </p:tgtEl>
                                        <p:attrNameLst>
                                          <p:attrName>ppt_w</p:attrName>
                                        </p:attrNameLst>
                                      </p:cBhvr>
                                      <p:tavLst>
                                        <p:tav tm="0">
                                          <p:val>
                                            <p:fltVal val="0"/>
                                          </p:val>
                                        </p:tav>
                                        <p:tav tm="100000">
                                          <p:val>
                                            <p:strVal val="#ppt_w"/>
                                          </p:val>
                                        </p:tav>
                                      </p:tavLst>
                                    </p:anim>
                                    <p:anim calcmode="lin" valueType="num">
                                      <p:cBhvr>
                                        <p:cTn id="70" dur="500" fill="hold"/>
                                        <p:tgtEl>
                                          <p:spTgt spid="46"/>
                                        </p:tgtEl>
                                        <p:attrNameLst>
                                          <p:attrName>ppt_h</p:attrName>
                                        </p:attrNameLst>
                                      </p:cBhvr>
                                      <p:tavLst>
                                        <p:tav tm="0">
                                          <p:val>
                                            <p:fltVal val="0"/>
                                          </p:val>
                                        </p:tav>
                                        <p:tav tm="100000">
                                          <p:val>
                                            <p:strVal val="#ppt_h"/>
                                          </p:val>
                                        </p:tav>
                                      </p:tavLst>
                                    </p:anim>
                                  </p:childTnLst>
                                </p:cTn>
                              </p:par>
                            </p:childTnLst>
                          </p:cTn>
                        </p:par>
                        <p:par>
                          <p:cTn id="71" fill="hold">
                            <p:stCondLst>
                              <p:cond delay="6500"/>
                            </p:stCondLst>
                            <p:childTnLst>
                              <p:par>
                                <p:cTn id="72" presetID="2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2" grpId="0" build="p">
        <p:tmplLst>
          <p:tmpl lvl="1">
            <p:tnLst>
              <p:par>
                <p:cTn presetID="10" presetClass="entr" presetSubtype="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42" grpId="0" animBg="1"/>
      <p:bldP spid="43" grpId="0" animBg="1"/>
      <p:bldP spid="44" grpId="0"/>
      <p:bldP spid="45" grpId="0"/>
      <p:bldP spid="46" grpId="0"/>
      <p:bldP spid="47" grpId="0"/>
      <p:bldP spid="55" grpId="0"/>
      <p:bldP spid="60" grpId="0" animBg="1"/>
      <p:bldP spid="61" grpId="0" animBg="1"/>
      <p:bldP spid="62"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62"/>
                        </p:tgtEl>
                        <p:attrNameLst>
                          <p:attrName>style.visibility</p:attrName>
                        </p:attrNameLst>
                      </p:cBhvr>
                      <p:to>
                        <p:strVal val="visible"/>
                      </p:to>
                    </p:set>
                    <p:animEffect transition="in" filter="fade">
                      <p:cBhvr>
                        <p:cTn dur="500"/>
                        <p:tgtEl>
                          <p:spTgt spid="62"/>
                        </p:tgtEl>
                      </p:cBhvr>
                    </p:animEffect>
                  </p:childTnLst>
                </p:cTn>
              </p:par>
            </p:tnLst>
          </p:tmpl>
        </p:tmplLst>
      </p:bldP>
      <p:bldP spid="6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63"/>
                        </p:tgtEl>
                        <p:attrNameLst>
                          <p:attrName>style.visibility</p:attrName>
                        </p:attrNameLst>
                      </p:cBhvr>
                      <p:to>
                        <p:strVal val="visible"/>
                      </p:to>
                    </p:set>
                    <p:animEffect transition="in" filter="fade">
                      <p:cBhvr>
                        <p:cTn dur="500"/>
                        <p:tgtEl>
                          <p:spTgt spid="63"/>
                        </p:tgtEl>
                      </p:cBhvr>
                    </p:animEffect>
                  </p:childTnLst>
                </p:cTn>
              </p:par>
            </p:tnLst>
          </p:tmpl>
        </p:tmplLst>
      </p:bldP>
      <p:bldP spid="64"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64"/>
                        </p:tgtEl>
                        <p:attrNameLst>
                          <p:attrName>style.visibility</p:attrName>
                        </p:attrNameLst>
                      </p:cBhvr>
                      <p:to>
                        <p:strVal val="visible"/>
                      </p:to>
                    </p:set>
                    <p:animEffect transition="in" filter="fade">
                      <p:cBhvr>
                        <p:cTn dur="500"/>
                        <p:tgtEl>
                          <p:spTgt spid="64"/>
                        </p:tgtEl>
                      </p:cBhvr>
                    </p:animEffect>
                  </p:childTnLst>
                </p:cTn>
              </p:par>
            </p:tnLst>
          </p:tmpl>
        </p:tmplLst>
      </p:bldP>
      <p:bldP spid="6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portfolio.">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350352" y="517427"/>
            <a:ext cx="4443296" cy="310112"/>
          </a:xfrm>
          <a:prstGeom prst="rect">
            <a:avLst/>
          </a:prstGeom>
        </p:spPr>
        <p:txBody>
          <a:bodyPr wrap="none" lIns="0" tIns="0" rIns="0" bIns="0" anchor="ctr">
            <a:noAutofit/>
          </a:bodyPr>
          <a:lstStyle>
            <a:lvl1pPr algn="ctr">
              <a:defRPr sz="24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3271838" y="862246"/>
            <a:ext cx="2600325"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grpSp>
        <p:nvGrpSpPr>
          <p:cNvPr id="31" name="Group 30"/>
          <p:cNvGrpSpPr/>
          <p:nvPr userDrawn="1"/>
        </p:nvGrpSpPr>
        <p:grpSpPr>
          <a:xfrm>
            <a:off x="2497931" y="1143000"/>
            <a:ext cx="4148138" cy="76200"/>
            <a:chOff x="508000" y="2487613"/>
            <a:chExt cx="2818606" cy="76200"/>
          </a:xfrm>
        </p:grpSpPr>
        <p:sp>
          <p:nvSpPr>
            <p:cNvPr id="32" name="Rectangle 31"/>
            <p:cNvSpPr/>
            <p:nvPr userDrawn="1"/>
          </p:nvSpPr>
          <p:spPr>
            <a:xfrm>
              <a:off x="508000" y="2487613"/>
              <a:ext cx="469924"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976948" y="2487613"/>
              <a:ext cx="469924" cy="7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1446882" y="2487613"/>
              <a:ext cx="469924" cy="76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userDrawn="1"/>
          </p:nvSpPr>
          <p:spPr>
            <a:xfrm>
              <a:off x="1916815" y="2487613"/>
              <a:ext cx="469924" cy="76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userDrawn="1"/>
          </p:nvSpPr>
          <p:spPr>
            <a:xfrm>
              <a:off x="2386749" y="2487613"/>
              <a:ext cx="469924" cy="76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userDrawn="1"/>
          </p:nvSpPr>
          <p:spPr>
            <a:xfrm>
              <a:off x="2856682" y="2487613"/>
              <a:ext cx="469924"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Pentagon 37"/>
          <p:cNvSpPr>
            <a:spLocks noChangeAspect="1"/>
          </p:cNvSpPr>
          <p:nvPr userDrawn="1"/>
        </p:nvSpPr>
        <p:spPr>
          <a:xfrm rot="5400000">
            <a:off x="8501871" y="773413"/>
            <a:ext cx="394954" cy="495300"/>
          </a:xfrm>
          <a:prstGeom prst="homePlate">
            <a:avLst>
              <a:gd name="adj" fmla="val 3190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39" name="Slide Number Placeholder 4"/>
          <p:cNvSpPr txBox="1">
            <a:spLocks/>
          </p:cNvSpPr>
          <p:nvPr userDrawn="1"/>
        </p:nvSpPr>
        <p:spPr>
          <a:xfrm>
            <a:off x="8426147" y="790539"/>
            <a:ext cx="546403" cy="403892"/>
          </a:xfrm>
          <a:prstGeom prst="rect">
            <a:avLst/>
          </a:prstGeom>
        </p:spPr>
        <p:txBody>
          <a:bodyPr vert="horz" lIns="91440" tIns="45720" rIns="91440" bIns="4572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36B7D2-B98C-44FD-8D04-7EC62A564975}" type="slidenum">
              <a:rPr lang="en-US" sz="1200" smtClean="0"/>
              <a:pPr/>
              <a:t>‹#›</a:t>
            </a:fld>
            <a:endParaRPr lang="en-US" sz="1200" dirty="0"/>
          </a:p>
        </p:txBody>
      </p:sp>
      <p:sp>
        <p:nvSpPr>
          <p:cNvPr id="40" name="Text Placeholder 3"/>
          <p:cNvSpPr>
            <a:spLocks noGrp="1"/>
          </p:cNvSpPr>
          <p:nvPr>
            <p:ph type="body" sz="half" idx="44"/>
          </p:nvPr>
        </p:nvSpPr>
        <p:spPr>
          <a:xfrm>
            <a:off x="1386167" y="2180063"/>
            <a:ext cx="1968964" cy="353320"/>
          </a:xfrm>
          <a:prstGeom prst="rect">
            <a:avLst/>
          </a:prstGeom>
          <a:solidFill>
            <a:schemeClr val="accent1"/>
          </a:solidFill>
        </p:spPr>
        <p:txBody>
          <a:bodyPr wrap="square" lIns="0" tIns="0" rIns="0" bIns="0" anchor="ctr">
            <a:noAutofit/>
          </a:bodyPr>
          <a:lstStyle>
            <a:lvl1pPr marL="0" indent="0" algn="ctr">
              <a:buNone/>
              <a:defRPr sz="14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41" name="Text Placeholder 3"/>
          <p:cNvSpPr>
            <a:spLocks noGrp="1"/>
          </p:cNvSpPr>
          <p:nvPr>
            <p:ph type="body" sz="half" idx="45"/>
          </p:nvPr>
        </p:nvSpPr>
        <p:spPr>
          <a:xfrm>
            <a:off x="3934119" y="2180063"/>
            <a:ext cx="1968964" cy="353320"/>
          </a:xfrm>
          <a:prstGeom prst="rect">
            <a:avLst/>
          </a:prstGeom>
          <a:solidFill>
            <a:schemeClr val="accent3"/>
          </a:solidFill>
        </p:spPr>
        <p:txBody>
          <a:bodyPr wrap="square" lIns="0" tIns="0" rIns="0" bIns="0" anchor="ctr">
            <a:noAutofit/>
          </a:bodyPr>
          <a:lstStyle>
            <a:lvl1pPr marL="0" indent="0" algn="ctr">
              <a:buNone/>
              <a:defRPr sz="14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42" name="Text Placeholder 3"/>
          <p:cNvSpPr>
            <a:spLocks noGrp="1"/>
          </p:cNvSpPr>
          <p:nvPr>
            <p:ph type="body" sz="half" idx="46"/>
          </p:nvPr>
        </p:nvSpPr>
        <p:spPr>
          <a:xfrm>
            <a:off x="6481763" y="2180063"/>
            <a:ext cx="1968964" cy="353320"/>
          </a:xfrm>
          <a:prstGeom prst="rect">
            <a:avLst/>
          </a:prstGeom>
          <a:solidFill>
            <a:schemeClr val="accent5"/>
          </a:solidFill>
        </p:spPr>
        <p:txBody>
          <a:bodyPr wrap="square" lIns="0" tIns="0" rIns="0" bIns="0" anchor="ctr">
            <a:noAutofit/>
          </a:bodyPr>
          <a:lstStyle>
            <a:lvl1pPr marL="0" indent="0" algn="ctr" rtl="0">
              <a:buNone/>
              <a:defRPr sz="14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43" name="Text Placeholder 3"/>
          <p:cNvSpPr>
            <a:spLocks noGrp="1"/>
          </p:cNvSpPr>
          <p:nvPr>
            <p:ph type="body" sz="half" idx="47"/>
          </p:nvPr>
        </p:nvSpPr>
        <p:spPr>
          <a:xfrm>
            <a:off x="5795031" y="5556489"/>
            <a:ext cx="1968964" cy="353320"/>
          </a:xfrm>
          <a:prstGeom prst="rect">
            <a:avLst/>
          </a:prstGeom>
          <a:solidFill>
            <a:schemeClr val="accent6"/>
          </a:solidFill>
        </p:spPr>
        <p:txBody>
          <a:bodyPr wrap="square" lIns="0" tIns="0" rIns="0" bIns="0" anchor="ctr">
            <a:noAutofit/>
          </a:bodyPr>
          <a:lstStyle>
            <a:lvl1pPr marL="0" indent="0" algn="ctr" rtl="0">
              <a:buNone/>
              <a:defRPr sz="14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44" name="Text Placeholder 3"/>
          <p:cNvSpPr>
            <a:spLocks noGrp="1"/>
          </p:cNvSpPr>
          <p:nvPr>
            <p:ph type="body" sz="half" idx="48"/>
          </p:nvPr>
        </p:nvSpPr>
        <p:spPr>
          <a:xfrm>
            <a:off x="3235923" y="5561252"/>
            <a:ext cx="1968964" cy="353320"/>
          </a:xfrm>
          <a:prstGeom prst="rect">
            <a:avLst/>
          </a:prstGeom>
          <a:solidFill>
            <a:schemeClr val="accent4"/>
          </a:solidFill>
        </p:spPr>
        <p:txBody>
          <a:bodyPr wrap="square" lIns="0" tIns="0" rIns="0" bIns="0" anchor="ctr">
            <a:noAutofit/>
          </a:bodyPr>
          <a:lstStyle>
            <a:lvl1pPr marL="0" indent="0" algn="ctr" rtl="0">
              <a:buNone/>
              <a:defRPr sz="14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45" name="Text Placeholder 3"/>
          <p:cNvSpPr>
            <a:spLocks noGrp="1"/>
          </p:cNvSpPr>
          <p:nvPr>
            <p:ph type="body" sz="half" idx="49"/>
          </p:nvPr>
        </p:nvSpPr>
        <p:spPr>
          <a:xfrm>
            <a:off x="685792" y="5561252"/>
            <a:ext cx="1968964" cy="353320"/>
          </a:xfrm>
          <a:prstGeom prst="rect">
            <a:avLst/>
          </a:prstGeom>
          <a:solidFill>
            <a:schemeClr val="accent2"/>
          </a:solidFill>
        </p:spPr>
        <p:txBody>
          <a:bodyPr wrap="square" lIns="0" tIns="0" rIns="0" bIns="0" anchor="ctr">
            <a:noAutofit/>
          </a:bodyPr>
          <a:lstStyle>
            <a:lvl1pPr marL="0" indent="0" algn="ctr" rtl="0">
              <a:buNone/>
              <a:defRPr sz="14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48" name="Picture Placeholder 7"/>
          <p:cNvSpPr>
            <a:spLocks noGrp="1"/>
          </p:cNvSpPr>
          <p:nvPr>
            <p:ph type="pic" sz="quarter" idx="38" hasCustomPrompt="1"/>
          </p:nvPr>
        </p:nvSpPr>
        <p:spPr>
          <a:xfrm>
            <a:off x="161290" y="2177456"/>
            <a:ext cx="2441448" cy="2441448"/>
          </a:xfrm>
          <a:prstGeom prst="diamond">
            <a:avLst/>
          </a:prstGeom>
          <a:solidFill>
            <a:schemeClr val="accent1"/>
          </a:solidFill>
          <a:ln w="3175">
            <a:solidFill>
              <a:schemeClr val="bg1">
                <a:lumMod val="85000"/>
              </a:schemeClr>
            </a:solidFill>
          </a:ln>
        </p:spPr>
        <p:txBody>
          <a:bodyPr wrap="none" tIns="0" bIns="182880" anchor="b"/>
          <a:lstStyle>
            <a:lvl1pPr algn="ctr" rtl="0">
              <a:buNone/>
              <a:defRPr sz="1200" b="1" baseline="0">
                <a:solidFill>
                  <a:schemeClr val="bg1"/>
                </a:solidFill>
              </a:defRPr>
            </a:lvl1pPr>
          </a:lstStyle>
          <a:p>
            <a:r>
              <a:rPr lang="en-US" dirty="0" smtClean="0"/>
              <a:t>Click  Icon To Add Image</a:t>
            </a:r>
            <a:endParaRPr lang="en-US" dirty="0"/>
          </a:p>
        </p:txBody>
      </p:sp>
      <p:sp>
        <p:nvSpPr>
          <p:cNvPr id="49" name="Picture Placeholder 7"/>
          <p:cNvSpPr>
            <a:spLocks noGrp="1"/>
          </p:cNvSpPr>
          <p:nvPr>
            <p:ph type="pic" sz="quarter" idx="39" hasCustomPrompt="1"/>
          </p:nvPr>
        </p:nvSpPr>
        <p:spPr>
          <a:xfrm>
            <a:off x="2712561" y="2177456"/>
            <a:ext cx="2441448" cy="2441448"/>
          </a:xfrm>
          <a:prstGeom prst="diamond">
            <a:avLst/>
          </a:prstGeom>
          <a:solidFill>
            <a:schemeClr val="accent3"/>
          </a:solidFill>
          <a:ln w="3175">
            <a:solidFill>
              <a:schemeClr val="bg1">
                <a:lumMod val="85000"/>
              </a:schemeClr>
            </a:solidFill>
          </a:ln>
        </p:spPr>
        <p:txBody>
          <a:bodyPr wrap="none" tIns="0" bIns="182880" anchor="b"/>
          <a:lstStyle>
            <a:lvl1pPr algn="ctr" rtl="0">
              <a:buNone/>
              <a:defRPr sz="1200" b="1" baseline="0">
                <a:solidFill>
                  <a:schemeClr val="bg1"/>
                </a:solidFill>
              </a:defRPr>
            </a:lvl1pPr>
          </a:lstStyle>
          <a:p>
            <a:r>
              <a:rPr lang="en-US" dirty="0" smtClean="0"/>
              <a:t>Click  Icon To Add Image</a:t>
            </a:r>
            <a:endParaRPr lang="en-US" dirty="0"/>
          </a:p>
        </p:txBody>
      </p:sp>
      <p:sp>
        <p:nvSpPr>
          <p:cNvPr id="50" name="Picture Placeholder 7"/>
          <p:cNvSpPr>
            <a:spLocks noGrp="1"/>
          </p:cNvSpPr>
          <p:nvPr>
            <p:ph type="pic" sz="quarter" idx="40" hasCustomPrompt="1"/>
          </p:nvPr>
        </p:nvSpPr>
        <p:spPr>
          <a:xfrm>
            <a:off x="5263833" y="2177456"/>
            <a:ext cx="2441448" cy="2441448"/>
          </a:xfrm>
          <a:prstGeom prst="diamond">
            <a:avLst/>
          </a:prstGeom>
          <a:solidFill>
            <a:schemeClr val="accent5"/>
          </a:solidFill>
          <a:ln w="3175">
            <a:solidFill>
              <a:schemeClr val="bg1">
                <a:lumMod val="85000"/>
              </a:schemeClr>
            </a:solidFill>
          </a:ln>
        </p:spPr>
        <p:txBody>
          <a:bodyPr wrap="none" tIns="0" bIns="182880" anchor="b"/>
          <a:lstStyle>
            <a:lvl1pPr algn="ctr" rtl="0">
              <a:buNone/>
              <a:defRPr sz="1200" b="1" baseline="0">
                <a:solidFill>
                  <a:schemeClr val="bg1"/>
                </a:solidFill>
              </a:defRPr>
            </a:lvl1pPr>
          </a:lstStyle>
          <a:p>
            <a:r>
              <a:rPr lang="en-US" dirty="0" smtClean="0"/>
              <a:t>Click  Icon To Add Image</a:t>
            </a:r>
            <a:endParaRPr lang="en-US" dirty="0"/>
          </a:p>
        </p:txBody>
      </p:sp>
      <p:sp>
        <p:nvSpPr>
          <p:cNvPr id="51" name="Picture Placeholder 7"/>
          <p:cNvSpPr>
            <a:spLocks noGrp="1"/>
          </p:cNvSpPr>
          <p:nvPr>
            <p:ph type="pic" sz="quarter" idx="41" hasCustomPrompt="1"/>
          </p:nvPr>
        </p:nvSpPr>
        <p:spPr>
          <a:xfrm>
            <a:off x="1437640" y="3463331"/>
            <a:ext cx="2441448" cy="2441448"/>
          </a:xfrm>
          <a:prstGeom prst="diamond">
            <a:avLst/>
          </a:prstGeom>
          <a:solidFill>
            <a:schemeClr val="accent2"/>
          </a:solidFill>
          <a:ln w="3175">
            <a:solidFill>
              <a:schemeClr val="bg1">
                <a:lumMod val="85000"/>
              </a:schemeClr>
            </a:solidFill>
          </a:ln>
        </p:spPr>
        <p:txBody>
          <a:bodyPr wrap="none" tIns="0" bIns="182880" anchor="b"/>
          <a:lstStyle>
            <a:lvl1pPr algn="ctr" rtl="0">
              <a:buNone/>
              <a:defRPr sz="1200" b="1" baseline="0">
                <a:solidFill>
                  <a:schemeClr val="bg1"/>
                </a:solidFill>
              </a:defRPr>
            </a:lvl1pPr>
          </a:lstStyle>
          <a:p>
            <a:r>
              <a:rPr lang="en-US" dirty="0" smtClean="0"/>
              <a:t>Click  Icon To Add Image</a:t>
            </a:r>
            <a:endParaRPr lang="en-US" dirty="0"/>
          </a:p>
        </p:txBody>
      </p:sp>
      <p:sp>
        <p:nvSpPr>
          <p:cNvPr id="52" name="Picture Placeholder 7"/>
          <p:cNvSpPr>
            <a:spLocks noGrp="1"/>
          </p:cNvSpPr>
          <p:nvPr>
            <p:ph type="pic" sz="quarter" idx="42" hasCustomPrompt="1"/>
          </p:nvPr>
        </p:nvSpPr>
        <p:spPr>
          <a:xfrm>
            <a:off x="3988911" y="3463331"/>
            <a:ext cx="2441448" cy="2441448"/>
          </a:xfrm>
          <a:prstGeom prst="diamond">
            <a:avLst/>
          </a:prstGeom>
          <a:solidFill>
            <a:schemeClr val="accent4"/>
          </a:solidFill>
          <a:ln w="3175">
            <a:solidFill>
              <a:schemeClr val="bg1">
                <a:lumMod val="85000"/>
              </a:schemeClr>
            </a:solidFill>
          </a:ln>
        </p:spPr>
        <p:txBody>
          <a:bodyPr wrap="none" tIns="0" bIns="182880" anchor="b"/>
          <a:lstStyle>
            <a:lvl1pPr algn="ctr" rtl="0">
              <a:buNone/>
              <a:defRPr sz="1200" b="1" baseline="0">
                <a:solidFill>
                  <a:schemeClr val="bg1"/>
                </a:solidFill>
              </a:defRPr>
            </a:lvl1pPr>
          </a:lstStyle>
          <a:p>
            <a:r>
              <a:rPr lang="en-US" dirty="0" smtClean="0"/>
              <a:t>Click  Icon To Add Image</a:t>
            </a:r>
            <a:endParaRPr lang="en-US" dirty="0"/>
          </a:p>
        </p:txBody>
      </p:sp>
      <p:sp>
        <p:nvSpPr>
          <p:cNvPr id="53" name="Picture Placeholder 7"/>
          <p:cNvSpPr>
            <a:spLocks noGrp="1"/>
          </p:cNvSpPr>
          <p:nvPr>
            <p:ph type="pic" sz="quarter" idx="43" hasCustomPrompt="1"/>
          </p:nvPr>
        </p:nvSpPr>
        <p:spPr>
          <a:xfrm>
            <a:off x="6540183" y="3463331"/>
            <a:ext cx="2441448" cy="2441448"/>
          </a:xfrm>
          <a:prstGeom prst="diamond">
            <a:avLst/>
          </a:prstGeom>
          <a:solidFill>
            <a:schemeClr val="accent6"/>
          </a:solidFill>
          <a:ln w="3175">
            <a:solidFill>
              <a:schemeClr val="bg1">
                <a:lumMod val="85000"/>
              </a:schemeClr>
            </a:solidFill>
          </a:ln>
        </p:spPr>
        <p:txBody>
          <a:bodyPr wrap="none" tIns="0" bIns="182880" anchor="b"/>
          <a:lstStyle>
            <a:lvl1pPr algn="ctr" rtl="0">
              <a:buNone/>
              <a:defRPr sz="1200" b="1" baseline="0">
                <a:solidFill>
                  <a:schemeClr val="bg1"/>
                </a:solidFill>
              </a:defRPr>
            </a:lvl1pPr>
          </a:lstStyle>
          <a:p>
            <a:r>
              <a:rPr lang="en-US" dirty="0" smtClean="0"/>
              <a:t>Click  Icon To Add Image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anim calcmode="lin" valueType="num">
                                      <p:cBhvr>
                                        <p:cTn id="8" dur="500" fill="hold"/>
                                        <p:tgtEl>
                                          <p:spTgt spid="29"/>
                                        </p:tgtEl>
                                        <p:attrNameLst>
                                          <p:attrName>ppt_x</p:attrName>
                                        </p:attrNameLst>
                                      </p:cBhvr>
                                      <p:tavLst>
                                        <p:tav tm="0">
                                          <p:val>
                                            <p:strVal val="#ppt_x"/>
                                          </p:val>
                                        </p:tav>
                                        <p:tav tm="100000">
                                          <p:val>
                                            <p:strVal val="#ppt_x"/>
                                          </p:val>
                                        </p:tav>
                                      </p:tavLst>
                                    </p:anim>
                                    <p:anim calcmode="lin" valueType="num">
                                      <p:cBhvr>
                                        <p:cTn id="9" dur="500" fill="hold"/>
                                        <p:tgtEl>
                                          <p:spTgt spid="2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30">
                                            <p:txEl>
                                              <p:pRg st="0" end="0"/>
                                            </p:txEl>
                                          </p:spTgt>
                                        </p:tgtEl>
                                        <p:attrNameLst>
                                          <p:attrName>style.visibility</p:attrName>
                                        </p:attrNameLst>
                                      </p:cBhvr>
                                      <p:to>
                                        <p:strVal val="visible"/>
                                      </p:to>
                                    </p:set>
                                    <p:animEffect transition="in" filter="fade">
                                      <p:cBhvr>
                                        <p:cTn id="13" dur="500"/>
                                        <p:tgtEl>
                                          <p:spTgt spid="30">
                                            <p:txEl>
                                              <p:pRg st="0" end="0"/>
                                            </p:txEl>
                                          </p:spTgt>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par>
                          <p:cTn id="18" fill="hold">
                            <p:stCondLst>
                              <p:cond delay="1500"/>
                            </p:stCondLst>
                            <p:childTnLst>
                              <p:par>
                                <p:cTn id="19" presetID="23" presetClass="entr" presetSubtype="16"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0">
                                            <p:bg/>
                                          </p:spTgt>
                                        </p:tgtEl>
                                        <p:attrNameLst>
                                          <p:attrName>style.visibility</p:attrName>
                                        </p:attrNameLst>
                                      </p:cBhvr>
                                      <p:to>
                                        <p:strVal val="visible"/>
                                      </p:to>
                                    </p:set>
                                    <p:animEffect transition="in" filter="wipe(left)">
                                      <p:cBhvr>
                                        <p:cTn id="26" dur="500"/>
                                        <p:tgtEl>
                                          <p:spTgt spid="40">
                                            <p:bg/>
                                          </p:spTgt>
                                        </p:tgtEl>
                                      </p:cBhvr>
                                    </p:animEffect>
                                  </p:childTnLst>
                                </p:cTn>
                              </p:par>
                              <p:par>
                                <p:cTn id="27" presetID="22" presetClass="entr" presetSubtype="8" fill="hold" grpId="0" nodeType="withEffect" nodePh="1">
                                  <p:stCondLst>
                                    <p:cond delay="0"/>
                                  </p:stCondLst>
                                  <p:endCondLst>
                                    <p:cond evt="begin" delay="0">
                                      <p:tn val="27"/>
                                    </p:cond>
                                  </p:endCondLst>
                                  <p:childTnLst>
                                    <p:set>
                                      <p:cBhvr>
                                        <p:cTn id="28" dur="1" fill="hold">
                                          <p:stCondLst>
                                            <p:cond delay="0"/>
                                          </p:stCondLst>
                                        </p:cTn>
                                        <p:tgtEl>
                                          <p:spTgt spid="40">
                                            <p:txEl>
                                              <p:pRg st="0" end="0"/>
                                            </p:txEl>
                                          </p:spTgt>
                                        </p:tgtEl>
                                        <p:attrNameLst>
                                          <p:attrName>style.visibility</p:attrName>
                                        </p:attrNameLst>
                                      </p:cBhvr>
                                      <p:to>
                                        <p:strVal val="visible"/>
                                      </p:to>
                                    </p:set>
                                    <p:animEffect transition="in" filter="wipe(left)">
                                      <p:cBhvr>
                                        <p:cTn id="29" dur="500"/>
                                        <p:tgtEl>
                                          <p:spTgt spid="40">
                                            <p:txEl>
                                              <p:pRg st="0" end="0"/>
                                            </p:txEl>
                                          </p:spTgt>
                                        </p:tgtEl>
                                      </p:cBhvr>
                                    </p:animEffect>
                                  </p:childTnLst>
                                </p:cTn>
                              </p:par>
                            </p:childTnLst>
                          </p:cTn>
                        </p:par>
                        <p:par>
                          <p:cTn id="30" fill="hold">
                            <p:stCondLst>
                              <p:cond delay="2500"/>
                            </p:stCondLst>
                            <p:childTnLst>
                              <p:par>
                                <p:cTn id="31" presetID="23" presetClass="entr" presetSubtype="16"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p:cTn id="33" dur="500" fill="hold"/>
                                        <p:tgtEl>
                                          <p:spTgt spid="51"/>
                                        </p:tgtEl>
                                        <p:attrNameLst>
                                          <p:attrName>ppt_w</p:attrName>
                                        </p:attrNameLst>
                                      </p:cBhvr>
                                      <p:tavLst>
                                        <p:tav tm="0">
                                          <p:val>
                                            <p:fltVal val="0"/>
                                          </p:val>
                                        </p:tav>
                                        <p:tav tm="100000">
                                          <p:val>
                                            <p:strVal val="#ppt_w"/>
                                          </p:val>
                                        </p:tav>
                                      </p:tavLst>
                                    </p:anim>
                                    <p:anim calcmode="lin" valueType="num">
                                      <p:cBhvr>
                                        <p:cTn id="34" dur="500" fill="hold"/>
                                        <p:tgtEl>
                                          <p:spTgt spid="51"/>
                                        </p:tgtEl>
                                        <p:attrNameLst>
                                          <p:attrName>ppt_h</p:attrName>
                                        </p:attrNameLst>
                                      </p:cBhvr>
                                      <p:tavLst>
                                        <p:tav tm="0">
                                          <p:val>
                                            <p:fltVal val="0"/>
                                          </p:val>
                                        </p:tav>
                                        <p:tav tm="100000">
                                          <p:val>
                                            <p:strVal val="#ppt_h"/>
                                          </p:val>
                                        </p:tav>
                                      </p:tavLst>
                                    </p:anim>
                                  </p:childTnLst>
                                </p:cTn>
                              </p:par>
                            </p:childTnLst>
                          </p:cTn>
                        </p:par>
                        <p:par>
                          <p:cTn id="35" fill="hold">
                            <p:stCondLst>
                              <p:cond delay="3000"/>
                            </p:stCondLst>
                            <p:childTnLst>
                              <p:par>
                                <p:cTn id="36" presetID="22" presetClass="entr" presetSubtype="2" fill="hold" grpId="0" nodeType="afterEffect">
                                  <p:stCondLst>
                                    <p:cond delay="0"/>
                                  </p:stCondLst>
                                  <p:childTnLst>
                                    <p:set>
                                      <p:cBhvr>
                                        <p:cTn id="37" dur="1" fill="hold">
                                          <p:stCondLst>
                                            <p:cond delay="0"/>
                                          </p:stCondLst>
                                        </p:cTn>
                                        <p:tgtEl>
                                          <p:spTgt spid="45">
                                            <p:bg/>
                                          </p:spTgt>
                                        </p:tgtEl>
                                        <p:attrNameLst>
                                          <p:attrName>style.visibility</p:attrName>
                                        </p:attrNameLst>
                                      </p:cBhvr>
                                      <p:to>
                                        <p:strVal val="visible"/>
                                      </p:to>
                                    </p:set>
                                    <p:animEffect transition="in" filter="wipe(right)">
                                      <p:cBhvr>
                                        <p:cTn id="38" dur="500"/>
                                        <p:tgtEl>
                                          <p:spTgt spid="45">
                                            <p:bg/>
                                          </p:spTgt>
                                        </p:tgtEl>
                                      </p:cBhvr>
                                    </p:animEffect>
                                  </p:childTnLst>
                                </p:cTn>
                              </p:par>
                              <p:par>
                                <p:cTn id="39" presetID="22" presetClass="entr" presetSubtype="2" fill="hold" grpId="0" nodeType="withEffect" nodePh="1">
                                  <p:stCondLst>
                                    <p:cond delay="0"/>
                                  </p:stCondLst>
                                  <p:endCondLst>
                                    <p:cond evt="begin" delay="0">
                                      <p:tn val="39"/>
                                    </p:cond>
                                  </p:endCondLst>
                                  <p:childTnLst>
                                    <p:set>
                                      <p:cBhvr>
                                        <p:cTn id="40" dur="1" fill="hold">
                                          <p:stCondLst>
                                            <p:cond delay="0"/>
                                          </p:stCondLst>
                                        </p:cTn>
                                        <p:tgtEl>
                                          <p:spTgt spid="45">
                                            <p:txEl>
                                              <p:pRg st="0" end="0"/>
                                            </p:txEl>
                                          </p:spTgt>
                                        </p:tgtEl>
                                        <p:attrNameLst>
                                          <p:attrName>style.visibility</p:attrName>
                                        </p:attrNameLst>
                                      </p:cBhvr>
                                      <p:to>
                                        <p:strVal val="visible"/>
                                      </p:to>
                                    </p:set>
                                    <p:animEffect transition="in" filter="wipe(right)">
                                      <p:cBhvr>
                                        <p:cTn id="41" dur="500"/>
                                        <p:tgtEl>
                                          <p:spTgt spid="45">
                                            <p:txEl>
                                              <p:pRg st="0" end="0"/>
                                            </p:txEl>
                                          </p:spTgt>
                                        </p:tgtEl>
                                      </p:cBhvr>
                                    </p:animEffect>
                                  </p:childTnLst>
                                </p:cTn>
                              </p:par>
                            </p:childTnLst>
                          </p:cTn>
                        </p:par>
                        <p:par>
                          <p:cTn id="42" fill="hold">
                            <p:stCondLst>
                              <p:cond delay="3500"/>
                            </p:stCondLst>
                            <p:childTnLst>
                              <p:par>
                                <p:cTn id="43" presetID="23" presetClass="entr" presetSubtype="16"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 calcmode="lin" valueType="num">
                                      <p:cBhvr>
                                        <p:cTn id="45" dur="500" fill="hold"/>
                                        <p:tgtEl>
                                          <p:spTgt spid="49"/>
                                        </p:tgtEl>
                                        <p:attrNameLst>
                                          <p:attrName>ppt_w</p:attrName>
                                        </p:attrNameLst>
                                      </p:cBhvr>
                                      <p:tavLst>
                                        <p:tav tm="0">
                                          <p:val>
                                            <p:fltVal val="0"/>
                                          </p:val>
                                        </p:tav>
                                        <p:tav tm="100000">
                                          <p:val>
                                            <p:strVal val="#ppt_w"/>
                                          </p:val>
                                        </p:tav>
                                      </p:tavLst>
                                    </p:anim>
                                    <p:anim calcmode="lin" valueType="num">
                                      <p:cBhvr>
                                        <p:cTn id="46" dur="500" fill="hold"/>
                                        <p:tgtEl>
                                          <p:spTgt spid="49"/>
                                        </p:tgtEl>
                                        <p:attrNameLst>
                                          <p:attrName>ppt_h</p:attrName>
                                        </p:attrNameLst>
                                      </p:cBhvr>
                                      <p:tavLst>
                                        <p:tav tm="0">
                                          <p:val>
                                            <p:fltVal val="0"/>
                                          </p:val>
                                        </p:tav>
                                        <p:tav tm="100000">
                                          <p:val>
                                            <p:strVal val="#ppt_h"/>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41">
                                            <p:bg/>
                                          </p:spTgt>
                                        </p:tgtEl>
                                        <p:attrNameLst>
                                          <p:attrName>style.visibility</p:attrName>
                                        </p:attrNameLst>
                                      </p:cBhvr>
                                      <p:to>
                                        <p:strVal val="visible"/>
                                      </p:to>
                                    </p:set>
                                    <p:animEffect transition="in" filter="wipe(left)">
                                      <p:cBhvr>
                                        <p:cTn id="50" dur="500"/>
                                        <p:tgtEl>
                                          <p:spTgt spid="41">
                                            <p:bg/>
                                          </p:spTgt>
                                        </p:tgtEl>
                                      </p:cBhvr>
                                    </p:animEffect>
                                  </p:childTnLst>
                                </p:cTn>
                              </p:par>
                              <p:par>
                                <p:cTn id="51" presetID="22" presetClass="entr" presetSubtype="8" fill="hold" grpId="0" nodeType="withEffect" nodePh="1">
                                  <p:stCondLst>
                                    <p:cond delay="0"/>
                                  </p:stCondLst>
                                  <p:endCondLst>
                                    <p:cond evt="begin" delay="0">
                                      <p:tn val="51"/>
                                    </p:cond>
                                  </p:endCondLst>
                                  <p:childTnLst>
                                    <p:set>
                                      <p:cBhvr>
                                        <p:cTn id="52" dur="1" fill="hold">
                                          <p:stCondLst>
                                            <p:cond delay="0"/>
                                          </p:stCondLst>
                                        </p:cTn>
                                        <p:tgtEl>
                                          <p:spTgt spid="41">
                                            <p:txEl>
                                              <p:pRg st="0" end="0"/>
                                            </p:txEl>
                                          </p:spTgt>
                                        </p:tgtEl>
                                        <p:attrNameLst>
                                          <p:attrName>style.visibility</p:attrName>
                                        </p:attrNameLst>
                                      </p:cBhvr>
                                      <p:to>
                                        <p:strVal val="visible"/>
                                      </p:to>
                                    </p:set>
                                    <p:animEffect transition="in" filter="wipe(left)">
                                      <p:cBhvr>
                                        <p:cTn id="53" dur="500"/>
                                        <p:tgtEl>
                                          <p:spTgt spid="41">
                                            <p:txEl>
                                              <p:pRg st="0" end="0"/>
                                            </p:txEl>
                                          </p:spTgt>
                                        </p:tgtEl>
                                      </p:cBhvr>
                                    </p:animEffect>
                                  </p:childTnLst>
                                </p:cTn>
                              </p:par>
                            </p:childTnLst>
                          </p:cTn>
                        </p:par>
                        <p:par>
                          <p:cTn id="54" fill="hold">
                            <p:stCondLst>
                              <p:cond delay="4500"/>
                            </p:stCondLst>
                            <p:childTnLst>
                              <p:par>
                                <p:cTn id="55" presetID="23" presetClass="entr" presetSubtype="16"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p:cTn id="57" dur="500" fill="hold"/>
                                        <p:tgtEl>
                                          <p:spTgt spid="52"/>
                                        </p:tgtEl>
                                        <p:attrNameLst>
                                          <p:attrName>ppt_w</p:attrName>
                                        </p:attrNameLst>
                                      </p:cBhvr>
                                      <p:tavLst>
                                        <p:tav tm="0">
                                          <p:val>
                                            <p:fltVal val="0"/>
                                          </p:val>
                                        </p:tav>
                                        <p:tav tm="100000">
                                          <p:val>
                                            <p:strVal val="#ppt_w"/>
                                          </p:val>
                                        </p:tav>
                                      </p:tavLst>
                                    </p:anim>
                                    <p:anim calcmode="lin" valueType="num">
                                      <p:cBhvr>
                                        <p:cTn id="58" dur="500" fill="hold"/>
                                        <p:tgtEl>
                                          <p:spTgt spid="52"/>
                                        </p:tgtEl>
                                        <p:attrNameLst>
                                          <p:attrName>ppt_h</p:attrName>
                                        </p:attrNameLst>
                                      </p:cBhvr>
                                      <p:tavLst>
                                        <p:tav tm="0">
                                          <p:val>
                                            <p:fltVal val="0"/>
                                          </p:val>
                                        </p:tav>
                                        <p:tav tm="100000">
                                          <p:val>
                                            <p:strVal val="#ppt_h"/>
                                          </p:val>
                                        </p:tav>
                                      </p:tavLst>
                                    </p:anim>
                                  </p:childTnLst>
                                </p:cTn>
                              </p:par>
                            </p:childTnLst>
                          </p:cTn>
                        </p:par>
                        <p:par>
                          <p:cTn id="59" fill="hold">
                            <p:stCondLst>
                              <p:cond delay="5000"/>
                            </p:stCondLst>
                            <p:childTnLst>
                              <p:par>
                                <p:cTn id="60" presetID="22" presetClass="entr" presetSubtype="2" fill="hold" grpId="0" nodeType="afterEffect">
                                  <p:stCondLst>
                                    <p:cond delay="0"/>
                                  </p:stCondLst>
                                  <p:childTnLst>
                                    <p:set>
                                      <p:cBhvr>
                                        <p:cTn id="61" dur="1" fill="hold">
                                          <p:stCondLst>
                                            <p:cond delay="0"/>
                                          </p:stCondLst>
                                        </p:cTn>
                                        <p:tgtEl>
                                          <p:spTgt spid="44">
                                            <p:bg/>
                                          </p:spTgt>
                                        </p:tgtEl>
                                        <p:attrNameLst>
                                          <p:attrName>style.visibility</p:attrName>
                                        </p:attrNameLst>
                                      </p:cBhvr>
                                      <p:to>
                                        <p:strVal val="visible"/>
                                      </p:to>
                                    </p:set>
                                    <p:animEffect transition="in" filter="wipe(right)">
                                      <p:cBhvr>
                                        <p:cTn id="62" dur="500"/>
                                        <p:tgtEl>
                                          <p:spTgt spid="44">
                                            <p:bg/>
                                          </p:spTgt>
                                        </p:tgtEl>
                                      </p:cBhvr>
                                    </p:animEffect>
                                  </p:childTnLst>
                                </p:cTn>
                              </p:par>
                              <p:par>
                                <p:cTn id="63" presetID="22" presetClass="entr" presetSubtype="2" fill="hold" grpId="0" nodeType="withEffect" nodePh="1">
                                  <p:stCondLst>
                                    <p:cond delay="0"/>
                                  </p:stCondLst>
                                  <p:endCondLst>
                                    <p:cond evt="begin" delay="0">
                                      <p:tn val="63"/>
                                    </p:cond>
                                  </p:end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wipe(right)">
                                      <p:cBhvr>
                                        <p:cTn id="65" dur="500"/>
                                        <p:tgtEl>
                                          <p:spTgt spid="44">
                                            <p:txEl>
                                              <p:pRg st="0" end="0"/>
                                            </p:txEl>
                                          </p:spTgt>
                                        </p:tgtEl>
                                      </p:cBhvr>
                                    </p:animEffect>
                                  </p:childTnLst>
                                </p:cTn>
                              </p:par>
                            </p:childTnLst>
                          </p:cTn>
                        </p:par>
                        <p:par>
                          <p:cTn id="66" fill="hold">
                            <p:stCondLst>
                              <p:cond delay="5500"/>
                            </p:stCondLst>
                            <p:childTnLst>
                              <p:par>
                                <p:cTn id="67" presetID="23" presetClass="entr" presetSubtype="16" fill="hold" grpId="0" nodeType="afterEffect">
                                  <p:stCondLst>
                                    <p:cond delay="0"/>
                                  </p:stCondLst>
                                  <p:childTnLst>
                                    <p:set>
                                      <p:cBhvr>
                                        <p:cTn id="68" dur="1" fill="hold">
                                          <p:stCondLst>
                                            <p:cond delay="0"/>
                                          </p:stCondLst>
                                        </p:cTn>
                                        <p:tgtEl>
                                          <p:spTgt spid="50"/>
                                        </p:tgtEl>
                                        <p:attrNameLst>
                                          <p:attrName>style.visibility</p:attrName>
                                        </p:attrNameLst>
                                      </p:cBhvr>
                                      <p:to>
                                        <p:strVal val="visible"/>
                                      </p:to>
                                    </p:set>
                                    <p:anim calcmode="lin" valueType="num">
                                      <p:cBhvr>
                                        <p:cTn id="69" dur="500" fill="hold"/>
                                        <p:tgtEl>
                                          <p:spTgt spid="50"/>
                                        </p:tgtEl>
                                        <p:attrNameLst>
                                          <p:attrName>ppt_w</p:attrName>
                                        </p:attrNameLst>
                                      </p:cBhvr>
                                      <p:tavLst>
                                        <p:tav tm="0">
                                          <p:val>
                                            <p:fltVal val="0"/>
                                          </p:val>
                                        </p:tav>
                                        <p:tav tm="100000">
                                          <p:val>
                                            <p:strVal val="#ppt_w"/>
                                          </p:val>
                                        </p:tav>
                                      </p:tavLst>
                                    </p:anim>
                                    <p:anim calcmode="lin" valueType="num">
                                      <p:cBhvr>
                                        <p:cTn id="70" dur="500" fill="hold"/>
                                        <p:tgtEl>
                                          <p:spTgt spid="50"/>
                                        </p:tgtEl>
                                        <p:attrNameLst>
                                          <p:attrName>ppt_h</p:attrName>
                                        </p:attrNameLst>
                                      </p:cBhvr>
                                      <p:tavLst>
                                        <p:tav tm="0">
                                          <p:val>
                                            <p:fltVal val="0"/>
                                          </p:val>
                                        </p:tav>
                                        <p:tav tm="100000">
                                          <p:val>
                                            <p:strVal val="#ppt_h"/>
                                          </p:val>
                                        </p:tav>
                                      </p:tavLst>
                                    </p:anim>
                                  </p:childTnLst>
                                </p:cTn>
                              </p:par>
                            </p:childTnLst>
                          </p:cTn>
                        </p:par>
                        <p:par>
                          <p:cTn id="71" fill="hold">
                            <p:stCondLst>
                              <p:cond delay="6000"/>
                            </p:stCondLst>
                            <p:childTnLst>
                              <p:par>
                                <p:cTn id="72" presetID="22" presetClass="entr" presetSubtype="8" fill="hold" grpId="0" nodeType="afterEffect">
                                  <p:stCondLst>
                                    <p:cond delay="0"/>
                                  </p:stCondLst>
                                  <p:childTnLst>
                                    <p:set>
                                      <p:cBhvr>
                                        <p:cTn id="73" dur="1" fill="hold">
                                          <p:stCondLst>
                                            <p:cond delay="0"/>
                                          </p:stCondLst>
                                        </p:cTn>
                                        <p:tgtEl>
                                          <p:spTgt spid="42">
                                            <p:bg/>
                                          </p:spTgt>
                                        </p:tgtEl>
                                        <p:attrNameLst>
                                          <p:attrName>style.visibility</p:attrName>
                                        </p:attrNameLst>
                                      </p:cBhvr>
                                      <p:to>
                                        <p:strVal val="visible"/>
                                      </p:to>
                                    </p:set>
                                    <p:animEffect transition="in" filter="wipe(left)">
                                      <p:cBhvr>
                                        <p:cTn id="74" dur="500"/>
                                        <p:tgtEl>
                                          <p:spTgt spid="42">
                                            <p:bg/>
                                          </p:spTgt>
                                        </p:tgtEl>
                                      </p:cBhvr>
                                    </p:animEffect>
                                  </p:childTnLst>
                                </p:cTn>
                              </p:par>
                              <p:par>
                                <p:cTn id="75" presetID="22" presetClass="entr" presetSubtype="8" fill="hold" grpId="0" nodeType="withEffect" nodePh="1">
                                  <p:stCondLst>
                                    <p:cond delay="0"/>
                                  </p:stCondLst>
                                  <p:endCondLst>
                                    <p:cond evt="begin" delay="0">
                                      <p:tn val="75"/>
                                    </p:cond>
                                  </p:endCondLst>
                                  <p:childTnLst>
                                    <p:set>
                                      <p:cBhvr>
                                        <p:cTn id="76" dur="1" fill="hold">
                                          <p:stCondLst>
                                            <p:cond delay="0"/>
                                          </p:stCondLst>
                                        </p:cTn>
                                        <p:tgtEl>
                                          <p:spTgt spid="42">
                                            <p:txEl>
                                              <p:pRg st="0" end="0"/>
                                            </p:txEl>
                                          </p:spTgt>
                                        </p:tgtEl>
                                        <p:attrNameLst>
                                          <p:attrName>style.visibility</p:attrName>
                                        </p:attrNameLst>
                                      </p:cBhvr>
                                      <p:to>
                                        <p:strVal val="visible"/>
                                      </p:to>
                                    </p:set>
                                    <p:animEffect transition="in" filter="wipe(left)">
                                      <p:cBhvr>
                                        <p:cTn id="77" dur="500"/>
                                        <p:tgtEl>
                                          <p:spTgt spid="42">
                                            <p:txEl>
                                              <p:pRg st="0" end="0"/>
                                            </p:txEl>
                                          </p:spTgt>
                                        </p:tgtEl>
                                      </p:cBhvr>
                                    </p:animEffect>
                                  </p:childTnLst>
                                </p:cTn>
                              </p:par>
                            </p:childTnLst>
                          </p:cTn>
                        </p:par>
                        <p:par>
                          <p:cTn id="78" fill="hold">
                            <p:stCondLst>
                              <p:cond delay="6500"/>
                            </p:stCondLst>
                            <p:childTnLst>
                              <p:par>
                                <p:cTn id="79" presetID="23" presetClass="entr" presetSubtype="16" fill="hold" grpId="0" nodeType="after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p:cTn id="81" dur="500" fill="hold"/>
                                        <p:tgtEl>
                                          <p:spTgt spid="53"/>
                                        </p:tgtEl>
                                        <p:attrNameLst>
                                          <p:attrName>ppt_w</p:attrName>
                                        </p:attrNameLst>
                                      </p:cBhvr>
                                      <p:tavLst>
                                        <p:tav tm="0">
                                          <p:val>
                                            <p:fltVal val="0"/>
                                          </p:val>
                                        </p:tav>
                                        <p:tav tm="100000">
                                          <p:val>
                                            <p:strVal val="#ppt_w"/>
                                          </p:val>
                                        </p:tav>
                                      </p:tavLst>
                                    </p:anim>
                                    <p:anim calcmode="lin" valueType="num">
                                      <p:cBhvr>
                                        <p:cTn id="82" dur="500" fill="hold"/>
                                        <p:tgtEl>
                                          <p:spTgt spid="53"/>
                                        </p:tgtEl>
                                        <p:attrNameLst>
                                          <p:attrName>ppt_h</p:attrName>
                                        </p:attrNameLst>
                                      </p:cBhvr>
                                      <p:tavLst>
                                        <p:tav tm="0">
                                          <p:val>
                                            <p:fltVal val="0"/>
                                          </p:val>
                                        </p:tav>
                                        <p:tav tm="100000">
                                          <p:val>
                                            <p:strVal val="#ppt_h"/>
                                          </p:val>
                                        </p:tav>
                                      </p:tavLst>
                                    </p:anim>
                                  </p:childTnLst>
                                </p:cTn>
                              </p:par>
                            </p:childTnLst>
                          </p:cTn>
                        </p:par>
                        <p:par>
                          <p:cTn id="83" fill="hold">
                            <p:stCondLst>
                              <p:cond delay="7000"/>
                            </p:stCondLst>
                            <p:childTnLst>
                              <p:par>
                                <p:cTn id="84" presetID="22" presetClass="entr" presetSubtype="2" fill="hold" grpId="0" nodeType="afterEffect">
                                  <p:stCondLst>
                                    <p:cond delay="0"/>
                                  </p:stCondLst>
                                  <p:childTnLst>
                                    <p:set>
                                      <p:cBhvr>
                                        <p:cTn id="85" dur="1" fill="hold">
                                          <p:stCondLst>
                                            <p:cond delay="0"/>
                                          </p:stCondLst>
                                        </p:cTn>
                                        <p:tgtEl>
                                          <p:spTgt spid="43">
                                            <p:bg/>
                                          </p:spTgt>
                                        </p:tgtEl>
                                        <p:attrNameLst>
                                          <p:attrName>style.visibility</p:attrName>
                                        </p:attrNameLst>
                                      </p:cBhvr>
                                      <p:to>
                                        <p:strVal val="visible"/>
                                      </p:to>
                                    </p:set>
                                    <p:animEffect transition="in" filter="wipe(right)">
                                      <p:cBhvr>
                                        <p:cTn id="86" dur="500"/>
                                        <p:tgtEl>
                                          <p:spTgt spid="43">
                                            <p:bg/>
                                          </p:spTgt>
                                        </p:tgtEl>
                                      </p:cBhvr>
                                    </p:animEffect>
                                  </p:childTnLst>
                                </p:cTn>
                              </p:par>
                              <p:par>
                                <p:cTn id="87" presetID="22" presetClass="entr" presetSubtype="2" fill="hold" grpId="0" nodeType="withEffect" nodePh="1">
                                  <p:stCondLst>
                                    <p:cond delay="0"/>
                                  </p:stCondLst>
                                  <p:endCondLst>
                                    <p:cond evt="begin" delay="0">
                                      <p:tn val="87"/>
                                    </p:cond>
                                  </p:endCondLst>
                                  <p:childTnLst>
                                    <p:set>
                                      <p:cBhvr>
                                        <p:cTn id="88" dur="1" fill="hold">
                                          <p:stCondLst>
                                            <p:cond delay="0"/>
                                          </p:stCondLst>
                                        </p:cTn>
                                        <p:tgtEl>
                                          <p:spTgt spid="43">
                                            <p:txEl>
                                              <p:pRg st="0" end="0"/>
                                            </p:txEl>
                                          </p:spTgt>
                                        </p:tgtEl>
                                        <p:attrNameLst>
                                          <p:attrName>style.visibility</p:attrName>
                                        </p:attrNameLst>
                                      </p:cBhvr>
                                      <p:to>
                                        <p:strVal val="visible"/>
                                      </p:to>
                                    </p:set>
                                    <p:animEffect transition="in" filter="wipe(right)">
                                      <p:cBhvr>
                                        <p:cTn id="89" dur="500"/>
                                        <p:tgtEl>
                                          <p:spTgt spid="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build="p">
        <p:tmplLst>
          <p:tmpl lvl="1">
            <p:tnLst>
              <p:par>
                <p:cTn presetID="10" presetClass="entr" presetSubtype="0"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40" grpId="0" build="p" animBg="1">
        <p:tmplLst>
          <p:tmpl>
            <p:tnLst>
              <p:par>
                <p:cTn presetID="22" presetClass="entr" presetSubtype="8"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 lvl="1">
            <p:tnLst>
              <p:par>
                <p:cTn presetID="22" presetClass="entr" presetSubtype="8" fill="hold" nodeType="with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1" grpId="0" build="p" animBg="1">
        <p:tmplLst>
          <p:tmpl>
            <p:tnLst>
              <p:par>
                <p:cTn presetID="22" presetClass="entr" presetSubtype="8"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wipe(left)">
                      <p:cBhvr>
                        <p:cTn dur="500"/>
                        <p:tgtEl>
                          <p:spTgt spid="41"/>
                        </p:tgtEl>
                      </p:cBhvr>
                    </p:animEffect>
                  </p:childTnLst>
                </p:cTn>
              </p:par>
            </p:tnLst>
          </p:tmpl>
          <p:tmpl lvl="1">
            <p:tnLst>
              <p:par>
                <p:cTn presetID="22" presetClass="entr" presetSubtype="8" fill="hold" nodeType="with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wipe(left)">
                      <p:cBhvr>
                        <p:cTn dur="500"/>
                        <p:tgtEl>
                          <p:spTgt spid="41"/>
                        </p:tgtEl>
                      </p:cBhvr>
                    </p:animEffect>
                  </p:childTnLst>
                </p:cTn>
              </p:par>
            </p:tnLst>
          </p:tmpl>
        </p:tmplLst>
      </p:bldP>
      <p:bldP spid="42" grpId="0" build="p" animBg="1">
        <p:tmplLst>
          <p:tmpl>
            <p:tnLst>
              <p:par>
                <p:cTn presetID="22" presetClass="entr" presetSubtype="8" fill="hold" nodeType="after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wipe(left)">
                      <p:cBhvr>
                        <p:cTn dur="500"/>
                        <p:tgtEl>
                          <p:spTgt spid="42"/>
                        </p:tgtEl>
                      </p:cBhvr>
                    </p:animEffect>
                  </p:childTnLst>
                </p:cTn>
              </p:par>
            </p:tnLst>
          </p:tmpl>
          <p:tmpl lvl="1">
            <p:tnLst>
              <p:par>
                <p:cTn presetID="22" presetClass="entr" presetSubtype="8" fill="hold" nodeType="with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wipe(left)">
                      <p:cBhvr>
                        <p:cTn dur="500"/>
                        <p:tgtEl>
                          <p:spTgt spid="42"/>
                        </p:tgtEl>
                      </p:cBhvr>
                    </p:animEffect>
                  </p:childTnLst>
                </p:cTn>
              </p:par>
            </p:tnLst>
          </p:tmpl>
        </p:tmplLst>
      </p:bldP>
      <p:bldP spid="43" grpId="0" build="p" animBg="1">
        <p:tmplLst>
          <p:tmpl>
            <p:tnLst>
              <p:par>
                <p:cTn presetID="22" presetClass="entr" presetSubtype="2"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right)">
                      <p:cBhvr>
                        <p:cTn dur="500"/>
                        <p:tgtEl>
                          <p:spTgt spid="43"/>
                        </p:tgtEl>
                      </p:cBhvr>
                    </p:animEffect>
                  </p:childTnLst>
                </p:cTn>
              </p:par>
            </p:tnLst>
          </p:tmpl>
          <p:tmpl lvl="1">
            <p:tnLst>
              <p:par>
                <p:cTn presetID="22" presetClass="entr" presetSubtype="2"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wipe(right)">
                      <p:cBhvr>
                        <p:cTn dur="500"/>
                        <p:tgtEl>
                          <p:spTgt spid="43"/>
                        </p:tgtEl>
                      </p:cBhvr>
                    </p:animEffect>
                  </p:childTnLst>
                </p:cTn>
              </p:par>
            </p:tnLst>
          </p:tmpl>
        </p:tmplLst>
      </p:bldP>
      <p:bldP spid="44" grpId="0" build="p" animBg="1">
        <p:tmplLst>
          <p:tmpl>
            <p:tnLst>
              <p:par>
                <p:cTn presetID="22" presetClass="entr" presetSubtype="2"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wipe(right)">
                      <p:cBhvr>
                        <p:cTn dur="500"/>
                        <p:tgtEl>
                          <p:spTgt spid="44"/>
                        </p:tgtEl>
                      </p:cBhvr>
                    </p:animEffect>
                  </p:childTnLst>
                </p:cTn>
              </p:par>
            </p:tnLst>
          </p:tmpl>
          <p:tmpl lvl="1">
            <p:tnLst>
              <p:par>
                <p:cTn presetID="22" presetClass="entr" presetSubtype="2" fill="hold" nodeType="with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Effect transition="in" filter="wipe(right)">
                      <p:cBhvr>
                        <p:cTn dur="500"/>
                        <p:tgtEl>
                          <p:spTgt spid="44"/>
                        </p:tgtEl>
                      </p:cBhvr>
                    </p:animEffect>
                  </p:childTnLst>
                </p:cTn>
              </p:par>
            </p:tnLst>
          </p:tmpl>
        </p:tmplLst>
      </p:bldP>
      <p:bldP spid="45" grpId="0" build="p" animBg="1">
        <p:tmplLst>
          <p:tmpl>
            <p:tnLst>
              <p:par>
                <p:cTn presetID="22" presetClass="entr" presetSubtype="2"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wipe(right)">
                      <p:cBhvr>
                        <p:cTn dur="500"/>
                        <p:tgtEl>
                          <p:spTgt spid="45"/>
                        </p:tgtEl>
                      </p:cBhvr>
                    </p:animEffect>
                  </p:childTnLst>
                </p:cTn>
              </p:par>
            </p:tnLst>
          </p:tmpl>
          <p:tmpl lvl="1">
            <p:tnLst>
              <p:par>
                <p:cTn presetID="22" presetClass="entr" presetSubtype="2" fill="hold" nodeType="with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wipe(right)">
                      <p:cBhvr>
                        <p:cTn dur="500"/>
                        <p:tgtEl>
                          <p:spTgt spid="45"/>
                        </p:tgtEl>
                      </p:cBhvr>
                    </p:animEffect>
                  </p:childTnLst>
                </p:cTn>
              </p:par>
            </p:tnLst>
          </p:tmpl>
        </p:tmplLst>
      </p:bldP>
      <p:bldP spid="48" grpId="0" animBg="1"/>
      <p:bldP spid="49" grpId="0" animBg="1"/>
      <p:bldP spid="50" grpId="0" animBg="1"/>
      <p:bldP spid="51" grpId="0" animBg="1"/>
      <p:bldP spid="52" grpId="0" animBg="1"/>
      <p:bldP spid="53" grpId="0" animBg="1"/>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portfolio.">
    <p:spTree>
      <p:nvGrpSpPr>
        <p:cNvPr id="1" name=""/>
        <p:cNvGrpSpPr/>
        <p:nvPr/>
      </p:nvGrpSpPr>
      <p:grpSpPr>
        <a:xfrm>
          <a:off x="0" y="0"/>
          <a:ext cx="0" cy="0"/>
          <a:chOff x="0" y="0"/>
          <a:chExt cx="0" cy="0"/>
        </a:xfrm>
      </p:grpSpPr>
      <p:sp>
        <p:nvSpPr>
          <p:cNvPr id="20" name="Title 1"/>
          <p:cNvSpPr>
            <a:spLocks noGrp="1"/>
          </p:cNvSpPr>
          <p:nvPr>
            <p:ph type="title" hasCustomPrompt="1"/>
          </p:nvPr>
        </p:nvSpPr>
        <p:spPr>
          <a:xfrm>
            <a:off x="2350352" y="517427"/>
            <a:ext cx="4443296" cy="310112"/>
          </a:xfrm>
          <a:prstGeom prst="rect">
            <a:avLst/>
          </a:prstGeom>
        </p:spPr>
        <p:txBody>
          <a:bodyPr wrap="none" lIns="0" tIns="0" rIns="0" bIns="0" anchor="ctr">
            <a:noAutofit/>
          </a:bodyPr>
          <a:lstStyle>
            <a:lvl1pPr algn="ctr">
              <a:defRPr sz="24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29" name="Text Placeholder 3"/>
          <p:cNvSpPr>
            <a:spLocks noGrp="1"/>
          </p:cNvSpPr>
          <p:nvPr>
            <p:ph type="body" sz="half" idx="2" hasCustomPrompt="1"/>
          </p:nvPr>
        </p:nvSpPr>
        <p:spPr>
          <a:xfrm>
            <a:off x="3271838" y="862246"/>
            <a:ext cx="2600325"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grpSp>
        <p:nvGrpSpPr>
          <p:cNvPr id="30" name="Group 29"/>
          <p:cNvGrpSpPr/>
          <p:nvPr userDrawn="1"/>
        </p:nvGrpSpPr>
        <p:grpSpPr>
          <a:xfrm>
            <a:off x="2497931" y="1143000"/>
            <a:ext cx="4148138" cy="76200"/>
            <a:chOff x="508000" y="2487613"/>
            <a:chExt cx="2818606" cy="76200"/>
          </a:xfrm>
        </p:grpSpPr>
        <p:sp>
          <p:nvSpPr>
            <p:cNvPr id="31" name="Rectangle 30"/>
            <p:cNvSpPr/>
            <p:nvPr userDrawn="1"/>
          </p:nvSpPr>
          <p:spPr>
            <a:xfrm>
              <a:off x="508000" y="2487613"/>
              <a:ext cx="469924"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976948" y="2487613"/>
              <a:ext cx="469924" cy="7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1446882" y="2487613"/>
              <a:ext cx="469924" cy="76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userDrawn="1"/>
          </p:nvSpPr>
          <p:spPr>
            <a:xfrm>
              <a:off x="1916815" y="2487613"/>
              <a:ext cx="469924" cy="76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userDrawn="1"/>
          </p:nvSpPr>
          <p:spPr>
            <a:xfrm>
              <a:off x="2386749" y="2487613"/>
              <a:ext cx="469924" cy="76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userDrawn="1"/>
          </p:nvSpPr>
          <p:spPr>
            <a:xfrm>
              <a:off x="2856682" y="2487613"/>
              <a:ext cx="469924"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Pentagon 36"/>
          <p:cNvSpPr>
            <a:spLocks noChangeAspect="1"/>
          </p:cNvSpPr>
          <p:nvPr userDrawn="1"/>
        </p:nvSpPr>
        <p:spPr>
          <a:xfrm rot="5400000">
            <a:off x="8501871" y="773413"/>
            <a:ext cx="394954" cy="495300"/>
          </a:xfrm>
          <a:prstGeom prst="homePlate">
            <a:avLst>
              <a:gd name="adj" fmla="val 3190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38" name="Slide Number Placeholder 4"/>
          <p:cNvSpPr txBox="1">
            <a:spLocks/>
          </p:cNvSpPr>
          <p:nvPr userDrawn="1"/>
        </p:nvSpPr>
        <p:spPr>
          <a:xfrm>
            <a:off x="8426147" y="790539"/>
            <a:ext cx="546403" cy="403892"/>
          </a:xfrm>
          <a:prstGeom prst="rect">
            <a:avLst/>
          </a:prstGeom>
        </p:spPr>
        <p:txBody>
          <a:bodyPr vert="horz" lIns="91440" tIns="45720" rIns="91440" bIns="4572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36B7D2-B98C-44FD-8D04-7EC62A564975}" type="slidenum">
              <a:rPr lang="en-US" sz="1200" smtClean="0"/>
              <a:pPr/>
              <a:t>‹#›</a:t>
            </a:fld>
            <a:endParaRPr lang="en-US" sz="1200" dirty="0"/>
          </a:p>
        </p:txBody>
      </p:sp>
      <p:sp>
        <p:nvSpPr>
          <p:cNvPr id="39" name="Picture Placeholder 7"/>
          <p:cNvSpPr>
            <a:spLocks noGrp="1"/>
          </p:cNvSpPr>
          <p:nvPr>
            <p:ph type="pic" sz="quarter" idx="36" hasCustomPrompt="1"/>
          </p:nvPr>
        </p:nvSpPr>
        <p:spPr>
          <a:xfrm>
            <a:off x="527050" y="4296228"/>
            <a:ext cx="1828800" cy="1828800"/>
          </a:xfrm>
          <a:prstGeom prst="rect">
            <a:avLst/>
          </a:prstGeom>
          <a:noFill/>
          <a:ln w="3175">
            <a:solidFill>
              <a:schemeClr val="accent1"/>
            </a:solidFill>
          </a:ln>
        </p:spPr>
        <p:txBody>
          <a:bodyPr wrap="none" tIns="0" bIns="457200" anchor="b"/>
          <a:lstStyle>
            <a:lvl1pPr algn="ctr" rtl="0">
              <a:buNone/>
              <a:defRPr sz="1400" b="1" baseline="0">
                <a:solidFill>
                  <a:schemeClr val="tx1">
                    <a:lumMod val="65000"/>
                    <a:lumOff val="35000"/>
                  </a:schemeClr>
                </a:solidFill>
              </a:defRPr>
            </a:lvl1pPr>
          </a:lstStyle>
          <a:p>
            <a:r>
              <a:rPr lang="en-US" dirty="0" smtClean="0"/>
              <a:t>Click  Icon To Add Image</a:t>
            </a:r>
            <a:endParaRPr lang="en-US" dirty="0"/>
          </a:p>
        </p:txBody>
      </p:sp>
      <p:sp>
        <p:nvSpPr>
          <p:cNvPr id="45" name="Picture Placeholder 7"/>
          <p:cNvSpPr>
            <a:spLocks noGrp="1"/>
          </p:cNvSpPr>
          <p:nvPr>
            <p:ph type="pic" sz="quarter" idx="37" hasCustomPrompt="1"/>
          </p:nvPr>
        </p:nvSpPr>
        <p:spPr>
          <a:xfrm>
            <a:off x="0" y="1934028"/>
            <a:ext cx="9144000" cy="2304288"/>
          </a:xfrm>
          <a:prstGeom prst="rect">
            <a:avLst/>
          </a:prstGeom>
          <a:noFill/>
          <a:ln w="3175">
            <a:noFill/>
          </a:ln>
        </p:spPr>
        <p:txBody>
          <a:bodyPr wrap="none" tIns="0" bIns="457200" anchor="b"/>
          <a:lstStyle>
            <a:lvl1pPr algn="ctr" rtl="0">
              <a:buNone/>
              <a:defRPr sz="1400" b="1" baseline="0">
                <a:solidFill>
                  <a:schemeClr val="tx1">
                    <a:lumMod val="65000"/>
                    <a:lumOff val="35000"/>
                  </a:schemeClr>
                </a:solidFill>
              </a:defRPr>
            </a:lvl1pPr>
          </a:lstStyle>
          <a:p>
            <a:r>
              <a:rPr lang="en-US" dirty="0" smtClean="0"/>
              <a:t>Click  Icon To Add Image</a:t>
            </a:r>
            <a:endParaRPr lang="en-US" dirty="0"/>
          </a:p>
        </p:txBody>
      </p:sp>
      <p:sp>
        <p:nvSpPr>
          <p:cNvPr id="46" name="Picture Placeholder 7"/>
          <p:cNvSpPr>
            <a:spLocks noGrp="1"/>
          </p:cNvSpPr>
          <p:nvPr>
            <p:ph type="pic" sz="quarter" idx="38" hasCustomPrompt="1"/>
          </p:nvPr>
        </p:nvSpPr>
        <p:spPr>
          <a:xfrm>
            <a:off x="6781800" y="4296228"/>
            <a:ext cx="1828800" cy="1828800"/>
          </a:xfrm>
          <a:prstGeom prst="rect">
            <a:avLst/>
          </a:prstGeom>
          <a:noFill/>
          <a:ln w="3175">
            <a:solidFill>
              <a:schemeClr val="accent4"/>
            </a:solidFill>
          </a:ln>
        </p:spPr>
        <p:txBody>
          <a:bodyPr wrap="none" tIns="0" bIns="457200" anchor="b"/>
          <a:lstStyle>
            <a:lvl1pPr algn="ctr" rtl="0">
              <a:buNone/>
              <a:defRPr sz="1400" b="1" baseline="0">
                <a:solidFill>
                  <a:schemeClr val="tx1">
                    <a:lumMod val="65000"/>
                    <a:lumOff val="35000"/>
                  </a:schemeClr>
                </a:solidFill>
              </a:defRPr>
            </a:lvl1pPr>
          </a:lstStyle>
          <a:p>
            <a:r>
              <a:rPr lang="en-US" dirty="0" smtClean="0"/>
              <a:t>Click  Icon To Add Image</a:t>
            </a:r>
            <a:endParaRPr lang="en-US" dirty="0"/>
          </a:p>
        </p:txBody>
      </p:sp>
      <p:sp>
        <p:nvSpPr>
          <p:cNvPr id="47" name="Picture Placeholder 7"/>
          <p:cNvSpPr>
            <a:spLocks noGrp="1"/>
          </p:cNvSpPr>
          <p:nvPr>
            <p:ph type="pic" sz="quarter" idx="39" hasCustomPrompt="1"/>
          </p:nvPr>
        </p:nvSpPr>
        <p:spPr>
          <a:xfrm>
            <a:off x="4696884" y="4296228"/>
            <a:ext cx="1828800" cy="1828800"/>
          </a:xfrm>
          <a:prstGeom prst="rect">
            <a:avLst/>
          </a:prstGeom>
          <a:noFill/>
          <a:ln w="3175">
            <a:solidFill>
              <a:schemeClr val="accent3"/>
            </a:solidFill>
          </a:ln>
        </p:spPr>
        <p:txBody>
          <a:bodyPr wrap="none" tIns="0" bIns="457200" anchor="b"/>
          <a:lstStyle>
            <a:lvl1pPr algn="ctr" rtl="0">
              <a:buNone/>
              <a:defRPr sz="1400" b="1" baseline="0">
                <a:solidFill>
                  <a:schemeClr val="tx1">
                    <a:lumMod val="65000"/>
                    <a:lumOff val="35000"/>
                  </a:schemeClr>
                </a:solidFill>
              </a:defRPr>
            </a:lvl1pPr>
          </a:lstStyle>
          <a:p>
            <a:r>
              <a:rPr lang="en-US" dirty="0" smtClean="0"/>
              <a:t>Click  Icon To Add Image</a:t>
            </a:r>
            <a:endParaRPr lang="en-US" dirty="0"/>
          </a:p>
        </p:txBody>
      </p:sp>
      <p:sp>
        <p:nvSpPr>
          <p:cNvPr id="48" name="Picture Placeholder 7"/>
          <p:cNvSpPr>
            <a:spLocks noGrp="1"/>
          </p:cNvSpPr>
          <p:nvPr>
            <p:ph type="pic" sz="quarter" idx="40" hasCustomPrompt="1"/>
          </p:nvPr>
        </p:nvSpPr>
        <p:spPr>
          <a:xfrm>
            <a:off x="2611967" y="4296228"/>
            <a:ext cx="1828800" cy="1828800"/>
          </a:xfrm>
          <a:prstGeom prst="rect">
            <a:avLst/>
          </a:prstGeom>
          <a:noFill/>
          <a:ln w="3175">
            <a:solidFill>
              <a:schemeClr val="accent2"/>
            </a:solidFill>
          </a:ln>
        </p:spPr>
        <p:txBody>
          <a:bodyPr wrap="none" tIns="0" bIns="457200" anchor="b"/>
          <a:lstStyle>
            <a:lvl1pPr algn="ctr" rtl="0">
              <a:buNone/>
              <a:defRPr sz="1400" b="1" baseline="0">
                <a:solidFill>
                  <a:schemeClr val="tx1">
                    <a:lumMod val="65000"/>
                    <a:lumOff val="35000"/>
                  </a:schemeClr>
                </a:solidFill>
              </a:defRPr>
            </a:lvl1pPr>
          </a:lstStyle>
          <a:p>
            <a:r>
              <a:rPr lang="en-US" dirty="0" smtClean="0"/>
              <a:t>Click  Icon To Add Image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anim calcmode="lin" valueType="num">
                                      <p:cBhvr>
                                        <p:cTn id="8" dur="500" fill="hold"/>
                                        <p:tgtEl>
                                          <p:spTgt spid="20"/>
                                        </p:tgtEl>
                                        <p:attrNameLst>
                                          <p:attrName>ppt_x</p:attrName>
                                        </p:attrNameLst>
                                      </p:cBhvr>
                                      <p:tavLst>
                                        <p:tav tm="0">
                                          <p:val>
                                            <p:strVal val="#ppt_x"/>
                                          </p:val>
                                        </p:tav>
                                        <p:tav tm="100000">
                                          <p:val>
                                            <p:strVal val="#ppt_x"/>
                                          </p:val>
                                        </p:tav>
                                      </p:tavLst>
                                    </p:anim>
                                    <p:anim calcmode="lin" valueType="num">
                                      <p:cBhvr>
                                        <p:cTn id="9" dur="5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29">
                                            <p:txEl>
                                              <p:pRg st="0" end="0"/>
                                            </p:txEl>
                                          </p:spTgt>
                                        </p:tgtEl>
                                        <p:attrNameLst>
                                          <p:attrName>style.visibility</p:attrName>
                                        </p:attrNameLst>
                                      </p:cBhvr>
                                      <p:to>
                                        <p:strVal val="visible"/>
                                      </p:to>
                                    </p:set>
                                    <p:animEffect transition="in" filter="fade">
                                      <p:cBhvr>
                                        <p:cTn id="13" dur="500"/>
                                        <p:tgtEl>
                                          <p:spTgt spid="29">
                                            <p:txEl>
                                              <p:pRg st="0" end="0"/>
                                            </p:txEl>
                                          </p:spTgt>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barn(outVertical)">
                                      <p:cBhvr>
                                        <p:cTn id="21" dur="500"/>
                                        <p:tgtEl>
                                          <p:spTgt spid="45"/>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3" presetClass="entr" presetSubtype="16" fill="hold" grpId="0" nodeType="afterEffect">
                                  <p:stCondLst>
                                    <p:cond delay="0"/>
                                  </p:stCondLst>
                                  <p:childTnLst>
                                    <p:set>
                                      <p:cBhvr>
                                        <p:cTn id="29" dur="1" fill="hold">
                                          <p:stCondLst>
                                            <p:cond delay="0"/>
                                          </p:stCondLst>
                                        </p:cTn>
                                        <p:tgtEl>
                                          <p:spTgt spid="48"/>
                                        </p:tgtEl>
                                        <p:attrNameLst>
                                          <p:attrName>style.visibility</p:attrName>
                                        </p:attrNameLst>
                                      </p:cBhvr>
                                      <p:to>
                                        <p:strVal val="visible"/>
                                      </p:to>
                                    </p:set>
                                    <p:anim calcmode="lin" valueType="num">
                                      <p:cBhvr>
                                        <p:cTn id="30" dur="500" fill="hold"/>
                                        <p:tgtEl>
                                          <p:spTgt spid="48"/>
                                        </p:tgtEl>
                                        <p:attrNameLst>
                                          <p:attrName>ppt_w</p:attrName>
                                        </p:attrNameLst>
                                      </p:cBhvr>
                                      <p:tavLst>
                                        <p:tav tm="0">
                                          <p:val>
                                            <p:fltVal val="0"/>
                                          </p:val>
                                        </p:tav>
                                        <p:tav tm="100000">
                                          <p:val>
                                            <p:strVal val="#ppt_w"/>
                                          </p:val>
                                        </p:tav>
                                      </p:tavLst>
                                    </p:anim>
                                    <p:anim calcmode="lin" valueType="num">
                                      <p:cBhvr>
                                        <p:cTn id="31" dur="500" fill="hold"/>
                                        <p:tgtEl>
                                          <p:spTgt spid="48"/>
                                        </p:tgtEl>
                                        <p:attrNameLst>
                                          <p:attrName>ppt_h</p:attrName>
                                        </p:attrNameLst>
                                      </p:cBhvr>
                                      <p:tavLst>
                                        <p:tav tm="0">
                                          <p:val>
                                            <p:fltVal val="0"/>
                                          </p:val>
                                        </p:tav>
                                        <p:tav tm="100000">
                                          <p:val>
                                            <p:strVal val="#ppt_h"/>
                                          </p:val>
                                        </p:tav>
                                      </p:tavLst>
                                    </p:anim>
                                  </p:childTnLst>
                                </p:cTn>
                              </p:par>
                            </p:childTnLst>
                          </p:cTn>
                        </p:par>
                        <p:par>
                          <p:cTn id="32" fill="hold">
                            <p:stCondLst>
                              <p:cond delay="3000"/>
                            </p:stCondLst>
                            <p:childTnLst>
                              <p:par>
                                <p:cTn id="33" presetID="23" presetClass="entr" presetSubtype="16"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cBhvr>
                                        <p:cTn id="35" dur="500" fill="hold"/>
                                        <p:tgtEl>
                                          <p:spTgt spid="47"/>
                                        </p:tgtEl>
                                        <p:attrNameLst>
                                          <p:attrName>ppt_w</p:attrName>
                                        </p:attrNameLst>
                                      </p:cBhvr>
                                      <p:tavLst>
                                        <p:tav tm="0">
                                          <p:val>
                                            <p:fltVal val="0"/>
                                          </p:val>
                                        </p:tav>
                                        <p:tav tm="100000">
                                          <p:val>
                                            <p:strVal val="#ppt_w"/>
                                          </p:val>
                                        </p:tav>
                                      </p:tavLst>
                                    </p:anim>
                                    <p:anim calcmode="lin" valueType="num">
                                      <p:cBhvr>
                                        <p:cTn id="36" dur="500" fill="hold"/>
                                        <p:tgtEl>
                                          <p:spTgt spid="47"/>
                                        </p:tgtEl>
                                        <p:attrNameLst>
                                          <p:attrName>ppt_h</p:attrName>
                                        </p:attrNameLst>
                                      </p:cBhvr>
                                      <p:tavLst>
                                        <p:tav tm="0">
                                          <p:val>
                                            <p:fltVal val="0"/>
                                          </p:val>
                                        </p:tav>
                                        <p:tav tm="100000">
                                          <p:val>
                                            <p:strVal val="#ppt_h"/>
                                          </p:val>
                                        </p:tav>
                                      </p:tavLst>
                                    </p:anim>
                                  </p:childTnLst>
                                </p:cTn>
                              </p:par>
                            </p:childTnLst>
                          </p:cTn>
                        </p:par>
                        <p:par>
                          <p:cTn id="37" fill="hold">
                            <p:stCondLst>
                              <p:cond delay="3500"/>
                            </p:stCondLst>
                            <p:childTnLst>
                              <p:par>
                                <p:cTn id="38" presetID="23" presetClass="entr" presetSubtype="16" fill="hold" grpId="0" nodeType="afterEffect">
                                  <p:stCondLst>
                                    <p:cond delay="0"/>
                                  </p:stCondLst>
                                  <p:childTnLst>
                                    <p:set>
                                      <p:cBhvr>
                                        <p:cTn id="39" dur="1" fill="hold">
                                          <p:stCondLst>
                                            <p:cond delay="0"/>
                                          </p:stCondLst>
                                        </p:cTn>
                                        <p:tgtEl>
                                          <p:spTgt spid="46"/>
                                        </p:tgtEl>
                                        <p:attrNameLst>
                                          <p:attrName>style.visibility</p:attrName>
                                        </p:attrNameLst>
                                      </p:cBhvr>
                                      <p:to>
                                        <p:strVal val="visible"/>
                                      </p:to>
                                    </p:set>
                                    <p:anim calcmode="lin" valueType="num">
                                      <p:cBhvr>
                                        <p:cTn id="40" dur="500" fill="hold"/>
                                        <p:tgtEl>
                                          <p:spTgt spid="46"/>
                                        </p:tgtEl>
                                        <p:attrNameLst>
                                          <p:attrName>ppt_w</p:attrName>
                                        </p:attrNameLst>
                                      </p:cBhvr>
                                      <p:tavLst>
                                        <p:tav tm="0">
                                          <p:val>
                                            <p:fltVal val="0"/>
                                          </p:val>
                                        </p:tav>
                                        <p:tav tm="100000">
                                          <p:val>
                                            <p:strVal val="#ppt_w"/>
                                          </p:val>
                                        </p:tav>
                                      </p:tavLst>
                                    </p:anim>
                                    <p:anim calcmode="lin" valueType="num">
                                      <p:cBhvr>
                                        <p:cTn id="41" dur="500" fill="hold"/>
                                        <p:tgtEl>
                                          <p:spTgt spid="4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9" grpId="0" animBg="1"/>
      <p:bldP spid="45" grpId="0"/>
      <p:bldP spid="46" grpId="0" animBg="1"/>
      <p:bldP spid="47" grpId="0" animBg="1"/>
      <p:bldP spid="48" grpId="0" animBg="1"/>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portfolio.">
    <p:spTree>
      <p:nvGrpSpPr>
        <p:cNvPr id="1" name=""/>
        <p:cNvGrpSpPr/>
        <p:nvPr/>
      </p:nvGrpSpPr>
      <p:grpSpPr>
        <a:xfrm>
          <a:off x="0" y="0"/>
          <a:ext cx="0" cy="0"/>
          <a:chOff x="0" y="0"/>
          <a:chExt cx="0" cy="0"/>
        </a:xfrm>
      </p:grpSpPr>
      <p:sp>
        <p:nvSpPr>
          <p:cNvPr id="32" name="Title 1"/>
          <p:cNvSpPr>
            <a:spLocks noGrp="1"/>
          </p:cNvSpPr>
          <p:nvPr>
            <p:ph type="title" hasCustomPrompt="1"/>
          </p:nvPr>
        </p:nvSpPr>
        <p:spPr>
          <a:xfrm>
            <a:off x="2350352" y="517427"/>
            <a:ext cx="4443296" cy="310112"/>
          </a:xfrm>
          <a:prstGeom prst="rect">
            <a:avLst/>
          </a:prstGeom>
        </p:spPr>
        <p:txBody>
          <a:bodyPr wrap="none" lIns="0" tIns="0" rIns="0" bIns="0" anchor="ctr">
            <a:noAutofit/>
          </a:bodyPr>
          <a:lstStyle>
            <a:lvl1pPr algn="ctr">
              <a:defRPr sz="24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3" name="Text Placeholder 3"/>
          <p:cNvSpPr>
            <a:spLocks noGrp="1"/>
          </p:cNvSpPr>
          <p:nvPr>
            <p:ph type="body" sz="half" idx="2" hasCustomPrompt="1"/>
          </p:nvPr>
        </p:nvSpPr>
        <p:spPr>
          <a:xfrm>
            <a:off x="3271838" y="862246"/>
            <a:ext cx="2600325"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grpSp>
        <p:nvGrpSpPr>
          <p:cNvPr id="34" name="Group 33"/>
          <p:cNvGrpSpPr/>
          <p:nvPr userDrawn="1"/>
        </p:nvGrpSpPr>
        <p:grpSpPr>
          <a:xfrm>
            <a:off x="2497931" y="1143000"/>
            <a:ext cx="4148138" cy="76200"/>
            <a:chOff x="508000" y="2487613"/>
            <a:chExt cx="2818606" cy="76200"/>
          </a:xfrm>
        </p:grpSpPr>
        <p:sp>
          <p:nvSpPr>
            <p:cNvPr id="35" name="Rectangle 34"/>
            <p:cNvSpPr/>
            <p:nvPr userDrawn="1"/>
          </p:nvSpPr>
          <p:spPr>
            <a:xfrm>
              <a:off x="508000" y="2487613"/>
              <a:ext cx="469924"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976948" y="2487613"/>
              <a:ext cx="469924" cy="7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1446882" y="2487613"/>
              <a:ext cx="469924" cy="76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userDrawn="1"/>
          </p:nvSpPr>
          <p:spPr>
            <a:xfrm>
              <a:off x="1916815" y="2487613"/>
              <a:ext cx="469924" cy="76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userDrawn="1"/>
          </p:nvSpPr>
          <p:spPr>
            <a:xfrm>
              <a:off x="2386749" y="2487613"/>
              <a:ext cx="469924" cy="76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userDrawn="1"/>
          </p:nvSpPr>
          <p:spPr>
            <a:xfrm>
              <a:off x="2856682" y="2487613"/>
              <a:ext cx="469924"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Pentagon 48"/>
          <p:cNvSpPr>
            <a:spLocks noChangeAspect="1"/>
          </p:cNvSpPr>
          <p:nvPr userDrawn="1"/>
        </p:nvSpPr>
        <p:spPr>
          <a:xfrm rot="5400000">
            <a:off x="8501871" y="773413"/>
            <a:ext cx="394954" cy="495300"/>
          </a:xfrm>
          <a:prstGeom prst="homePlate">
            <a:avLst>
              <a:gd name="adj" fmla="val 3190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50" name="Slide Number Placeholder 4"/>
          <p:cNvSpPr txBox="1">
            <a:spLocks/>
          </p:cNvSpPr>
          <p:nvPr userDrawn="1"/>
        </p:nvSpPr>
        <p:spPr>
          <a:xfrm>
            <a:off x="8426147" y="790539"/>
            <a:ext cx="546403" cy="403892"/>
          </a:xfrm>
          <a:prstGeom prst="rect">
            <a:avLst/>
          </a:prstGeom>
        </p:spPr>
        <p:txBody>
          <a:bodyPr vert="horz" lIns="91440" tIns="45720" rIns="91440" bIns="4572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36B7D2-B98C-44FD-8D04-7EC62A564975}" type="slidenum">
              <a:rPr lang="en-US" sz="1200" smtClean="0"/>
              <a:pPr/>
              <a:t>‹#›</a:t>
            </a:fld>
            <a:endParaRPr lang="en-US" sz="1200" dirty="0"/>
          </a:p>
        </p:txBody>
      </p:sp>
      <p:sp>
        <p:nvSpPr>
          <p:cNvPr id="51" name="Text Placeholder 3"/>
          <p:cNvSpPr>
            <a:spLocks noGrp="1"/>
          </p:cNvSpPr>
          <p:nvPr>
            <p:ph type="body" sz="half" idx="37"/>
          </p:nvPr>
        </p:nvSpPr>
        <p:spPr>
          <a:xfrm flipH="1">
            <a:off x="206192" y="2481942"/>
            <a:ext cx="2112264" cy="1456509"/>
          </a:xfrm>
          <a:prstGeom prst="roundRect">
            <a:avLst/>
          </a:prstGeom>
          <a:solidFill>
            <a:schemeClr val="accent1"/>
          </a:solidFill>
        </p:spPr>
        <p:txBody>
          <a:bodyPr wrap="square" lIns="0" tIns="91440" rIns="0" bIns="0" anchor="t" anchorCtr="1">
            <a:noAutofit/>
          </a:bodyPr>
          <a:lstStyle>
            <a:lvl1pPr marL="0" indent="0" algn="ctr" rtl="0">
              <a:buNone/>
              <a:defRPr sz="14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52" name="Text Placeholder 3"/>
          <p:cNvSpPr>
            <a:spLocks noGrp="1"/>
          </p:cNvSpPr>
          <p:nvPr>
            <p:ph type="body" sz="half" idx="41"/>
          </p:nvPr>
        </p:nvSpPr>
        <p:spPr>
          <a:xfrm>
            <a:off x="343437" y="5165684"/>
            <a:ext cx="1828800" cy="517280"/>
          </a:xfrm>
          <a:prstGeom prst="rect">
            <a:avLst/>
          </a:prstGeom>
        </p:spPr>
        <p:txBody>
          <a:bodyPr wrap="square" lIns="0" tIns="0" rIns="0" bIns="0" anchor="t">
            <a:noAutofit/>
          </a:bodyPr>
          <a:lstStyle>
            <a:lvl1pPr marL="0" indent="0" algn="ctr" rtl="0">
              <a:buNone/>
              <a:defRPr sz="1000" b="0" baseline="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53" name="Picture Placeholder 7"/>
          <p:cNvSpPr>
            <a:spLocks noGrp="1"/>
          </p:cNvSpPr>
          <p:nvPr>
            <p:ph type="pic" sz="quarter" idx="44" hasCustomPrompt="1"/>
          </p:nvPr>
        </p:nvSpPr>
        <p:spPr>
          <a:xfrm>
            <a:off x="205873" y="2943985"/>
            <a:ext cx="2112902" cy="2112902"/>
          </a:xfrm>
          <a:prstGeom prst="ellipse">
            <a:avLst/>
          </a:prstGeom>
          <a:solidFill>
            <a:schemeClr val="accent1"/>
          </a:solidFill>
          <a:ln w="38100">
            <a:solidFill>
              <a:schemeClr val="bg1"/>
            </a:solidFill>
          </a:ln>
        </p:spPr>
        <p:txBody>
          <a:bodyPr wrap="none" tIns="0" bIns="274320" anchor="b"/>
          <a:lstStyle>
            <a:lvl1pPr algn="ctr" rtl="0">
              <a:buNone/>
              <a:defRPr sz="1400" b="1">
                <a:solidFill>
                  <a:schemeClr val="bg1"/>
                </a:solidFill>
              </a:defRPr>
            </a:lvl1pPr>
          </a:lstStyle>
          <a:p>
            <a:r>
              <a:rPr lang="en-US" dirty="0" smtClean="0"/>
              <a:t>Click Icon To Add Image </a:t>
            </a:r>
            <a:endParaRPr lang="en-US" dirty="0"/>
          </a:p>
        </p:txBody>
      </p:sp>
      <p:sp>
        <p:nvSpPr>
          <p:cNvPr id="54" name="Text Placeholder 3"/>
          <p:cNvSpPr>
            <a:spLocks noGrp="1"/>
          </p:cNvSpPr>
          <p:nvPr>
            <p:ph type="body" sz="half" idx="45"/>
          </p:nvPr>
        </p:nvSpPr>
        <p:spPr>
          <a:xfrm flipH="1">
            <a:off x="2406528" y="2481942"/>
            <a:ext cx="2112264" cy="1456509"/>
          </a:xfrm>
          <a:prstGeom prst="roundRect">
            <a:avLst/>
          </a:prstGeom>
          <a:solidFill>
            <a:schemeClr val="accent2"/>
          </a:solidFill>
        </p:spPr>
        <p:txBody>
          <a:bodyPr wrap="square" lIns="0" tIns="91440" rIns="0" bIns="0" anchor="t" anchorCtr="1">
            <a:noAutofit/>
          </a:bodyPr>
          <a:lstStyle>
            <a:lvl1pPr marL="0" indent="0" algn="ctr" rtl="0">
              <a:buNone/>
              <a:defRPr sz="14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55" name="Text Placeholder 3"/>
          <p:cNvSpPr>
            <a:spLocks noGrp="1"/>
          </p:cNvSpPr>
          <p:nvPr>
            <p:ph type="body" sz="half" idx="46"/>
          </p:nvPr>
        </p:nvSpPr>
        <p:spPr>
          <a:xfrm>
            <a:off x="2543773" y="5165684"/>
            <a:ext cx="1828800" cy="517280"/>
          </a:xfrm>
          <a:prstGeom prst="rect">
            <a:avLst/>
          </a:prstGeom>
        </p:spPr>
        <p:txBody>
          <a:bodyPr wrap="square" lIns="0" tIns="0" rIns="0" bIns="0" anchor="t">
            <a:noAutofit/>
          </a:bodyPr>
          <a:lstStyle>
            <a:lvl1pPr marL="0" indent="0" algn="ctr" rtl="0">
              <a:buNone/>
              <a:defRPr sz="1000" b="0" baseline="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56" name="Picture Placeholder 7"/>
          <p:cNvSpPr>
            <a:spLocks noGrp="1"/>
          </p:cNvSpPr>
          <p:nvPr>
            <p:ph type="pic" sz="quarter" idx="47" hasCustomPrompt="1"/>
          </p:nvPr>
        </p:nvSpPr>
        <p:spPr>
          <a:xfrm>
            <a:off x="2406209" y="2943985"/>
            <a:ext cx="2112902" cy="2112902"/>
          </a:xfrm>
          <a:prstGeom prst="ellipse">
            <a:avLst/>
          </a:prstGeom>
          <a:solidFill>
            <a:schemeClr val="accent2"/>
          </a:solidFill>
          <a:ln w="38100">
            <a:solidFill>
              <a:schemeClr val="bg1"/>
            </a:solidFill>
          </a:ln>
        </p:spPr>
        <p:txBody>
          <a:bodyPr wrap="none" tIns="0" bIns="274320" anchor="b"/>
          <a:lstStyle>
            <a:lvl1pPr algn="ctr" rtl="0">
              <a:buNone/>
              <a:defRPr sz="1400" b="1">
                <a:solidFill>
                  <a:schemeClr val="bg1"/>
                </a:solidFill>
              </a:defRPr>
            </a:lvl1pPr>
          </a:lstStyle>
          <a:p>
            <a:r>
              <a:rPr lang="en-US" dirty="0" smtClean="0"/>
              <a:t>Click Icon To Add Image </a:t>
            </a:r>
            <a:endParaRPr lang="en-US" dirty="0"/>
          </a:p>
        </p:txBody>
      </p:sp>
      <p:sp>
        <p:nvSpPr>
          <p:cNvPr id="57" name="Text Placeholder 3"/>
          <p:cNvSpPr>
            <a:spLocks noGrp="1"/>
          </p:cNvSpPr>
          <p:nvPr>
            <p:ph type="body" sz="half" idx="48"/>
          </p:nvPr>
        </p:nvSpPr>
        <p:spPr>
          <a:xfrm flipH="1">
            <a:off x="4606864" y="2481942"/>
            <a:ext cx="2112264" cy="1456509"/>
          </a:xfrm>
          <a:prstGeom prst="roundRect">
            <a:avLst/>
          </a:prstGeom>
          <a:solidFill>
            <a:schemeClr val="accent3"/>
          </a:solidFill>
        </p:spPr>
        <p:txBody>
          <a:bodyPr wrap="square" lIns="0" tIns="91440" rIns="0" bIns="0" anchor="t" anchorCtr="1">
            <a:noAutofit/>
          </a:bodyPr>
          <a:lstStyle>
            <a:lvl1pPr marL="0" indent="0" algn="ctr" rtl="0">
              <a:buNone/>
              <a:defRPr sz="14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58" name="Text Placeholder 3"/>
          <p:cNvSpPr>
            <a:spLocks noGrp="1"/>
          </p:cNvSpPr>
          <p:nvPr>
            <p:ph type="body" sz="half" idx="49"/>
          </p:nvPr>
        </p:nvSpPr>
        <p:spPr>
          <a:xfrm>
            <a:off x="4744109" y="5165684"/>
            <a:ext cx="1828800" cy="517280"/>
          </a:xfrm>
          <a:prstGeom prst="rect">
            <a:avLst/>
          </a:prstGeom>
        </p:spPr>
        <p:txBody>
          <a:bodyPr wrap="square" lIns="0" tIns="0" rIns="0" bIns="0" anchor="t">
            <a:noAutofit/>
          </a:bodyPr>
          <a:lstStyle>
            <a:lvl1pPr marL="0" indent="0" algn="ctr" rtl="0">
              <a:buNone/>
              <a:defRPr sz="1000" b="0" baseline="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59" name="Picture Placeholder 7"/>
          <p:cNvSpPr>
            <a:spLocks noGrp="1"/>
          </p:cNvSpPr>
          <p:nvPr>
            <p:ph type="pic" sz="quarter" idx="50" hasCustomPrompt="1"/>
          </p:nvPr>
        </p:nvSpPr>
        <p:spPr>
          <a:xfrm>
            <a:off x="4606545" y="2943985"/>
            <a:ext cx="2112902" cy="2112902"/>
          </a:xfrm>
          <a:prstGeom prst="ellipse">
            <a:avLst/>
          </a:prstGeom>
          <a:solidFill>
            <a:schemeClr val="accent3"/>
          </a:solidFill>
          <a:ln w="38100">
            <a:solidFill>
              <a:schemeClr val="bg1"/>
            </a:solidFill>
          </a:ln>
        </p:spPr>
        <p:txBody>
          <a:bodyPr wrap="none" tIns="0" bIns="274320" anchor="b"/>
          <a:lstStyle>
            <a:lvl1pPr algn="ctr" rtl="0">
              <a:buNone/>
              <a:defRPr sz="1400" b="1">
                <a:solidFill>
                  <a:schemeClr val="bg1"/>
                </a:solidFill>
              </a:defRPr>
            </a:lvl1pPr>
          </a:lstStyle>
          <a:p>
            <a:r>
              <a:rPr lang="en-US" dirty="0" smtClean="0"/>
              <a:t>Click Icon To Add Image </a:t>
            </a:r>
            <a:endParaRPr lang="en-US" dirty="0"/>
          </a:p>
        </p:txBody>
      </p:sp>
      <p:sp>
        <p:nvSpPr>
          <p:cNvPr id="60" name="Text Placeholder 3"/>
          <p:cNvSpPr>
            <a:spLocks noGrp="1"/>
          </p:cNvSpPr>
          <p:nvPr>
            <p:ph type="body" sz="half" idx="51"/>
          </p:nvPr>
        </p:nvSpPr>
        <p:spPr>
          <a:xfrm flipH="1">
            <a:off x="6807200" y="2481942"/>
            <a:ext cx="2112264" cy="1456509"/>
          </a:xfrm>
          <a:prstGeom prst="roundRect">
            <a:avLst/>
          </a:prstGeom>
          <a:solidFill>
            <a:schemeClr val="accent4"/>
          </a:solidFill>
        </p:spPr>
        <p:txBody>
          <a:bodyPr wrap="square" lIns="0" tIns="91440" rIns="0" bIns="0" anchor="t" anchorCtr="1">
            <a:noAutofit/>
          </a:bodyPr>
          <a:lstStyle>
            <a:lvl1pPr marL="0" indent="0" algn="ctr" rtl="0">
              <a:buNone/>
              <a:defRPr sz="14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61" name="Text Placeholder 3"/>
          <p:cNvSpPr>
            <a:spLocks noGrp="1"/>
          </p:cNvSpPr>
          <p:nvPr>
            <p:ph type="body" sz="half" idx="52"/>
          </p:nvPr>
        </p:nvSpPr>
        <p:spPr>
          <a:xfrm>
            <a:off x="6944445" y="5165684"/>
            <a:ext cx="1828800" cy="517280"/>
          </a:xfrm>
          <a:prstGeom prst="rect">
            <a:avLst/>
          </a:prstGeom>
        </p:spPr>
        <p:txBody>
          <a:bodyPr wrap="square" lIns="0" tIns="0" rIns="0" bIns="0" anchor="t">
            <a:noAutofit/>
          </a:bodyPr>
          <a:lstStyle>
            <a:lvl1pPr marL="0" indent="0" algn="ctr" rtl="0">
              <a:buNone/>
              <a:defRPr sz="1000" b="0" baseline="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62" name="Picture Placeholder 7"/>
          <p:cNvSpPr>
            <a:spLocks noGrp="1"/>
          </p:cNvSpPr>
          <p:nvPr>
            <p:ph type="pic" sz="quarter" idx="53" hasCustomPrompt="1"/>
          </p:nvPr>
        </p:nvSpPr>
        <p:spPr>
          <a:xfrm>
            <a:off x="6806881" y="2943985"/>
            <a:ext cx="2112902" cy="2112902"/>
          </a:xfrm>
          <a:prstGeom prst="ellipse">
            <a:avLst/>
          </a:prstGeom>
          <a:solidFill>
            <a:schemeClr val="accent4"/>
          </a:solidFill>
          <a:ln w="38100">
            <a:solidFill>
              <a:schemeClr val="bg1"/>
            </a:solidFill>
          </a:ln>
        </p:spPr>
        <p:txBody>
          <a:bodyPr wrap="none" tIns="0" bIns="274320" anchor="b"/>
          <a:lstStyle>
            <a:lvl1pPr algn="ctr" rtl="0">
              <a:buNone/>
              <a:defRPr sz="1400" b="1">
                <a:solidFill>
                  <a:schemeClr val="bg1"/>
                </a:solidFill>
              </a:defRPr>
            </a:lvl1pPr>
          </a:lstStyle>
          <a:p>
            <a:r>
              <a:rPr lang="en-US" dirty="0" smtClean="0"/>
              <a:t>Click Icon To Add Image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anim calcmode="lin" valueType="num">
                                      <p:cBhvr>
                                        <p:cTn id="8" dur="500" fill="hold"/>
                                        <p:tgtEl>
                                          <p:spTgt spid="32"/>
                                        </p:tgtEl>
                                        <p:attrNameLst>
                                          <p:attrName>ppt_x</p:attrName>
                                        </p:attrNameLst>
                                      </p:cBhvr>
                                      <p:tavLst>
                                        <p:tav tm="0">
                                          <p:val>
                                            <p:strVal val="#ppt_x"/>
                                          </p:val>
                                        </p:tav>
                                        <p:tav tm="100000">
                                          <p:val>
                                            <p:strVal val="#ppt_x"/>
                                          </p:val>
                                        </p:tav>
                                      </p:tavLst>
                                    </p:anim>
                                    <p:anim calcmode="lin" valueType="num">
                                      <p:cBhvr>
                                        <p:cTn id="9" dur="5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33">
                                            <p:txEl>
                                              <p:pRg st="0" end="0"/>
                                            </p:txEl>
                                          </p:spTgt>
                                        </p:tgtEl>
                                        <p:attrNameLst>
                                          <p:attrName>style.visibility</p:attrName>
                                        </p:attrNameLst>
                                      </p:cBhvr>
                                      <p:to>
                                        <p:strVal val="visible"/>
                                      </p:to>
                                    </p:set>
                                    <p:animEffect transition="in" filter="fade">
                                      <p:cBhvr>
                                        <p:cTn id="13" dur="500"/>
                                        <p:tgtEl>
                                          <p:spTgt spid="33">
                                            <p:txEl>
                                              <p:pRg st="0" end="0"/>
                                            </p:txEl>
                                          </p:spTgt>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500"/>
                            </p:stCondLst>
                            <p:childTnLst>
                              <p:par>
                                <p:cTn id="19" presetID="23" presetClass="entr" presetSubtype="16"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 calcmode="lin" valueType="num">
                                      <p:cBhvr>
                                        <p:cTn id="21" dur="500" fill="hold"/>
                                        <p:tgtEl>
                                          <p:spTgt spid="53"/>
                                        </p:tgtEl>
                                        <p:attrNameLst>
                                          <p:attrName>ppt_w</p:attrName>
                                        </p:attrNameLst>
                                      </p:cBhvr>
                                      <p:tavLst>
                                        <p:tav tm="0">
                                          <p:val>
                                            <p:fltVal val="0"/>
                                          </p:val>
                                        </p:tav>
                                        <p:tav tm="100000">
                                          <p:val>
                                            <p:strVal val="#ppt_w"/>
                                          </p:val>
                                        </p:tav>
                                      </p:tavLst>
                                    </p:anim>
                                    <p:anim calcmode="lin" valueType="num">
                                      <p:cBhvr>
                                        <p:cTn id="22" dur="500" fill="hold"/>
                                        <p:tgtEl>
                                          <p:spTgt spid="53"/>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2" presetClass="entr" presetSubtype="4" fill="hold" grpId="0" nodeType="afterEffect">
                                  <p:stCondLst>
                                    <p:cond delay="0"/>
                                  </p:stCondLst>
                                  <p:childTnLst>
                                    <p:set>
                                      <p:cBhvr>
                                        <p:cTn id="25" dur="1" fill="hold">
                                          <p:stCondLst>
                                            <p:cond delay="0"/>
                                          </p:stCondLst>
                                        </p:cTn>
                                        <p:tgtEl>
                                          <p:spTgt spid="51">
                                            <p:bg/>
                                          </p:spTgt>
                                        </p:tgtEl>
                                        <p:attrNameLst>
                                          <p:attrName>style.visibility</p:attrName>
                                        </p:attrNameLst>
                                      </p:cBhvr>
                                      <p:to>
                                        <p:strVal val="visible"/>
                                      </p:to>
                                    </p:set>
                                    <p:animEffect transition="in" filter="wipe(down)">
                                      <p:cBhvr>
                                        <p:cTn id="26" dur="500"/>
                                        <p:tgtEl>
                                          <p:spTgt spid="51">
                                            <p:bg/>
                                          </p:spTgt>
                                        </p:tgtEl>
                                      </p:cBhvr>
                                    </p:animEffect>
                                  </p:childTnLst>
                                </p:cTn>
                              </p:par>
                              <p:par>
                                <p:cTn id="27" presetID="10" presetClass="entr" presetSubtype="0" fill="hold" grpId="0" nodeType="withEffect" nodePh="1">
                                  <p:stCondLst>
                                    <p:cond delay="0"/>
                                  </p:stCondLst>
                                  <p:endCondLst>
                                    <p:cond evt="begin" delay="0">
                                      <p:tn val="27"/>
                                    </p:cond>
                                  </p:endCondLst>
                                  <p:childTnLst>
                                    <p:set>
                                      <p:cBhvr>
                                        <p:cTn id="28" dur="1" fill="hold">
                                          <p:stCondLst>
                                            <p:cond delay="0"/>
                                          </p:stCondLst>
                                        </p:cTn>
                                        <p:tgtEl>
                                          <p:spTgt spid="51">
                                            <p:txEl>
                                              <p:pRg st="0" end="0"/>
                                            </p:txEl>
                                          </p:spTgt>
                                        </p:tgtEl>
                                        <p:attrNameLst>
                                          <p:attrName>style.visibility</p:attrName>
                                        </p:attrNameLst>
                                      </p:cBhvr>
                                      <p:to>
                                        <p:strVal val="visible"/>
                                      </p:to>
                                    </p:set>
                                    <p:animEffect transition="in" filter="fade">
                                      <p:cBhvr>
                                        <p:cTn id="29" dur="500"/>
                                        <p:tgtEl>
                                          <p:spTgt spid="51">
                                            <p:txEl>
                                              <p:pRg st="0" end="0"/>
                                            </p:txEl>
                                          </p:spTgt>
                                        </p:tgtEl>
                                      </p:cBhvr>
                                    </p:animEffect>
                                  </p:childTnLst>
                                </p:cTn>
                              </p:par>
                            </p:childTnLst>
                          </p:cTn>
                        </p:par>
                        <p:par>
                          <p:cTn id="30" fill="hold">
                            <p:stCondLst>
                              <p:cond delay="2500"/>
                            </p:stCondLst>
                            <p:childTnLst>
                              <p:par>
                                <p:cTn id="31" presetID="2" presetClass="entr" presetSubtype="4" accel="50000" decel="50000" fill="hold" grpId="0" nodeType="afterEffect" nodePh="1">
                                  <p:stCondLst>
                                    <p:cond delay="0"/>
                                  </p:stCondLst>
                                  <p:endCondLst>
                                    <p:cond evt="begin" delay="0">
                                      <p:tn val="31"/>
                                    </p:cond>
                                  </p:endCondLst>
                                  <p:childTnLst>
                                    <p:set>
                                      <p:cBhvr>
                                        <p:cTn id="32" dur="1" fill="hold">
                                          <p:stCondLst>
                                            <p:cond delay="0"/>
                                          </p:stCondLst>
                                        </p:cTn>
                                        <p:tgtEl>
                                          <p:spTgt spid="52">
                                            <p:txEl>
                                              <p:pRg st="0" end="0"/>
                                            </p:txEl>
                                          </p:spTgt>
                                        </p:tgtEl>
                                        <p:attrNameLst>
                                          <p:attrName>style.visibility</p:attrName>
                                        </p:attrNameLst>
                                      </p:cBhvr>
                                      <p:to>
                                        <p:strVal val="visible"/>
                                      </p:to>
                                    </p:set>
                                    <p:anim calcmode="lin" valueType="num">
                                      <p:cBhvr additive="base">
                                        <p:cTn id="33"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2">
                                            <p:txEl>
                                              <p:pRg st="0" end="0"/>
                                            </p:txEl>
                                          </p:spTgt>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3" presetClass="entr" presetSubtype="16"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p:cTn id="38" dur="500" fill="hold"/>
                                        <p:tgtEl>
                                          <p:spTgt spid="56"/>
                                        </p:tgtEl>
                                        <p:attrNameLst>
                                          <p:attrName>ppt_w</p:attrName>
                                        </p:attrNameLst>
                                      </p:cBhvr>
                                      <p:tavLst>
                                        <p:tav tm="0">
                                          <p:val>
                                            <p:fltVal val="0"/>
                                          </p:val>
                                        </p:tav>
                                        <p:tav tm="100000">
                                          <p:val>
                                            <p:strVal val="#ppt_w"/>
                                          </p:val>
                                        </p:tav>
                                      </p:tavLst>
                                    </p:anim>
                                    <p:anim calcmode="lin" valueType="num">
                                      <p:cBhvr>
                                        <p:cTn id="39" dur="500" fill="hold"/>
                                        <p:tgtEl>
                                          <p:spTgt spid="56"/>
                                        </p:tgtEl>
                                        <p:attrNameLst>
                                          <p:attrName>ppt_h</p:attrName>
                                        </p:attrNameLst>
                                      </p:cBhvr>
                                      <p:tavLst>
                                        <p:tav tm="0">
                                          <p:val>
                                            <p:fltVal val="0"/>
                                          </p:val>
                                        </p:tav>
                                        <p:tav tm="100000">
                                          <p:val>
                                            <p:strVal val="#ppt_h"/>
                                          </p:val>
                                        </p:tav>
                                      </p:tavLst>
                                    </p:anim>
                                  </p:childTnLst>
                                </p:cTn>
                              </p:par>
                            </p:childTnLst>
                          </p:cTn>
                        </p:par>
                        <p:par>
                          <p:cTn id="40" fill="hold">
                            <p:stCondLst>
                              <p:cond delay="3500"/>
                            </p:stCondLst>
                            <p:childTnLst>
                              <p:par>
                                <p:cTn id="41" presetID="22" presetClass="entr" presetSubtype="4" fill="hold" grpId="0" nodeType="afterEffect">
                                  <p:stCondLst>
                                    <p:cond delay="0"/>
                                  </p:stCondLst>
                                  <p:childTnLst>
                                    <p:set>
                                      <p:cBhvr>
                                        <p:cTn id="42" dur="1" fill="hold">
                                          <p:stCondLst>
                                            <p:cond delay="0"/>
                                          </p:stCondLst>
                                        </p:cTn>
                                        <p:tgtEl>
                                          <p:spTgt spid="54">
                                            <p:bg/>
                                          </p:spTgt>
                                        </p:tgtEl>
                                        <p:attrNameLst>
                                          <p:attrName>style.visibility</p:attrName>
                                        </p:attrNameLst>
                                      </p:cBhvr>
                                      <p:to>
                                        <p:strVal val="visible"/>
                                      </p:to>
                                    </p:set>
                                    <p:animEffect transition="in" filter="wipe(down)">
                                      <p:cBhvr>
                                        <p:cTn id="43" dur="500"/>
                                        <p:tgtEl>
                                          <p:spTgt spid="54">
                                            <p:bg/>
                                          </p:spTgt>
                                        </p:tgtEl>
                                      </p:cBhvr>
                                    </p:animEffect>
                                  </p:childTnLst>
                                </p:cTn>
                              </p:par>
                              <p:par>
                                <p:cTn id="44" presetID="10" presetClass="entr" presetSubtype="0" fill="hold" grpId="0" nodeType="withEffect" nodePh="1">
                                  <p:stCondLst>
                                    <p:cond delay="0"/>
                                  </p:stCondLst>
                                  <p:endCondLst>
                                    <p:cond evt="begin" delay="0">
                                      <p:tn val="44"/>
                                    </p:cond>
                                  </p:endCondLst>
                                  <p:childTnLst>
                                    <p:set>
                                      <p:cBhvr>
                                        <p:cTn id="45" dur="1" fill="hold">
                                          <p:stCondLst>
                                            <p:cond delay="0"/>
                                          </p:stCondLst>
                                        </p:cTn>
                                        <p:tgtEl>
                                          <p:spTgt spid="54">
                                            <p:txEl>
                                              <p:pRg st="0" end="0"/>
                                            </p:txEl>
                                          </p:spTgt>
                                        </p:tgtEl>
                                        <p:attrNameLst>
                                          <p:attrName>style.visibility</p:attrName>
                                        </p:attrNameLst>
                                      </p:cBhvr>
                                      <p:to>
                                        <p:strVal val="visible"/>
                                      </p:to>
                                    </p:set>
                                    <p:animEffect transition="in" filter="fade">
                                      <p:cBhvr>
                                        <p:cTn id="46" dur="500"/>
                                        <p:tgtEl>
                                          <p:spTgt spid="54">
                                            <p:txEl>
                                              <p:pRg st="0" end="0"/>
                                            </p:txEl>
                                          </p:spTgt>
                                        </p:tgtEl>
                                      </p:cBhvr>
                                    </p:animEffect>
                                  </p:childTnLst>
                                </p:cTn>
                              </p:par>
                            </p:childTnLst>
                          </p:cTn>
                        </p:par>
                        <p:par>
                          <p:cTn id="47" fill="hold">
                            <p:stCondLst>
                              <p:cond delay="4000"/>
                            </p:stCondLst>
                            <p:childTnLst>
                              <p:par>
                                <p:cTn id="48" presetID="2" presetClass="entr" presetSubtype="4" accel="50000" decel="50000" fill="hold" grpId="0" nodeType="afterEffect" nodePh="1">
                                  <p:stCondLst>
                                    <p:cond delay="0"/>
                                  </p:stCondLst>
                                  <p:endCondLst>
                                    <p:cond evt="begin" delay="0">
                                      <p:tn val="48"/>
                                    </p:cond>
                                  </p:endCondLst>
                                  <p:childTnLst>
                                    <p:set>
                                      <p:cBhvr>
                                        <p:cTn id="49" dur="1" fill="hold">
                                          <p:stCondLst>
                                            <p:cond delay="0"/>
                                          </p:stCondLst>
                                        </p:cTn>
                                        <p:tgtEl>
                                          <p:spTgt spid="55">
                                            <p:txEl>
                                              <p:pRg st="0" end="0"/>
                                            </p:txEl>
                                          </p:spTgt>
                                        </p:tgtEl>
                                        <p:attrNameLst>
                                          <p:attrName>style.visibility</p:attrName>
                                        </p:attrNameLst>
                                      </p:cBhvr>
                                      <p:to>
                                        <p:strVal val="visible"/>
                                      </p:to>
                                    </p:set>
                                    <p:anim calcmode="lin" valueType="num">
                                      <p:cBhvr additive="base">
                                        <p:cTn id="50" dur="500" fill="hold"/>
                                        <p:tgtEl>
                                          <p:spTgt spid="55">
                                            <p:txEl>
                                              <p:pRg st="0" end="0"/>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55">
                                            <p:txEl>
                                              <p:pRg st="0" end="0"/>
                                            </p:txEl>
                                          </p:spTgt>
                                        </p:tgtEl>
                                        <p:attrNameLst>
                                          <p:attrName>ppt_y</p:attrName>
                                        </p:attrNameLst>
                                      </p:cBhvr>
                                      <p:tavLst>
                                        <p:tav tm="0">
                                          <p:val>
                                            <p:strVal val="1+#ppt_h/2"/>
                                          </p:val>
                                        </p:tav>
                                        <p:tav tm="100000">
                                          <p:val>
                                            <p:strVal val="#ppt_y"/>
                                          </p:val>
                                        </p:tav>
                                      </p:tavLst>
                                    </p:anim>
                                  </p:childTnLst>
                                </p:cTn>
                              </p:par>
                            </p:childTnLst>
                          </p:cTn>
                        </p:par>
                        <p:par>
                          <p:cTn id="52" fill="hold">
                            <p:stCondLst>
                              <p:cond delay="4500"/>
                            </p:stCondLst>
                            <p:childTnLst>
                              <p:par>
                                <p:cTn id="53" presetID="23" presetClass="entr" presetSubtype="16" fill="hold" grpId="0"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p:cTn id="55" dur="500" fill="hold"/>
                                        <p:tgtEl>
                                          <p:spTgt spid="59"/>
                                        </p:tgtEl>
                                        <p:attrNameLst>
                                          <p:attrName>ppt_w</p:attrName>
                                        </p:attrNameLst>
                                      </p:cBhvr>
                                      <p:tavLst>
                                        <p:tav tm="0">
                                          <p:val>
                                            <p:fltVal val="0"/>
                                          </p:val>
                                        </p:tav>
                                        <p:tav tm="100000">
                                          <p:val>
                                            <p:strVal val="#ppt_w"/>
                                          </p:val>
                                        </p:tav>
                                      </p:tavLst>
                                    </p:anim>
                                    <p:anim calcmode="lin" valueType="num">
                                      <p:cBhvr>
                                        <p:cTn id="56" dur="500" fill="hold"/>
                                        <p:tgtEl>
                                          <p:spTgt spid="59"/>
                                        </p:tgtEl>
                                        <p:attrNameLst>
                                          <p:attrName>ppt_h</p:attrName>
                                        </p:attrNameLst>
                                      </p:cBhvr>
                                      <p:tavLst>
                                        <p:tav tm="0">
                                          <p:val>
                                            <p:fltVal val="0"/>
                                          </p:val>
                                        </p:tav>
                                        <p:tav tm="100000">
                                          <p:val>
                                            <p:strVal val="#ppt_h"/>
                                          </p:val>
                                        </p:tav>
                                      </p:tavLst>
                                    </p:anim>
                                  </p:childTnLst>
                                </p:cTn>
                              </p:par>
                            </p:childTnLst>
                          </p:cTn>
                        </p:par>
                        <p:par>
                          <p:cTn id="57" fill="hold">
                            <p:stCondLst>
                              <p:cond delay="5000"/>
                            </p:stCondLst>
                            <p:childTnLst>
                              <p:par>
                                <p:cTn id="58" presetID="22" presetClass="entr" presetSubtype="4" fill="hold" grpId="0" nodeType="afterEffect">
                                  <p:stCondLst>
                                    <p:cond delay="0"/>
                                  </p:stCondLst>
                                  <p:childTnLst>
                                    <p:set>
                                      <p:cBhvr>
                                        <p:cTn id="59" dur="1" fill="hold">
                                          <p:stCondLst>
                                            <p:cond delay="0"/>
                                          </p:stCondLst>
                                        </p:cTn>
                                        <p:tgtEl>
                                          <p:spTgt spid="57">
                                            <p:bg/>
                                          </p:spTgt>
                                        </p:tgtEl>
                                        <p:attrNameLst>
                                          <p:attrName>style.visibility</p:attrName>
                                        </p:attrNameLst>
                                      </p:cBhvr>
                                      <p:to>
                                        <p:strVal val="visible"/>
                                      </p:to>
                                    </p:set>
                                    <p:animEffect transition="in" filter="wipe(down)">
                                      <p:cBhvr>
                                        <p:cTn id="60" dur="500"/>
                                        <p:tgtEl>
                                          <p:spTgt spid="57">
                                            <p:bg/>
                                          </p:spTgt>
                                        </p:tgtEl>
                                      </p:cBhvr>
                                    </p:animEffect>
                                  </p:childTnLst>
                                </p:cTn>
                              </p:par>
                              <p:par>
                                <p:cTn id="61" presetID="10" presetClass="entr" presetSubtype="0" fill="hold" grpId="0" nodeType="withEffect" nodePh="1">
                                  <p:stCondLst>
                                    <p:cond delay="0"/>
                                  </p:stCondLst>
                                  <p:endCondLst>
                                    <p:cond evt="begin" delay="0">
                                      <p:tn val="61"/>
                                    </p:cond>
                                  </p:endCondLst>
                                  <p:childTnLst>
                                    <p:set>
                                      <p:cBhvr>
                                        <p:cTn id="62" dur="1" fill="hold">
                                          <p:stCondLst>
                                            <p:cond delay="0"/>
                                          </p:stCondLst>
                                        </p:cTn>
                                        <p:tgtEl>
                                          <p:spTgt spid="57">
                                            <p:txEl>
                                              <p:pRg st="0" end="0"/>
                                            </p:txEl>
                                          </p:spTgt>
                                        </p:tgtEl>
                                        <p:attrNameLst>
                                          <p:attrName>style.visibility</p:attrName>
                                        </p:attrNameLst>
                                      </p:cBhvr>
                                      <p:to>
                                        <p:strVal val="visible"/>
                                      </p:to>
                                    </p:set>
                                    <p:animEffect transition="in" filter="fade">
                                      <p:cBhvr>
                                        <p:cTn id="63" dur="500"/>
                                        <p:tgtEl>
                                          <p:spTgt spid="57">
                                            <p:txEl>
                                              <p:pRg st="0" end="0"/>
                                            </p:txEl>
                                          </p:spTgt>
                                        </p:tgtEl>
                                      </p:cBhvr>
                                    </p:animEffect>
                                  </p:childTnLst>
                                </p:cTn>
                              </p:par>
                            </p:childTnLst>
                          </p:cTn>
                        </p:par>
                        <p:par>
                          <p:cTn id="64" fill="hold">
                            <p:stCondLst>
                              <p:cond delay="5500"/>
                            </p:stCondLst>
                            <p:childTnLst>
                              <p:par>
                                <p:cTn id="65" presetID="2" presetClass="entr" presetSubtype="4" accel="50000" decel="50000" fill="hold" grpId="0" nodeType="afterEffect" nodePh="1">
                                  <p:stCondLst>
                                    <p:cond delay="0"/>
                                  </p:stCondLst>
                                  <p:endCondLst>
                                    <p:cond evt="begin" delay="0">
                                      <p:tn val="65"/>
                                    </p:cond>
                                  </p:endCondLst>
                                  <p:childTnLst>
                                    <p:set>
                                      <p:cBhvr>
                                        <p:cTn id="66" dur="1" fill="hold">
                                          <p:stCondLst>
                                            <p:cond delay="0"/>
                                          </p:stCondLst>
                                        </p:cTn>
                                        <p:tgtEl>
                                          <p:spTgt spid="58">
                                            <p:txEl>
                                              <p:pRg st="0" end="0"/>
                                            </p:txEl>
                                          </p:spTgt>
                                        </p:tgtEl>
                                        <p:attrNameLst>
                                          <p:attrName>style.visibility</p:attrName>
                                        </p:attrNameLst>
                                      </p:cBhvr>
                                      <p:to>
                                        <p:strVal val="visible"/>
                                      </p:to>
                                    </p:set>
                                    <p:anim calcmode="lin" valueType="num">
                                      <p:cBhvr additive="base">
                                        <p:cTn id="67" dur="500" fill="hold"/>
                                        <p:tgtEl>
                                          <p:spTgt spid="58">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8">
                                            <p:txEl>
                                              <p:pRg st="0" end="0"/>
                                            </p:txEl>
                                          </p:spTgt>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3" presetClass="entr" presetSubtype="16" fill="hold" grpId="0" nodeType="afterEffect">
                                  <p:stCondLst>
                                    <p:cond delay="0"/>
                                  </p:stCondLst>
                                  <p:childTnLst>
                                    <p:set>
                                      <p:cBhvr>
                                        <p:cTn id="71" dur="1" fill="hold">
                                          <p:stCondLst>
                                            <p:cond delay="0"/>
                                          </p:stCondLst>
                                        </p:cTn>
                                        <p:tgtEl>
                                          <p:spTgt spid="62"/>
                                        </p:tgtEl>
                                        <p:attrNameLst>
                                          <p:attrName>style.visibility</p:attrName>
                                        </p:attrNameLst>
                                      </p:cBhvr>
                                      <p:to>
                                        <p:strVal val="visible"/>
                                      </p:to>
                                    </p:set>
                                    <p:anim calcmode="lin" valueType="num">
                                      <p:cBhvr>
                                        <p:cTn id="72" dur="500" fill="hold"/>
                                        <p:tgtEl>
                                          <p:spTgt spid="62"/>
                                        </p:tgtEl>
                                        <p:attrNameLst>
                                          <p:attrName>ppt_w</p:attrName>
                                        </p:attrNameLst>
                                      </p:cBhvr>
                                      <p:tavLst>
                                        <p:tav tm="0">
                                          <p:val>
                                            <p:fltVal val="0"/>
                                          </p:val>
                                        </p:tav>
                                        <p:tav tm="100000">
                                          <p:val>
                                            <p:strVal val="#ppt_w"/>
                                          </p:val>
                                        </p:tav>
                                      </p:tavLst>
                                    </p:anim>
                                    <p:anim calcmode="lin" valueType="num">
                                      <p:cBhvr>
                                        <p:cTn id="73" dur="500" fill="hold"/>
                                        <p:tgtEl>
                                          <p:spTgt spid="62"/>
                                        </p:tgtEl>
                                        <p:attrNameLst>
                                          <p:attrName>ppt_h</p:attrName>
                                        </p:attrNameLst>
                                      </p:cBhvr>
                                      <p:tavLst>
                                        <p:tav tm="0">
                                          <p:val>
                                            <p:fltVal val="0"/>
                                          </p:val>
                                        </p:tav>
                                        <p:tav tm="100000">
                                          <p:val>
                                            <p:strVal val="#ppt_h"/>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0">
                                            <p:bg/>
                                          </p:spTgt>
                                        </p:tgtEl>
                                        <p:attrNameLst>
                                          <p:attrName>style.visibility</p:attrName>
                                        </p:attrNameLst>
                                      </p:cBhvr>
                                      <p:to>
                                        <p:strVal val="visible"/>
                                      </p:to>
                                    </p:set>
                                    <p:animEffect transition="in" filter="wipe(down)">
                                      <p:cBhvr>
                                        <p:cTn id="77" dur="500"/>
                                        <p:tgtEl>
                                          <p:spTgt spid="60">
                                            <p:bg/>
                                          </p:spTgt>
                                        </p:tgtEl>
                                      </p:cBhvr>
                                    </p:animEffect>
                                  </p:childTnLst>
                                </p:cTn>
                              </p:par>
                              <p:par>
                                <p:cTn id="78" presetID="10" presetClass="entr" presetSubtype="0" fill="hold" grpId="0" nodeType="withEffect" nodePh="1">
                                  <p:stCondLst>
                                    <p:cond delay="0"/>
                                  </p:stCondLst>
                                  <p:endCondLst>
                                    <p:cond evt="begin" delay="0">
                                      <p:tn val="78"/>
                                    </p:cond>
                                  </p:endCondLst>
                                  <p:childTnLst>
                                    <p:set>
                                      <p:cBhvr>
                                        <p:cTn id="79" dur="1" fill="hold">
                                          <p:stCondLst>
                                            <p:cond delay="0"/>
                                          </p:stCondLst>
                                        </p:cTn>
                                        <p:tgtEl>
                                          <p:spTgt spid="60">
                                            <p:txEl>
                                              <p:pRg st="0" end="0"/>
                                            </p:txEl>
                                          </p:spTgt>
                                        </p:tgtEl>
                                        <p:attrNameLst>
                                          <p:attrName>style.visibility</p:attrName>
                                        </p:attrNameLst>
                                      </p:cBhvr>
                                      <p:to>
                                        <p:strVal val="visible"/>
                                      </p:to>
                                    </p:set>
                                    <p:animEffect transition="in" filter="fade">
                                      <p:cBhvr>
                                        <p:cTn id="80" dur="500"/>
                                        <p:tgtEl>
                                          <p:spTgt spid="60">
                                            <p:txEl>
                                              <p:pRg st="0" end="0"/>
                                            </p:txEl>
                                          </p:spTgt>
                                        </p:tgtEl>
                                      </p:cBhvr>
                                    </p:animEffect>
                                  </p:childTnLst>
                                </p:cTn>
                              </p:par>
                            </p:childTnLst>
                          </p:cTn>
                        </p:par>
                        <p:par>
                          <p:cTn id="81" fill="hold">
                            <p:stCondLst>
                              <p:cond delay="7000"/>
                            </p:stCondLst>
                            <p:childTnLst>
                              <p:par>
                                <p:cTn id="82" presetID="2" presetClass="entr" presetSubtype="4" accel="50000" decel="50000" fill="hold" grpId="0" nodeType="afterEffect" nodePh="1">
                                  <p:stCondLst>
                                    <p:cond delay="0"/>
                                  </p:stCondLst>
                                  <p:endCondLst>
                                    <p:cond evt="begin" delay="0">
                                      <p:tn val="82"/>
                                    </p:cond>
                                  </p:endCondLst>
                                  <p:childTnLst>
                                    <p:set>
                                      <p:cBhvr>
                                        <p:cTn id="83" dur="1" fill="hold">
                                          <p:stCondLst>
                                            <p:cond delay="0"/>
                                          </p:stCondLst>
                                        </p:cTn>
                                        <p:tgtEl>
                                          <p:spTgt spid="61">
                                            <p:txEl>
                                              <p:pRg st="0" end="0"/>
                                            </p:txEl>
                                          </p:spTgt>
                                        </p:tgtEl>
                                        <p:attrNameLst>
                                          <p:attrName>style.visibility</p:attrName>
                                        </p:attrNameLst>
                                      </p:cBhvr>
                                      <p:to>
                                        <p:strVal val="visible"/>
                                      </p:to>
                                    </p:set>
                                    <p:anim calcmode="lin" valueType="num">
                                      <p:cBhvr additive="base">
                                        <p:cTn id="84" dur="500" fill="hold"/>
                                        <p:tgtEl>
                                          <p:spTgt spid="61">
                                            <p:txEl>
                                              <p:pRg st="0" end="0"/>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6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build="p">
        <p:tmplLst>
          <p:tmpl lvl="1">
            <p:tnLst>
              <p:par>
                <p:cTn presetID="10" presetClass="entr" presetSubtype="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51" grpId="0" build="p" animBg="1">
        <p:tmplLst>
          <p:tmpl>
            <p:tnLst>
              <p:par>
                <p:cTn presetID="22" presetClass="entr" presetSubtype="4" fill="hold" nodeType="afterEffect">
                  <p:stCondLst>
                    <p:cond delay="0"/>
                  </p:stCondLst>
                  <p:childTnLst>
                    <p:set>
                      <p:cBhvr>
                        <p:cTn dur="1" fill="hold">
                          <p:stCondLst>
                            <p:cond delay="0"/>
                          </p:stCondLst>
                        </p:cTn>
                        <p:tgtEl>
                          <p:spTgt spid="51"/>
                        </p:tgtEl>
                        <p:attrNameLst>
                          <p:attrName>style.visibility</p:attrName>
                        </p:attrNameLst>
                      </p:cBhvr>
                      <p:to>
                        <p:strVal val="visible"/>
                      </p:to>
                    </p:set>
                    <p:animEffect transition="in" filter="wipe(down)">
                      <p:cBhvr>
                        <p:cTn dur="500"/>
                        <p:tgtEl>
                          <p:spTgt spid="51"/>
                        </p:tgtEl>
                      </p:cBhvr>
                    </p:animEffect>
                  </p:childTnLst>
                </p:cTn>
              </p:par>
            </p:tnLst>
          </p:tmpl>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52"/>
                        </p:tgtEl>
                        <p:attrNameLst>
                          <p:attrName>style.visibility</p:attrName>
                        </p:attrNameLst>
                      </p:cBhvr>
                      <p:to>
                        <p:strVal val="visible"/>
                      </p:to>
                    </p:set>
                    <p:anim calcmode="lin" valueType="num">
                      <p:cBhvr additive="base">
                        <p:cTn dur="500" fill="hold"/>
                        <p:tgtEl>
                          <p:spTgt spid="52"/>
                        </p:tgtEl>
                        <p:attrNameLst>
                          <p:attrName>ppt_x</p:attrName>
                        </p:attrNameLst>
                      </p:cBhvr>
                      <p:tavLst>
                        <p:tav tm="0">
                          <p:val>
                            <p:strVal val="#ppt_x"/>
                          </p:val>
                        </p:tav>
                        <p:tav tm="100000">
                          <p:val>
                            <p:strVal val="#ppt_x"/>
                          </p:val>
                        </p:tav>
                      </p:tavLst>
                    </p:anim>
                    <p:anim calcmode="lin" valueType="num">
                      <p:cBhvr additive="base">
                        <p:cTn dur="500" fill="hold"/>
                        <p:tgtEl>
                          <p:spTgt spid="52"/>
                        </p:tgtEl>
                        <p:attrNameLst>
                          <p:attrName>ppt_y</p:attrName>
                        </p:attrNameLst>
                      </p:cBhvr>
                      <p:tavLst>
                        <p:tav tm="0">
                          <p:val>
                            <p:strVal val="1+#ppt_h/2"/>
                          </p:val>
                        </p:tav>
                        <p:tav tm="100000">
                          <p:val>
                            <p:strVal val="#ppt_y"/>
                          </p:val>
                        </p:tav>
                      </p:tavLst>
                    </p:anim>
                  </p:childTnLst>
                </p:cTn>
              </p:par>
            </p:tnLst>
          </p:tmpl>
        </p:tmplLst>
      </p:bldP>
      <p:bldP spid="53" grpId="0" animBg="1"/>
      <p:bldP spid="54" grpId="0" build="p" animBg="1">
        <p:tmplLst>
          <p:tmpl>
            <p:tnLst>
              <p:par>
                <p:cTn presetID="22" presetClass="entr" presetSubtype="4" fill="hold" nodeType="afterEffect">
                  <p:stCondLst>
                    <p:cond delay="0"/>
                  </p:stCondLst>
                  <p:childTnLst>
                    <p:set>
                      <p:cBhvr>
                        <p:cTn dur="1" fill="hold">
                          <p:stCondLst>
                            <p:cond delay="0"/>
                          </p:stCondLst>
                        </p:cTn>
                        <p:tgtEl>
                          <p:spTgt spid="54"/>
                        </p:tgtEl>
                        <p:attrNameLst>
                          <p:attrName>style.visibility</p:attrName>
                        </p:attrNameLst>
                      </p:cBhvr>
                      <p:to>
                        <p:strVal val="visible"/>
                      </p:to>
                    </p:set>
                    <p:animEffect transition="in" filter="wipe(down)">
                      <p:cBhvr>
                        <p:cTn dur="500"/>
                        <p:tgtEl>
                          <p:spTgt spid="54"/>
                        </p:tgtEl>
                      </p:cBhvr>
                    </p:animEffect>
                  </p:childTnLst>
                </p:cTn>
              </p:par>
            </p:tnLst>
          </p:tmpl>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55"/>
                        </p:tgtEl>
                        <p:attrNameLst>
                          <p:attrName>style.visibility</p:attrName>
                        </p:attrNameLst>
                      </p:cBhvr>
                      <p:to>
                        <p:strVal val="visible"/>
                      </p:to>
                    </p:set>
                    <p:anim calcmode="lin" valueType="num">
                      <p:cBhvr additive="base">
                        <p:cTn dur="500" fill="hold"/>
                        <p:tgtEl>
                          <p:spTgt spid="55"/>
                        </p:tgtEl>
                        <p:attrNameLst>
                          <p:attrName>ppt_x</p:attrName>
                        </p:attrNameLst>
                      </p:cBhvr>
                      <p:tavLst>
                        <p:tav tm="0">
                          <p:val>
                            <p:strVal val="#ppt_x"/>
                          </p:val>
                        </p:tav>
                        <p:tav tm="100000">
                          <p:val>
                            <p:strVal val="#ppt_x"/>
                          </p:val>
                        </p:tav>
                      </p:tavLst>
                    </p:anim>
                    <p:anim calcmode="lin" valueType="num">
                      <p:cBhvr additive="base">
                        <p:cTn dur="500" fill="hold"/>
                        <p:tgtEl>
                          <p:spTgt spid="55"/>
                        </p:tgtEl>
                        <p:attrNameLst>
                          <p:attrName>ppt_y</p:attrName>
                        </p:attrNameLst>
                      </p:cBhvr>
                      <p:tavLst>
                        <p:tav tm="0">
                          <p:val>
                            <p:strVal val="1+#ppt_h/2"/>
                          </p:val>
                        </p:tav>
                        <p:tav tm="100000">
                          <p:val>
                            <p:strVal val="#ppt_y"/>
                          </p:val>
                        </p:tav>
                      </p:tavLst>
                    </p:anim>
                  </p:childTnLst>
                </p:cTn>
              </p:par>
            </p:tnLst>
          </p:tmpl>
        </p:tmplLst>
      </p:bldP>
      <p:bldP spid="56" grpId="0" animBg="1"/>
      <p:bldP spid="57" grpId="0" build="p" animBg="1">
        <p:tmplLst>
          <p:tmpl>
            <p:tnLst>
              <p:par>
                <p:cTn presetID="22" presetClass="entr" presetSubtype="4" fill="hold" nodeType="afterEffect">
                  <p:stCondLst>
                    <p:cond delay="0"/>
                  </p:stCondLst>
                  <p:childTnLst>
                    <p:set>
                      <p:cBhvr>
                        <p:cTn dur="1" fill="hold">
                          <p:stCondLst>
                            <p:cond delay="0"/>
                          </p:stCondLst>
                        </p:cTn>
                        <p:tgtEl>
                          <p:spTgt spid="57"/>
                        </p:tgtEl>
                        <p:attrNameLst>
                          <p:attrName>style.visibility</p:attrName>
                        </p:attrNameLst>
                      </p:cBhvr>
                      <p:to>
                        <p:strVal val="visible"/>
                      </p:to>
                    </p:set>
                    <p:animEffect transition="in" filter="wipe(down)">
                      <p:cBhvr>
                        <p:cTn dur="500"/>
                        <p:tgtEl>
                          <p:spTgt spid="57"/>
                        </p:tgtEl>
                      </p:cBhvr>
                    </p:animEffect>
                  </p:childTnLst>
                </p:cTn>
              </p:par>
            </p:tnLst>
          </p:tmpl>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 calcmode="lin" valueType="num">
                      <p:cBhvr additive="base">
                        <p:cTn dur="500" fill="hold"/>
                        <p:tgtEl>
                          <p:spTgt spid="58"/>
                        </p:tgtEl>
                        <p:attrNameLst>
                          <p:attrName>ppt_x</p:attrName>
                        </p:attrNameLst>
                      </p:cBhvr>
                      <p:tavLst>
                        <p:tav tm="0">
                          <p:val>
                            <p:strVal val="#ppt_x"/>
                          </p:val>
                        </p:tav>
                        <p:tav tm="100000">
                          <p:val>
                            <p:strVal val="#ppt_x"/>
                          </p:val>
                        </p:tav>
                      </p:tavLst>
                    </p:anim>
                    <p:anim calcmode="lin" valueType="num">
                      <p:cBhvr additive="base">
                        <p:cTn dur="500" fill="hold"/>
                        <p:tgtEl>
                          <p:spTgt spid="58"/>
                        </p:tgtEl>
                        <p:attrNameLst>
                          <p:attrName>ppt_y</p:attrName>
                        </p:attrNameLst>
                      </p:cBhvr>
                      <p:tavLst>
                        <p:tav tm="0">
                          <p:val>
                            <p:strVal val="1+#ppt_h/2"/>
                          </p:val>
                        </p:tav>
                        <p:tav tm="100000">
                          <p:val>
                            <p:strVal val="#ppt_y"/>
                          </p:val>
                        </p:tav>
                      </p:tavLst>
                    </p:anim>
                  </p:childTnLst>
                </p:cTn>
              </p:par>
            </p:tnLst>
          </p:tmpl>
        </p:tmplLst>
      </p:bldP>
      <p:bldP spid="59" grpId="0" animBg="1"/>
      <p:bldP spid="60" grpId="0" build="p" animBg="1">
        <p:tmplLst>
          <p:tmpl>
            <p:tnLst>
              <p:par>
                <p:cTn presetID="22" presetClass="entr" presetSubtype="4" fill="hold" nodeType="afterEffect">
                  <p:stCondLst>
                    <p:cond delay="0"/>
                  </p:stCondLst>
                  <p:childTnLst>
                    <p:set>
                      <p:cBhvr>
                        <p:cTn dur="1" fill="hold">
                          <p:stCondLst>
                            <p:cond delay="0"/>
                          </p:stCondLst>
                        </p:cTn>
                        <p:tgtEl>
                          <p:spTgt spid="60"/>
                        </p:tgtEl>
                        <p:attrNameLst>
                          <p:attrName>style.visibility</p:attrName>
                        </p:attrNameLst>
                      </p:cBhvr>
                      <p:to>
                        <p:strVal val="visible"/>
                      </p:to>
                    </p:set>
                    <p:animEffect transition="in" filter="wipe(down)">
                      <p:cBhvr>
                        <p:cTn dur="500"/>
                        <p:tgtEl>
                          <p:spTgt spid="60"/>
                        </p:tgtEl>
                      </p:cBhvr>
                    </p:animEffect>
                  </p:childTnLst>
                </p:cTn>
              </p:par>
            </p:tnLst>
          </p:tmpl>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60"/>
                        </p:tgtEl>
                        <p:attrNameLst>
                          <p:attrName>style.visibility</p:attrName>
                        </p:attrNameLst>
                      </p:cBhvr>
                      <p:to>
                        <p:strVal val="visible"/>
                      </p:to>
                    </p:set>
                    <p:animEffect transition="in" filter="fade">
                      <p:cBhvr>
                        <p:cTn dur="500"/>
                        <p:tgtEl>
                          <p:spTgt spid="60"/>
                        </p:tgtEl>
                      </p:cBhvr>
                    </p:animEffect>
                  </p:childTnLst>
                </p:cTn>
              </p:par>
            </p:tnLst>
          </p:tmpl>
        </p:tmplLst>
      </p:bldP>
      <p:bldP spid="61"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61"/>
                        </p:tgtEl>
                        <p:attrNameLst>
                          <p:attrName>style.visibility</p:attrName>
                        </p:attrNameLst>
                      </p:cBhvr>
                      <p:to>
                        <p:strVal val="visible"/>
                      </p:to>
                    </p:set>
                    <p:anim calcmode="lin" valueType="num">
                      <p:cBhvr additive="base">
                        <p:cTn dur="500" fill="hold"/>
                        <p:tgtEl>
                          <p:spTgt spid="61"/>
                        </p:tgtEl>
                        <p:attrNameLst>
                          <p:attrName>ppt_x</p:attrName>
                        </p:attrNameLst>
                      </p:cBhvr>
                      <p:tavLst>
                        <p:tav tm="0">
                          <p:val>
                            <p:strVal val="#ppt_x"/>
                          </p:val>
                        </p:tav>
                        <p:tav tm="100000">
                          <p:val>
                            <p:strVal val="#ppt_x"/>
                          </p:val>
                        </p:tav>
                      </p:tavLst>
                    </p:anim>
                    <p:anim calcmode="lin" valueType="num">
                      <p:cBhvr additive="base">
                        <p:cTn dur="500" fill="hold"/>
                        <p:tgtEl>
                          <p:spTgt spid="61"/>
                        </p:tgtEl>
                        <p:attrNameLst>
                          <p:attrName>ppt_y</p:attrName>
                        </p:attrNameLst>
                      </p:cBhvr>
                      <p:tavLst>
                        <p:tav tm="0">
                          <p:val>
                            <p:strVal val="1+#ppt_h/2"/>
                          </p:val>
                        </p:tav>
                        <p:tav tm="100000">
                          <p:val>
                            <p:strVal val="#ppt_y"/>
                          </p:val>
                        </p:tav>
                      </p:tavLst>
                    </p:anim>
                  </p:childTnLst>
                </p:cTn>
              </p:par>
            </p:tnLst>
          </p:tmpl>
        </p:tmplLst>
      </p:bldP>
      <p:bldP spid="62"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empty_plank">
    <p:spTree>
      <p:nvGrpSpPr>
        <p:cNvPr id="1" name=""/>
        <p:cNvGrpSpPr/>
        <p:nvPr/>
      </p:nvGrpSpPr>
      <p:grpSpPr>
        <a:xfrm>
          <a:off x="0" y="0"/>
          <a:ext cx="0" cy="0"/>
          <a:chOff x="0" y="0"/>
          <a:chExt cx="0" cy="0"/>
        </a:xfrm>
      </p:grpSpPr>
      <p:sp>
        <p:nvSpPr>
          <p:cNvPr id="16" name="Slide Number Placeholder 4"/>
          <p:cNvSpPr txBox="1">
            <a:spLocks/>
          </p:cNvSpPr>
          <p:nvPr userDrawn="1"/>
        </p:nvSpPr>
        <p:spPr>
          <a:xfrm>
            <a:off x="8426147" y="790539"/>
            <a:ext cx="546403" cy="403892"/>
          </a:xfrm>
          <a:prstGeom prst="rect">
            <a:avLst/>
          </a:prstGeom>
        </p:spPr>
        <p:txBody>
          <a:bodyPr vert="horz" lIns="91440" tIns="45720" rIns="91440" bIns="4572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dirty="0"/>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mockup">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2350352" y="517427"/>
            <a:ext cx="4443296" cy="310112"/>
          </a:xfrm>
          <a:prstGeom prst="rect">
            <a:avLst/>
          </a:prstGeom>
        </p:spPr>
        <p:txBody>
          <a:bodyPr wrap="none" lIns="0" tIns="0" rIns="0" bIns="0" anchor="ctr">
            <a:noAutofit/>
          </a:bodyPr>
          <a:lstStyle>
            <a:lvl1pPr algn="ctr">
              <a:defRPr sz="24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16" name="Text Placeholder 3"/>
          <p:cNvSpPr>
            <a:spLocks noGrp="1"/>
          </p:cNvSpPr>
          <p:nvPr>
            <p:ph type="body" sz="half" idx="2" hasCustomPrompt="1"/>
          </p:nvPr>
        </p:nvSpPr>
        <p:spPr>
          <a:xfrm>
            <a:off x="3271838" y="862246"/>
            <a:ext cx="2600325"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grpSp>
        <p:nvGrpSpPr>
          <p:cNvPr id="28" name="Group 27"/>
          <p:cNvGrpSpPr/>
          <p:nvPr userDrawn="1"/>
        </p:nvGrpSpPr>
        <p:grpSpPr>
          <a:xfrm>
            <a:off x="2497931" y="1143000"/>
            <a:ext cx="4148138" cy="76200"/>
            <a:chOff x="508000" y="2487613"/>
            <a:chExt cx="2818606" cy="76200"/>
          </a:xfrm>
        </p:grpSpPr>
        <p:sp>
          <p:nvSpPr>
            <p:cNvPr id="29" name="Rectangle 28"/>
            <p:cNvSpPr/>
            <p:nvPr userDrawn="1"/>
          </p:nvSpPr>
          <p:spPr>
            <a:xfrm>
              <a:off x="508000" y="2487613"/>
              <a:ext cx="469924"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976948" y="2487613"/>
              <a:ext cx="469924" cy="7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1446882" y="2487613"/>
              <a:ext cx="469924" cy="76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userDrawn="1"/>
          </p:nvSpPr>
          <p:spPr>
            <a:xfrm>
              <a:off x="1916815" y="2487613"/>
              <a:ext cx="469924" cy="76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userDrawn="1"/>
          </p:nvSpPr>
          <p:spPr>
            <a:xfrm>
              <a:off x="2386749" y="2487613"/>
              <a:ext cx="469924" cy="76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userDrawn="1"/>
          </p:nvSpPr>
          <p:spPr>
            <a:xfrm>
              <a:off x="2856682" y="2487613"/>
              <a:ext cx="469924"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Pentagon 35"/>
          <p:cNvSpPr>
            <a:spLocks noChangeAspect="1"/>
          </p:cNvSpPr>
          <p:nvPr userDrawn="1"/>
        </p:nvSpPr>
        <p:spPr>
          <a:xfrm rot="5400000">
            <a:off x="8501871" y="773413"/>
            <a:ext cx="394954" cy="495300"/>
          </a:xfrm>
          <a:prstGeom prst="homePlate">
            <a:avLst>
              <a:gd name="adj" fmla="val 3190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37" name="Slide Number Placeholder 4"/>
          <p:cNvSpPr txBox="1">
            <a:spLocks/>
          </p:cNvSpPr>
          <p:nvPr userDrawn="1"/>
        </p:nvSpPr>
        <p:spPr>
          <a:xfrm>
            <a:off x="8426147" y="790539"/>
            <a:ext cx="546403" cy="403892"/>
          </a:xfrm>
          <a:prstGeom prst="rect">
            <a:avLst/>
          </a:prstGeom>
        </p:spPr>
        <p:txBody>
          <a:bodyPr vert="horz" lIns="91440" tIns="45720" rIns="91440" bIns="4572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36B7D2-B98C-44FD-8D04-7EC62A564975}" type="slidenum">
              <a:rPr lang="en-US" sz="1200" smtClean="0"/>
              <a:pPr/>
              <a:t>‹#›</a:t>
            </a:fld>
            <a:endParaRPr lang="en-US" sz="1200" dirty="0"/>
          </a:p>
        </p:txBody>
      </p:sp>
      <p:pic>
        <p:nvPicPr>
          <p:cNvPr id="38" name="Picture 37" descr="Iphone-03.png"/>
          <p:cNvPicPr>
            <a:picLocks noChangeAspect="1"/>
          </p:cNvPicPr>
          <p:nvPr userDrawn="1"/>
        </p:nvPicPr>
        <p:blipFill>
          <a:blip r:embed="rId2" cstate="print"/>
          <a:stretch>
            <a:fillRect/>
          </a:stretch>
        </p:blipFill>
        <p:spPr>
          <a:xfrm>
            <a:off x="5569481" y="2090967"/>
            <a:ext cx="3400348" cy="4799799"/>
          </a:xfrm>
          <a:prstGeom prst="rect">
            <a:avLst/>
          </a:prstGeom>
        </p:spPr>
      </p:pic>
      <p:sp>
        <p:nvSpPr>
          <p:cNvPr id="39" name="Picture Placeholder 7"/>
          <p:cNvSpPr>
            <a:spLocks noGrp="1"/>
          </p:cNvSpPr>
          <p:nvPr>
            <p:ph type="pic" sz="quarter" idx="34" hasCustomPrompt="1"/>
          </p:nvPr>
        </p:nvSpPr>
        <p:spPr>
          <a:xfrm>
            <a:off x="6051550" y="2540000"/>
            <a:ext cx="1333500" cy="2324100"/>
          </a:xfrm>
          <a:prstGeom prst="rect">
            <a:avLst/>
          </a:prstGeom>
          <a:solidFill>
            <a:schemeClr val="bg2"/>
          </a:solidFill>
          <a:ln w="38100">
            <a:noFill/>
          </a:ln>
        </p:spPr>
        <p:txBody>
          <a:bodyPr wrap="none" tIns="0" bIns="274320" anchor="b"/>
          <a:lstStyle>
            <a:lvl1pPr algn="ctr" rtl="0">
              <a:buNone/>
              <a:defRPr sz="1800" b="1" baseline="0">
                <a:solidFill>
                  <a:schemeClr val="tx1">
                    <a:lumMod val="65000"/>
                    <a:lumOff val="35000"/>
                  </a:schemeClr>
                </a:solidFill>
              </a:defRPr>
            </a:lvl1pPr>
          </a:lstStyle>
          <a:p>
            <a:r>
              <a:rPr lang="en-US" dirty="0" smtClean="0"/>
              <a:t>Click  Icon </a:t>
            </a:r>
          </a:p>
          <a:p>
            <a:r>
              <a:rPr lang="en-US" dirty="0" smtClean="0"/>
              <a:t>To Add Image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Effect transition="in" filter="fade">
                                      <p:cBhvr>
                                        <p:cTn id="13" dur="500"/>
                                        <p:tgtEl>
                                          <p:spTgt spid="16">
                                            <p:txEl>
                                              <p:pRg st="0" end="0"/>
                                            </p:txEl>
                                          </p:spTgt>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down)">
                                      <p:cBhvr>
                                        <p:cTn id="21" dur="500"/>
                                        <p:tgtEl>
                                          <p:spTgt spid="38"/>
                                        </p:tgtEl>
                                      </p:cBhvr>
                                    </p:animEffect>
                                  </p:childTnLst>
                                </p:cTn>
                              </p:par>
                              <p:par>
                                <p:cTn id="22" presetID="23" presetClass="entr" presetSubtype="16"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39" grpId="0" animBg="1"/>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mockup">
    <p:spTree>
      <p:nvGrpSpPr>
        <p:cNvPr id="1" name=""/>
        <p:cNvGrpSpPr/>
        <p:nvPr/>
      </p:nvGrpSpPr>
      <p:grpSpPr>
        <a:xfrm>
          <a:off x="0" y="0"/>
          <a:ext cx="0" cy="0"/>
          <a:chOff x="0" y="0"/>
          <a:chExt cx="0" cy="0"/>
        </a:xfrm>
      </p:grpSpPr>
      <p:sp>
        <p:nvSpPr>
          <p:cNvPr id="68" name="Title 1"/>
          <p:cNvSpPr>
            <a:spLocks noGrp="1"/>
          </p:cNvSpPr>
          <p:nvPr>
            <p:ph type="title" hasCustomPrompt="1"/>
          </p:nvPr>
        </p:nvSpPr>
        <p:spPr>
          <a:xfrm>
            <a:off x="2350352" y="517427"/>
            <a:ext cx="4443296" cy="310112"/>
          </a:xfrm>
          <a:prstGeom prst="rect">
            <a:avLst/>
          </a:prstGeom>
        </p:spPr>
        <p:txBody>
          <a:bodyPr wrap="none" lIns="0" tIns="0" rIns="0" bIns="0" anchor="ctr">
            <a:noAutofit/>
          </a:bodyPr>
          <a:lstStyle>
            <a:lvl1pPr algn="ctr">
              <a:defRPr sz="24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69" name="Text Placeholder 3"/>
          <p:cNvSpPr>
            <a:spLocks noGrp="1"/>
          </p:cNvSpPr>
          <p:nvPr>
            <p:ph type="body" sz="half" idx="2" hasCustomPrompt="1"/>
          </p:nvPr>
        </p:nvSpPr>
        <p:spPr>
          <a:xfrm>
            <a:off x="3271838" y="862246"/>
            <a:ext cx="2600325"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grpSp>
        <p:nvGrpSpPr>
          <p:cNvPr id="70" name="Group 69"/>
          <p:cNvGrpSpPr/>
          <p:nvPr userDrawn="1"/>
        </p:nvGrpSpPr>
        <p:grpSpPr>
          <a:xfrm>
            <a:off x="2497931" y="1143000"/>
            <a:ext cx="4148138" cy="76200"/>
            <a:chOff x="508000" y="2487613"/>
            <a:chExt cx="2818606" cy="76200"/>
          </a:xfrm>
        </p:grpSpPr>
        <p:sp>
          <p:nvSpPr>
            <p:cNvPr id="71" name="Rectangle 70"/>
            <p:cNvSpPr/>
            <p:nvPr userDrawn="1"/>
          </p:nvSpPr>
          <p:spPr>
            <a:xfrm>
              <a:off x="508000" y="2487613"/>
              <a:ext cx="469924"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userDrawn="1"/>
          </p:nvSpPr>
          <p:spPr>
            <a:xfrm>
              <a:off x="976948" y="2487613"/>
              <a:ext cx="469924" cy="7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userDrawn="1"/>
          </p:nvSpPr>
          <p:spPr>
            <a:xfrm>
              <a:off x="1446882" y="2487613"/>
              <a:ext cx="469924" cy="76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73"/>
            <p:cNvSpPr/>
            <p:nvPr userDrawn="1"/>
          </p:nvSpPr>
          <p:spPr>
            <a:xfrm>
              <a:off x="1916815" y="2487613"/>
              <a:ext cx="469924" cy="76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p:cNvSpPr/>
            <p:nvPr userDrawn="1"/>
          </p:nvSpPr>
          <p:spPr>
            <a:xfrm>
              <a:off x="2386749" y="2487613"/>
              <a:ext cx="469924" cy="76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userDrawn="1"/>
          </p:nvSpPr>
          <p:spPr>
            <a:xfrm>
              <a:off x="2856682" y="2487613"/>
              <a:ext cx="469924"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Pentagon 76"/>
          <p:cNvSpPr>
            <a:spLocks noChangeAspect="1"/>
          </p:cNvSpPr>
          <p:nvPr userDrawn="1"/>
        </p:nvSpPr>
        <p:spPr>
          <a:xfrm rot="5400000">
            <a:off x="8501871" y="773413"/>
            <a:ext cx="394954" cy="495300"/>
          </a:xfrm>
          <a:prstGeom prst="homePlate">
            <a:avLst>
              <a:gd name="adj" fmla="val 3190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78" name="Slide Number Placeholder 4"/>
          <p:cNvSpPr txBox="1">
            <a:spLocks/>
          </p:cNvSpPr>
          <p:nvPr userDrawn="1"/>
        </p:nvSpPr>
        <p:spPr>
          <a:xfrm>
            <a:off x="8426147" y="790539"/>
            <a:ext cx="546403" cy="403892"/>
          </a:xfrm>
          <a:prstGeom prst="rect">
            <a:avLst/>
          </a:prstGeom>
        </p:spPr>
        <p:txBody>
          <a:bodyPr vert="horz" lIns="91440" tIns="45720" rIns="91440" bIns="4572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36B7D2-B98C-44FD-8D04-7EC62A564975}" type="slidenum">
              <a:rPr lang="en-US" sz="1200" smtClean="0"/>
              <a:pPr/>
              <a:t>‹#›</a:t>
            </a:fld>
            <a:endParaRPr lang="en-US" sz="1200" dirty="0"/>
          </a:p>
        </p:txBody>
      </p:sp>
      <p:grpSp>
        <p:nvGrpSpPr>
          <p:cNvPr id="121" name="Group 120"/>
          <p:cNvGrpSpPr/>
          <p:nvPr userDrawn="1"/>
        </p:nvGrpSpPr>
        <p:grpSpPr>
          <a:xfrm>
            <a:off x="3615866" y="2268692"/>
            <a:ext cx="1909096" cy="3555160"/>
            <a:chOff x="3498851" y="957263"/>
            <a:chExt cx="2143125" cy="3990975"/>
          </a:xfrm>
        </p:grpSpPr>
        <p:sp>
          <p:nvSpPr>
            <p:cNvPr id="122" name="Freeform 517"/>
            <p:cNvSpPr>
              <a:spLocks/>
            </p:cNvSpPr>
            <p:nvPr/>
          </p:nvSpPr>
          <p:spPr bwMode="auto">
            <a:xfrm>
              <a:off x="3498851" y="957263"/>
              <a:ext cx="2143125" cy="3990975"/>
            </a:xfrm>
            <a:custGeom>
              <a:avLst/>
              <a:gdLst/>
              <a:ahLst/>
              <a:cxnLst>
                <a:cxn ang="0">
                  <a:pos x="66" y="7"/>
                </a:cxn>
                <a:cxn ang="0">
                  <a:pos x="411" y="0"/>
                </a:cxn>
                <a:cxn ang="0">
                  <a:pos x="756" y="7"/>
                </a:cxn>
                <a:cxn ang="0">
                  <a:pos x="821" y="76"/>
                </a:cxn>
                <a:cxn ang="0">
                  <a:pos x="821" y="1429"/>
                </a:cxn>
                <a:cxn ang="0">
                  <a:pos x="729" y="1525"/>
                </a:cxn>
                <a:cxn ang="0">
                  <a:pos x="411" y="1530"/>
                </a:cxn>
                <a:cxn ang="0">
                  <a:pos x="92" y="1525"/>
                </a:cxn>
                <a:cxn ang="0">
                  <a:pos x="0" y="1429"/>
                </a:cxn>
                <a:cxn ang="0">
                  <a:pos x="0" y="76"/>
                </a:cxn>
                <a:cxn ang="0">
                  <a:pos x="66" y="7"/>
                </a:cxn>
              </a:cxnLst>
              <a:rect l="0" t="0" r="r" b="b"/>
              <a:pathLst>
                <a:path w="821" h="1531">
                  <a:moveTo>
                    <a:pt x="66" y="7"/>
                  </a:moveTo>
                  <a:cubicBezTo>
                    <a:pt x="181" y="3"/>
                    <a:pt x="296" y="0"/>
                    <a:pt x="411" y="0"/>
                  </a:cubicBezTo>
                  <a:cubicBezTo>
                    <a:pt x="526" y="0"/>
                    <a:pt x="641" y="3"/>
                    <a:pt x="756" y="7"/>
                  </a:cubicBezTo>
                  <a:cubicBezTo>
                    <a:pt x="792" y="8"/>
                    <a:pt x="821" y="40"/>
                    <a:pt x="821" y="76"/>
                  </a:cubicBezTo>
                  <a:cubicBezTo>
                    <a:pt x="821" y="527"/>
                    <a:pt x="821" y="978"/>
                    <a:pt x="821" y="1429"/>
                  </a:cubicBezTo>
                  <a:cubicBezTo>
                    <a:pt x="821" y="1479"/>
                    <a:pt x="780" y="1523"/>
                    <a:pt x="729" y="1525"/>
                  </a:cubicBezTo>
                  <a:cubicBezTo>
                    <a:pt x="623" y="1529"/>
                    <a:pt x="517" y="1531"/>
                    <a:pt x="411" y="1530"/>
                  </a:cubicBezTo>
                  <a:cubicBezTo>
                    <a:pt x="305" y="1530"/>
                    <a:pt x="198" y="1529"/>
                    <a:pt x="92" y="1525"/>
                  </a:cubicBezTo>
                  <a:cubicBezTo>
                    <a:pt x="42" y="1523"/>
                    <a:pt x="0" y="1479"/>
                    <a:pt x="0" y="1429"/>
                  </a:cubicBezTo>
                  <a:cubicBezTo>
                    <a:pt x="0" y="978"/>
                    <a:pt x="0" y="527"/>
                    <a:pt x="0" y="76"/>
                  </a:cubicBezTo>
                  <a:cubicBezTo>
                    <a:pt x="0" y="40"/>
                    <a:pt x="30" y="8"/>
                    <a:pt x="66" y="7"/>
                  </a:cubicBezTo>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518"/>
            <p:cNvSpPr>
              <a:spLocks/>
            </p:cNvSpPr>
            <p:nvPr/>
          </p:nvSpPr>
          <p:spPr bwMode="auto">
            <a:xfrm>
              <a:off x="3500438" y="960438"/>
              <a:ext cx="2141538" cy="3984625"/>
            </a:xfrm>
            <a:custGeom>
              <a:avLst/>
              <a:gdLst/>
              <a:ahLst/>
              <a:cxnLst>
                <a:cxn ang="0">
                  <a:pos x="65" y="7"/>
                </a:cxn>
                <a:cxn ang="0">
                  <a:pos x="410" y="0"/>
                </a:cxn>
                <a:cxn ang="0">
                  <a:pos x="755" y="7"/>
                </a:cxn>
                <a:cxn ang="0">
                  <a:pos x="820" y="75"/>
                </a:cxn>
                <a:cxn ang="0">
                  <a:pos x="820" y="1428"/>
                </a:cxn>
                <a:cxn ang="0">
                  <a:pos x="728" y="1523"/>
                </a:cxn>
                <a:cxn ang="0">
                  <a:pos x="410" y="1529"/>
                </a:cxn>
                <a:cxn ang="0">
                  <a:pos x="91" y="1523"/>
                </a:cxn>
                <a:cxn ang="0">
                  <a:pos x="0" y="1428"/>
                </a:cxn>
                <a:cxn ang="0">
                  <a:pos x="0" y="75"/>
                </a:cxn>
                <a:cxn ang="0">
                  <a:pos x="65" y="7"/>
                </a:cxn>
              </a:cxnLst>
              <a:rect l="0" t="0" r="r" b="b"/>
              <a:pathLst>
                <a:path w="820" h="1529">
                  <a:moveTo>
                    <a:pt x="65" y="7"/>
                  </a:moveTo>
                  <a:cubicBezTo>
                    <a:pt x="180" y="2"/>
                    <a:pt x="295" y="0"/>
                    <a:pt x="410" y="0"/>
                  </a:cubicBezTo>
                  <a:cubicBezTo>
                    <a:pt x="525" y="0"/>
                    <a:pt x="640" y="2"/>
                    <a:pt x="755" y="7"/>
                  </a:cubicBezTo>
                  <a:cubicBezTo>
                    <a:pt x="790" y="8"/>
                    <a:pt x="820" y="39"/>
                    <a:pt x="820" y="75"/>
                  </a:cubicBezTo>
                  <a:cubicBezTo>
                    <a:pt x="820" y="504"/>
                    <a:pt x="820" y="998"/>
                    <a:pt x="820" y="1428"/>
                  </a:cubicBezTo>
                  <a:cubicBezTo>
                    <a:pt x="820" y="1478"/>
                    <a:pt x="779" y="1521"/>
                    <a:pt x="728" y="1523"/>
                  </a:cubicBezTo>
                  <a:cubicBezTo>
                    <a:pt x="622" y="1527"/>
                    <a:pt x="516" y="1529"/>
                    <a:pt x="410" y="1529"/>
                  </a:cubicBezTo>
                  <a:cubicBezTo>
                    <a:pt x="307" y="1529"/>
                    <a:pt x="192" y="1527"/>
                    <a:pt x="91" y="1523"/>
                  </a:cubicBezTo>
                  <a:cubicBezTo>
                    <a:pt x="41" y="1521"/>
                    <a:pt x="0" y="1478"/>
                    <a:pt x="0" y="1428"/>
                  </a:cubicBezTo>
                  <a:cubicBezTo>
                    <a:pt x="0" y="998"/>
                    <a:pt x="0" y="504"/>
                    <a:pt x="0" y="75"/>
                  </a:cubicBezTo>
                  <a:cubicBezTo>
                    <a:pt x="0" y="39"/>
                    <a:pt x="29" y="8"/>
                    <a:pt x="65" y="7"/>
                  </a:cubicBezTo>
                </a:path>
              </a:pathLst>
            </a:custGeom>
            <a:solidFill>
              <a:srgbClr val="1E1E1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519"/>
            <p:cNvSpPr>
              <a:spLocks/>
            </p:cNvSpPr>
            <p:nvPr/>
          </p:nvSpPr>
          <p:spPr bwMode="auto">
            <a:xfrm>
              <a:off x="3503613" y="960438"/>
              <a:ext cx="2136775" cy="3981450"/>
            </a:xfrm>
            <a:custGeom>
              <a:avLst/>
              <a:gdLst/>
              <a:ahLst/>
              <a:cxnLst>
                <a:cxn ang="0">
                  <a:pos x="64" y="7"/>
                </a:cxn>
                <a:cxn ang="0">
                  <a:pos x="409" y="0"/>
                </a:cxn>
                <a:cxn ang="0">
                  <a:pos x="754" y="8"/>
                </a:cxn>
                <a:cxn ang="0">
                  <a:pos x="818" y="75"/>
                </a:cxn>
                <a:cxn ang="0">
                  <a:pos x="818" y="1428"/>
                </a:cxn>
                <a:cxn ang="0">
                  <a:pos x="727" y="1522"/>
                </a:cxn>
                <a:cxn ang="0">
                  <a:pos x="409" y="1528"/>
                </a:cxn>
                <a:cxn ang="0">
                  <a:pos x="90" y="1522"/>
                </a:cxn>
                <a:cxn ang="0">
                  <a:pos x="0" y="1428"/>
                </a:cxn>
                <a:cxn ang="0">
                  <a:pos x="0" y="75"/>
                </a:cxn>
                <a:cxn ang="0">
                  <a:pos x="64" y="7"/>
                </a:cxn>
              </a:cxnLst>
              <a:rect l="0" t="0" r="r" b="b"/>
              <a:pathLst>
                <a:path w="818" h="1528">
                  <a:moveTo>
                    <a:pt x="64" y="7"/>
                  </a:moveTo>
                  <a:cubicBezTo>
                    <a:pt x="179" y="3"/>
                    <a:pt x="294" y="0"/>
                    <a:pt x="409" y="0"/>
                  </a:cubicBezTo>
                  <a:cubicBezTo>
                    <a:pt x="524" y="1"/>
                    <a:pt x="639" y="3"/>
                    <a:pt x="754" y="8"/>
                  </a:cubicBezTo>
                  <a:cubicBezTo>
                    <a:pt x="789" y="9"/>
                    <a:pt x="818" y="40"/>
                    <a:pt x="818" y="75"/>
                  </a:cubicBezTo>
                  <a:cubicBezTo>
                    <a:pt x="818" y="483"/>
                    <a:pt x="818" y="1020"/>
                    <a:pt x="818" y="1428"/>
                  </a:cubicBezTo>
                  <a:cubicBezTo>
                    <a:pt x="818" y="1478"/>
                    <a:pt x="777" y="1521"/>
                    <a:pt x="727" y="1522"/>
                  </a:cubicBezTo>
                  <a:cubicBezTo>
                    <a:pt x="621" y="1526"/>
                    <a:pt x="515" y="1528"/>
                    <a:pt x="409" y="1528"/>
                  </a:cubicBezTo>
                  <a:cubicBezTo>
                    <a:pt x="310" y="1528"/>
                    <a:pt x="186" y="1526"/>
                    <a:pt x="90" y="1522"/>
                  </a:cubicBezTo>
                  <a:cubicBezTo>
                    <a:pt x="41" y="1521"/>
                    <a:pt x="0" y="1478"/>
                    <a:pt x="0" y="1428"/>
                  </a:cubicBezTo>
                  <a:cubicBezTo>
                    <a:pt x="0" y="1020"/>
                    <a:pt x="0" y="483"/>
                    <a:pt x="0" y="75"/>
                  </a:cubicBezTo>
                  <a:cubicBezTo>
                    <a:pt x="0" y="40"/>
                    <a:pt x="29" y="9"/>
                    <a:pt x="64" y="7"/>
                  </a:cubicBezTo>
                </a:path>
              </a:pathLst>
            </a:custGeom>
            <a:solidFill>
              <a:srgbClr val="2222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520"/>
            <p:cNvSpPr>
              <a:spLocks/>
            </p:cNvSpPr>
            <p:nvPr/>
          </p:nvSpPr>
          <p:spPr bwMode="auto">
            <a:xfrm>
              <a:off x="3506788" y="963613"/>
              <a:ext cx="2130425" cy="3976688"/>
            </a:xfrm>
            <a:custGeom>
              <a:avLst/>
              <a:gdLst/>
              <a:ahLst/>
              <a:cxnLst>
                <a:cxn ang="0">
                  <a:pos x="63" y="7"/>
                </a:cxn>
                <a:cxn ang="0">
                  <a:pos x="408" y="0"/>
                </a:cxn>
                <a:cxn ang="0">
                  <a:pos x="753" y="7"/>
                </a:cxn>
                <a:cxn ang="0">
                  <a:pos x="816" y="74"/>
                </a:cxn>
                <a:cxn ang="0">
                  <a:pos x="816" y="1427"/>
                </a:cxn>
                <a:cxn ang="0">
                  <a:pos x="726" y="1521"/>
                </a:cxn>
                <a:cxn ang="0">
                  <a:pos x="408" y="1526"/>
                </a:cxn>
                <a:cxn ang="0">
                  <a:pos x="89" y="1520"/>
                </a:cxn>
                <a:cxn ang="0">
                  <a:pos x="0" y="1427"/>
                </a:cxn>
                <a:cxn ang="0">
                  <a:pos x="0" y="74"/>
                </a:cxn>
                <a:cxn ang="0">
                  <a:pos x="63" y="7"/>
                </a:cxn>
              </a:cxnLst>
              <a:rect l="0" t="0" r="r" b="b"/>
              <a:pathLst>
                <a:path w="816" h="1526">
                  <a:moveTo>
                    <a:pt x="63" y="7"/>
                  </a:moveTo>
                  <a:cubicBezTo>
                    <a:pt x="178" y="3"/>
                    <a:pt x="293" y="0"/>
                    <a:pt x="408" y="0"/>
                  </a:cubicBezTo>
                  <a:cubicBezTo>
                    <a:pt x="523" y="0"/>
                    <a:pt x="638" y="3"/>
                    <a:pt x="753" y="7"/>
                  </a:cubicBezTo>
                  <a:cubicBezTo>
                    <a:pt x="787" y="9"/>
                    <a:pt x="816" y="39"/>
                    <a:pt x="816" y="74"/>
                  </a:cubicBezTo>
                  <a:cubicBezTo>
                    <a:pt x="816" y="460"/>
                    <a:pt x="816" y="1040"/>
                    <a:pt x="816" y="1427"/>
                  </a:cubicBezTo>
                  <a:cubicBezTo>
                    <a:pt x="816" y="1476"/>
                    <a:pt x="776" y="1519"/>
                    <a:pt x="726" y="1521"/>
                  </a:cubicBezTo>
                  <a:cubicBezTo>
                    <a:pt x="620" y="1524"/>
                    <a:pt x="514" y="1526"/>
                    <a:pt x="408" y="1526"/>
                  </a:cubicBezTo>
                  <a:cubicBezTo>
                    <a:pt x="312" y="1526"/>
                    <a:pt x="180" y="1524"/>
                    <a:pt x="89" y="1520"/>
                  </a:cubicBezTo>
                  <a:cubicBezTo>
                    <a:pt x="40" y="1519"/>
                    <a:pt x="0" y="1476"/>
                    <a:pt x="0" y="1427"/>
                  </a:cubicBezTo>
                  <a:cubicBezTo>
                    <a:pt x="0" y="1040"/>
                    <a:pt x="0" y="460"/>
                    <a:pt x="0" y="74"/>
                  </a:cubicBezTo>
                  <a:cubicBezTo>
                    <a:pt x="0" y="39"/>
                    <a:pt x="28" y="8"/>
                    <a:pt x="63" y="7"/>
                  </a:cubicBezTo>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 name="Freeform 521"/>
            <p:cNvSpPr>
              <a:spLocks/>
            </p:cNvSpPr>
            <p:nvPr/>
          </p:nvSpPr>
          <p:spPr bwMode="auto">
            <a:xfrm>
              <a:off x="3508376" y="965200"/>
              <a:ext cx="2127250" cy="3971925"/>
            </a:xfrm>
            <a:custGeom>
              <a:avLst/>
              <a:gdLst/>
              <a:ahLst/>
              <a:cxnLst>
                <a:cxn ang="0">
                  <a:pos x="62" y="7"/>
                </a:cxn>
                <a:cxn ang="0">
                  <a:pos x="407" y="0"/>
                </a:cxn>
                <a:cxn ang="0">
                  <a:pos x="752" y="7"/>
                </a:cxn>
                <a:cxn ang="0">
                  <a:pos x="814" y="73"/>
                </a:cxn>
                <a:cxn ang="0">
                  <a:pos x="814" y="1426"/>
                </a:cxn>
                <a:cxn ang="0">
                  <a:pos x="725" y="1519"/>
                </a:cxn>
                <a:cxn ang="0">
                  <a:pos x="407" y="1524"/>
                </a:cxn>
                <a:cxn ang="0">
                  <a:pos x="88" y="1519"/>
                </a:cxn>
                <a:cxn ang="0">
                  <a:pos x="0" y="1426"/>
                </a:cxn>
                <a:cxn ang="0">
                  <a:pos x="0" y="73"/>
                </a:cxn>
                <a:cxn ang="0">
                  <a:pos x="62" y="7"/>
                </a:cxn>
              </a:cxnLst>
              <a:rect l="0" t="0" r="r" b="b"/>
              <a:pathLst>
                <a:path w="814" h="1524">
                  <a:moveTo>
                    <a:pt x="62" y="7"/>
                  </a:moveTo>
                  <a:cubicBezTo>
                    <a:pt x="177" y="3"/>
                    <a:pt x="292" y="0"/>
                    <a:pt x="407" y="0"/>
                  </a:cubicBezTo>
                  <a:cubicBezTo>
                    <a:pt x="522" y="0"/>
                    <a:pt x="637" y="3"/>
                    <a:pt x="752" y="7"/>
                  </a:cubicBezTo>
                  <a:cubicBezTo>
                    <a:pt x="786" y="8"/>
                    <a:pt x="814" y="38"/>
                    <a:pt x="814" y="73"/>
                  </a:cubicBezTo>
                  <a:cubicBezTo>
                    <a:pt x="814" y="438"/>
                    <a:pt x="814" y="1061"/>
                    <a:pt x="814" y="1426"/>
                  </a:cubicBezTo>
                  <a:cubicBezTo>
                    <a:pt x="814" y="1475"/>
                    <a:pt x="774" y="1517"/>
                    <a:pt x="725" y="1519"/>
                  </a:cubicBezTo>
                  <a:cubicBezTo>
                    <a:pt x="619" y="1523"/>
                    <a:pt x="513" y="1524"/>
                    <a:pt x="407" y="1524"/>
                  </a:cubicBezTo>
                  <a:cubicBezTo>
                    <a:pt x="315" y="1524"/>
                    <a:pt x="174" y="1522"/>
                    <a:pt x="88" y="1519"/>
                  </a:cubicBezTo>
                  <a:cubicBezTo>
                    <a:pt x="40" y="1517"/>
                    <a:pt x="0" y="1475"/>
                    <a:pt x="0" y="1426"/>
                  </a:cubicBezTo>
                  <a:cubicBezTo>
                    <a:pt x="0" y="1061"/>
                    <a:pt x="0" y="438"/>
                    <a:pt x="0" y="73"/>
                  </a:cubicBezTo>
                  <a:cubicBezTo>
                    <a:pt x="0" y="38"/>
                    <a:pt x="28" y="8"/>
                    <a:pt x="62" y="7"/>
                  </a:cubicBezTo>
                </a:path>
              </a:pathLst>
            </a:custGeom>
            <a:solidFill>
              <a:srgbClr val="2A2A2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 name="Freeform 522"/>
            <p:cNvSpPr>
              <a:spLocks/>
            </p:cNvSpPr>
            <p:nvPr/>
          </p:nvSpPr>
          <p:spPr bwMode="auto">
            <a:xfrm>
              <a:off x="3508376" y="968375"/>
              <a:ext cx="2124075" cy="3968750"/>
            </a:xfrm>
            <a:custGeom>
              <a:avLst/>
              <a:gdLst/>
              <a:ahLst/>
              <a:cxnLst>
                <a:cxn ang="0">
                  <a:pos x="62" y="7"/>
                </a:cxn>
                <a:cxn ang="0">
                  <a:pos x="407" y="0"/>
                </a:cxn>
                <a:cxn ang="0">
                  <a:pos x="752" y="7"/>
                </a:cxn>
                <a:cxn ang="0">
                  <a:pos x="813" y="72"/>
                </a:cxn>
                <a:cxn ang="0">
                  <a:pos x="813" y="1425"/>
                </a:cxn>
                <a:cxn ang="0">
                  <a:pos x="725" y="1517"/>
                </a:cxn>
                <a:cxn ang="0">
                  <a:pos x="407" y="1523"/>
                </a:cxn>
                <a:cxn ang="0">
                  <a:pos x="88" y="1517"/>
                </a:cxn>
                <a:cxn ang="0">
                  <a:pos x="0" y="1425"/>
                </a:cxn>
                <a:cxn ang="0">
                  <a:pos x="0" y="72"/>
                </a:cxn>
                <a:cxn ang="0">
                  <a:pos x="62" y="7"/>
                </a:cxn>
              </a:cxnLst>
              <a:rect l="0" t="0" r="r" b="b"/>
              <a:pathLst>
                <a:path w="813" h="1523">
                  <a:moveTo>
                    <a:pt x="62" y="7"/>
                  </a:moveTo>
                  <a:cubicBezTo>
                    <a:pt x="177" y="2"/>
                    <a:pt x="292" y="0"/>
                    <a:pt x="407" y="0"/>
                  </a:cubicBezTo>
                  <a:cubicBezTo>
                    <a:pt x="522" y="0"/>
                    <a:pt x="637" y="3"/>
                    <a:pt x="752" y="7"/>
                  </a:cubicBezTo>
                  <a:cubicBezTo>
                    <a:pt x="786" y="8"/>
                    <a:pt x="813" y="38"/>
                    <a:pt x="813" y="72"/>
                  </a:cubicBezTo>
                  <a:cubicBezTo>
                    <a:pt x="813" y="415"/>
                    <a:pt x="813" y="1081"/>
                    <a:pt x="813" y="1425"/>
                  </a:cubicBezTo>
                  <a:cubicBezTo>
                    <a:pt x="813" y="1473"/>
                    <a:pt x="774" y="1515"/>
                    <a:pt x="725" y="1517"/>
                  </a:cubicBezTo>
                  <a:cubicBezTo>
                    <a:pt x="619" y="1521"/>
                    <a:pt x="513" y="1523"/>
                    <a:pt x="407" y="1523"/>
                  </a:cubicBezTo>
                  <a:cubicBezTo>
                    <a:pt x="318" y="1523"/>
                    <a:pt x="169" y="1520"/>
                    <a:pt x="88" y="1517"/>
                  </a:cubicBezTo>
                  <a:cubicBezTo>
                    <a:pt x="40" y="1515"/>
                    <a:pt x="0" y="1473"/>
                    <a:pt x="0" y="1425"/>
                  </a:cubicBezTo>
                  <a:cubicBezTo>
                    <a:pt x="0" y="1081"/>
                    <a:pt x="0" y="415"/>
                    <a:pt x="0" y="72"/>
                  </a:cubicBezTo>
                  <a:cubicBezTo>
                    <a:pt x="0" y="38"/>
                    <a:pt x="28" y="8"/>
                    <a:pt x="62" y="7"/>
                  </a:cubicBezTo>
                </a:path>
              </a:pathLst>
            </a:custGeom>
            <a:solidFill>
              <a:srgbClr val="2E2E2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 name="Freeform 523"/>
            <p:cNvSpPr>
              <a:spLocks/>
            </p:cNvSpPr>
            <p:nvPr/>
          </p:nvSpPr>
          <p:spPr bwMode="auto">
            <a:xfrm>
              <a:off x="3511551" y="971550"/>
              <a:ext cx="2120900" cy="3962400"/>
            </a:xfrm>
            <a:custGeom>
              <a:avLst/>
              <a:gdLst/>
              <a:ahLst/>
              <a:cxnLst>
                <a:cxn ang="0">
                  <a:pos x="61" y="6"/>
                </a:cxn>
                <a:cxn ang="0">
                  <a:pos x="406" y="0"/>
                </a:cxn>
                <a:cxn ang="0">
                  <a:pos x="750" y="7"/>
                </a:cxn>
                <a:cxn ang="0">
                  <a:pos x="812" y="71"/>
                </a:cxn>
                <a:cxn ang="0">
                  <a:pos x="812" y="1424"/>
                </a:cxn>
                <a:cxn ang="0">
                  <a:pos x="724" y="1515"/>
                </a:cxn>
                <a:cxn ang="0">
                  <a:pos x="406" y="1521"/>
                </a:cxn>
                <a:cxn ang="0">
                  <a:pos x="88" y="1515"/>
                </a:cxn>
                <a:cxn ang="0">
                  <a:pos x="0" y="1424"/>
                </a:cxn>
                <a:cxn ang="0">
                  <a:pos x="0" y="71"/>
                </a:cxn>
                <a:cxn ang="0">
                  <a:pos x="61" y="6"/>
                </a:cxn>
              </a:cxnLst>
              <a:rect l="0" t="0" r="r" b="b"/>
              <a:pathLst>
                <a:path w="812" h="1521">
                  <a:moveTo>
                    <a:pt x="61" y="6"/>
                  </a:moveTo>
                  <a:cubicBezTo>
                    <a:pt x="176" y="2"/>
                    <a:pt x="291" y="0"/>
                    <a:pt x="406" y="0"/>
                  </a:cubicBezTo>
                  <a:cubicBezTo>
                    <a:pt x="521" y="0"/>
                    <a:pt x="636" y="2"/>
                    <a:pt x="750" y="7"/>
                  </a:cubicBezTo>
                  <a:cubicBezTo>
                    <a:pt x="784" y="8"/>
                    <a:pt x="812" y="37"/>
                    <a:pt x="812" y="71"/>
                  </a:cubicBezTo>
                  <a:cubicBezTo>
                    <a:pt x="812" y="393"/>
                    <a:pt x="812" y="1102"/>
                    <a:pt x="812" y="1424"/>
                  </a:cubicBezTo>
                  <a:cubicBezTo>
                    <a:pt x="812" y="1472"/>
                    <a:pt x="772" y="1514"/>
                    <a:pt x="724" y="1515"/>
                  </a:cubicBezTo>
                  <a:cubicBezTo>
                    <a:pt x="618" y="1519"/>
                    <a:pt x="512" y="1521"/>
                    <a:pt x="406" y="1521"/>
                  </a:cubicBezTo>
                  <a:cubicBezTo>
                    <a:pt x="321" y="1521"/>
                    <a:pt x="163" y="1518"/>
                    <a:pt x="88" y="1515"/>
                  </a:cubicBezTo>
                  <a:cubicBezTo>
                    <a:pt x="39" y="1513"/>
                    <a:pt x="0" y="1472"/>
                    <a:pt x="0" y="1424"/>
                  </a:cubicBezTo>
                  <a:cubicBezTo>
                    <a:pt x="0" y="1102"/>
                    <a:pt x="0" y="393"/>
                    <a:pt x="0" y="71"/>
                  </a:cubicBezTo>
                  <a:cubicBezTo>
                    <a:pt x="0" y="37"/>
                    <a:pt x="28" y="8"/>
                    <a:pt x="61" y="6"/>
                  </a:cubicBezTo>
                </a:path>
              </a:pathLst>
            </a:custGeom>
            <a:solidFill>
              <a:srgbClr val="33323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 name="Freeform 524"/>
            <p:cNvSpPr>
              <a:spLocks/>
            </p:cNvSpPr>
            <p:nvPr/>
          </p:nvSpPr>
          <p:spPr bwMode="auto">
            <a:xfrm>
              <a:off x="3514726" y="971550"/>
              <a:ext cx="2114550" cy="3960813"/>
            </a:xfrm>
            <a:custGeom>
              <a:avLst/>
              <a:gdLst/>
              <a:ahLst/>
              <a:cxnLst>
                <a:cxn ang="0">
                  <a:pos x="60" y="7"/>
                </a:cxn>
                <a:cxn ang="0">
                  <a:pos x="405" y="0"/>
                </a:cxn>
                <a:cxn ang="0">
                  <a:pos x="749" y="7"/>
                </a:cxn>
                <a:cxn ang="0">
                  <a:pos x="810" y="71"/>
                </a:cxn>
                <a:cxn ang="0">
                  <a:pos x="810" y="1424"/>
                </a:cxn>
                <a:cxn ang="0">
                  <a:pos x="723" y="1515"/>
                </a:cxn>
                <a:cxn ang="0">
                  <a:pos x="405" y="1520"/>
                </a:cxn>
                <a:cxn ang="0">
                  <a:pos x="87" y="1514"/>
                </a:cxn>
                <a:cxn ang="0">
                  <a:pos x="0" y="1424"/>
                </a:cxn>
                <a:cxn ang="0">
                  <a:pos x="0" y="71"/>
                </a:cxn>
                <a:cxn ang="0">
                  <a:pos x="60" y="7"/>
                </a:cxn>
              </a:cxnLst>
              <a:rect l="0" t="0" r="r" b="b"/>
              <a:pathLst>
                <a:path w="810" h="1520">
                  <a:moveTo>
                    <a:pt x="60" y="7"/>
                  </a:moveTo>
                  <a:cubicBezTo>
                    <a:pt x="175" y="3"/>
                    <a:pt x="290" y="0"/>
                    <a:pt x="405" y="0"/>
                  </a:cubicBezTo>
                  <a:cubicBezTo>
                    <a:pt x="520" y="0"/>
                    <a:pt x="635" y="3"/>
                    <a:pt x="749" y="7"/>
                  </a:cubicBezTo>
                  <a:cubicBezTo>
                    <a:pt x="783" y="9"/>
                    <a:pt x="810" y="38"/>
                    <a:pt x="810" y="71"/>
                  </a:cubicBezTo>
                  <a:cubicBezTo>
                    <a:pt x="810" y="371"/>
                    <a:pt x="810" y="1123"/>
                    <a:pt x="810" y="1424"/>
                  </a:cubicBezTo>
                  <a:cubicBezTo>
                    <a:pt x="810" y="1471"/>
                    <a:pt x="771" y="1513"/>
                    <a:pt x="723" y="1515"/>
                  </a:cubicBezTo>
                  <a:cubicBezTo>
                    <a:pt x="617" y="1518"/>
                    <a:pt x="511" y="1520"/>
                    <a:pt x="405" y="1520"/>
                  </a:cubicBezTo>
                  <a:cubicBezTo>
                    <a:pt x="323" y="1520"/>
                    <a:pt x="157" y="1517"/>
                    <a:pt x="87" y="1514"/>
                  </a:cubicBezTo>
                  <a:cubicBezTo>
                    <a:pt x="39" y="1512"/>
                    <a:pt x="0" y="1471"/>
                    <a:pt x="0" y="1424"/>
                  </a:cubicBezTo>
                  <a:cubicBezTo>
                    <a:pt x="0" y="1123"/>
                    <a:pt x="0" y="371"/>
                    <a:pt x="0" y="71"/>
                  </a:cubicBezTo>
                  <a:cubicBezTo>
                    <a:pt x="0" y="38"/>
                    <a:pt x="27" y="9"/>
                    <a:pt x="60" y="7"/>
                  </a:cubicBezTo>
                </a:path>
              </a:pathLst>
            </a:custGeom>
            <a:solidFill>
              <a:srgbClr val="37363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Freeform 525"/>
            <p:cNvSpPr>
              <a:spLocks/>
            </p:cNvSpPr>
            <p:nvPr/>
          </p:nvSpPr>
          <p:spPr bwMode="auto">
            <a:xfrm>
              <a:off x="3516313" y="973138"/>
              <a:ext cx="2111375" cy="3956050"/>
            </a:xfrm>
            <a:custGeom>
              <a:avLst/>
              <a:gdLst/>
              <a:ahLst/>
              <a:cxnLst>
                <a:cxn ang="0">
                  <a:pos x="59" y="7"/>
                </a:cxn>
                <a:cxn ang="0">
                  <a:pos x="404" y="0"/>
                </a:cxn>
                <a:cxn ang="0">
                  <a:pos x="748" y="7"/>
                </a:cxn>
                <a:cxn ang="0">
                  <a:pos x="808" y="70"/>
                </a:cxn>
                <a:cxn ang="0">
                  <a:pos x="808" y="1423"/>
                </a:cxn>
                <a:cxn ang="0">
                  <a:pos x="722" y="1513"/>
                </a:cxn>
                <a:cxn ang="0">
                  <a:pos x="404" y="1518"/>
                </a:cxn>
                <a:cxn ang="0">
                  <a:pos x="86" y="1513"/>
                </a:cxn>
                <a:cxn ang="0">
                  <a:pos x="0" y="1423"/>
                </a:cxn>
                <a:cxn ang="0">
                  <a:pos x="0" y="70"/>
                </a:cxn>
                <a:cxn ang="0">
                  <a:pos x="59" y="7"/>
                </a:cxn>
              </a:cxnLst>
              <a:rect l="0" t="0" r="r" b="b"/>
              <a:pathLst>
                <a:path w="808" h="1518">
                  <a:moveTo>
                    <a:pt x="59" y="7"/>
                  </a:moveTo>
                  <a:cubicBezTo>
                    <a:pt x="174" y="3"/>
                    <a:pt x="289" y="0"/>
                    <a:pt x="404" y="0"/>
                  </a:cubicBezTo>
                  <a:cubicBezTo>
                    <a:pt x="519" y="0"/>
                    <a:pt x="634" y="3"/>
                    <a:pt x="748" y="7"/>
                  </a:cubicBezTo>
                  <a:cubicBezTo>
                    <a:pt x="781" y="8"/>
                    <a:pt x="808" y="37"/>
                    <a:pt x="808" y="70"/>
                  </a:cubicBezTo>
                  <a:cubicBezTo>
                    <a:pt x="808" y="349"/>
                    <a:pt x="808" y="1144"/>
                    <a:pt x="808" y="1423"/>
                  </a:cubicBezTo>
                  <a:cubicBezTo>
                    <a:pt x="808" y="1470"/>
                    <a:pt x="769" y="1511"/>
                    <a:pt x="722" y="1513"/>
                  </a:cubicBezTo>
                  <a:cubicBezTo>
                    <a:pt x="616" y="1516"/>
                    <a:pt x="510" y="1518"/>
                    <a:pt x="404" y="1518"/>
                  </a:cubicBezTo>
                  <a:cubicBezTo>
                    <a:pt x="326" y="1518"/>
                    <a:pt x="151" y="1515"/>
                    <a:pt x="86" y="1513"/>
                  </a:cubicBezTo>
                  <a:cubicBezTo>
                    <a:pt x="38" y="1511"/>
                    <a:pt x="0" y="1470"/>
                    <a:pt x="0" y="1423"/>
                  </a:cubicBezTo>
                  <a:cubicBezTo>
                    <a:pt x="0" y="1144"/>
                    <a:pt x="0" y="349"/>
                    <a:pt x="0" y="70"/>
                  </a:cubicBezTo>
                  <a:cubicBezTo>
                    <a:pt x="0" y="37"/>
                    <a:pt x="26" y="8"/>
                    <a:pt x="59" y="7"/>
                  </a:cubicBezTo>
                </a:path>
              </a:pathLst>
            </a:custGeom>
            <a:solidFill>
              <a:srgbClr val="3B3A3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 name="Freeform 526"/>
            <p:cNvSpPr>
              <a:spLocks/>
            </p:cNvSpPr>
            <p:nvPr/>
          </p:nvSpPr>
          <p:spPr bwMode="auto">
            <a:xfrm>
              <a:off x="3516313" y="976313"/>
              <a:ext cx="2108200" cy="3952875"/>
            </a:xfrm>
            <a:custGeom>
              <a:avLst/>
              <a:gdLst/>
              <a:ahLst/>
              <a:cxnLst>
                <a:cxn ang="0">
                  <a:pos x="59" y="7"/>
                </a:cxn>
                <a:cxn ang="0">
                  <a:pos x="404" y="0"/>
                </a:cxn>
                <a:cxn ang="0">
                  <a:pos x="748" y="7"/>
                </a:cxn>
                <a:cxn ang="0">
                  <a:pos x="807" y="69"/>
                </a:cxn>
                <a:cxn ang="0">
                  <a:pos x="807" y="1422"/>
                </a:cxn>
                <a:cxn ang="0">
                  <a:pos x="722" y="1511"/>
                </a:cxn>
                <a:cxn ang="0">
                  <a:pos x="404" y="1516"/>
                </a:cxn>
                <a:cxn ang="0">
                  <a:pos x="86" y="1511"/>
                </a:cxn>
                <a:cxn ang="0">
                  <a:pos x="0" y="1422"/>
                </a:cxn>
                <a:cxn ang="0">
                  <a:pos x="0" y="69"/>
                </a:cxn>
                <a:cxn ang="0">
                  <a:pos x="59" y="7"/>
                </a:cxn>
              </a:cxnLst>
              <a:rect l="0" t="0" r="r" b="b"/>
              <a:pathLst>
                <a:path w="807" h="1517">
                  <a:moveTo>
                    <a:pt x="59" y="7"/>
                  </a:moveTo>
                  <a:cubicBezTo>
                    <a:pt x="174" y="3"/>
                    <a:pt x="289" y="0"/>
                    <a:pt x="404" y="0"/>
                  </a:cubicBezTo>
                  <a:cubicBezTo>
                    <a:pt x="519" y="0"/>
                    <a:pt x="634" y="3"/>
                    <a:pt x="748" y="7"/>
                  </a:cubicBezTo>
                  <a:cubicBezTo>
                    <a:pt x="781" y="8"/>
                    <a:pt x="807" y="37"/>
                    <a:pt x="807" y="69"/>
                  </a:cubicBezTo>
                  <a:cubicBezTo>
                    <a:pt x="807" y="327"/>
                    <a:pt x="807" y="1164"/>
                    <a:pt x="807" y="1422"/>
                  </a:cubicBezTo>
                  <a:cubicBezTo>
                    <a:pt x="807" y="1468"/>
                    <a:pt x="769" y="1509"/>
                    <a:pt x="722" y="1511"/>
                  </a:cubicBezTo>
                  <a:cubicBezTo>
                    <a:pt x="616" y="1515"/>
                    <a:pt x="510" y="1517"/>
                    <a:pt x="404" y="1516"/>
                  </a:cubicBezTo>
                  <a:cubicBezTo>
                    <a:pt x="330" y="1516"/>
                    <a:pt x="146" y="1513"/>
                    <a:pt x="86" y="1511"/>
                  </a:cubicBezTo>
                  <a:cubicBezTo>
                    <a:pt x="39" y="1509"/>
                    <a:pt x="0" y="1469"/>
                    <a:pt x="0" y="1422"/>
                  </a:cubicBezTo>
                  <a:cubicBezTo>
                    <a:pt x="0" y="1164"/>
                    <a:pt x="0" y="327"/>
                    <a:pt x="0" y="69"/>
                  </a:cubicBezTo>
                  <a:cubicBezTo>
                    <a:pt x="0" y="37"/>
                    <a:pt x="27" y="8"/>
                    <a:pt x="59" y="7"/>
                  </a:cubicBezTo>
                </a:path>
              </a:pathLst>
            </a:custGeom>
            <a:solidFill>
              <a:srgbClr val="3F3E3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Freeform 527"/>
            <p:cNvSpPr>
              <a:spLocks/>
            </p:cNvSpPr>
            <p:nvPr/>
          </p:nvSpPr>
          <p:spPr bwMode="auto">
            <a:xfrm>
              <a:off x="3519488" y="979488"/>
              <a:ext cx="2101850" cy="3946525"/>
            </a:xfrm>
            <a:custGeom>
              <a:avLst/>
              <a:gdLst/>
              <a:ahLst/>
              <a:cxnLst>
                <a:cxn ang="0">
                  <a:pos x="58" y="7"/>
                </a:cxn>
                <a:cxn ang="0">
                  <a:pos x="403" y="0"/>
                </a:cxn>
                <a:cxn ang="0">
                  <a:pos x="747" y="7"/>
                </a:cxn>
                <a:cxn ang="0">
                  <a:pos x="805" y="68"/>
                </a:cxn>
                <a:cxn ang="0">
                  <a:pos x="805" y="1421"/>
                </a:cxn>
                <a:cxn ang="0">
                  <a:pos x="721" y="1509"/>
                </a:cxn>
                <a:cxn ang="0">
                  <a:pos x="403" y="1515"/>
                </a:cxn>
                <a:cxn ang="0">
                  <a:pos x="85" y="1509"/>
                </a:cxn>
                <a:cxn ang="0">
                  <a:pos x="0" y="1421"/>
                </a:cxn>
                <a:cxn ang="0">
                  <a:pos x="0" y="68"/>
                </a:cxn>
                <a:cxn ang="0">
                  <a:pos x="58" y="7"/>
                </a:cxn>
              </a:cxnLst>
              <a:rect l="0" t="0" r="r" b="b"/>
              <a:pathLst>
                <a:path w="805" h="1515">
                  <a:moveTo>
                    <a:pt x="58" y="7"/>
                  </a:moveTo>
                  <a:cubicBezTo>
                    <a:pt x="173" y="2"/>
                    <a:pt x="288" y="0"/>
                    <a:pt x="403" y="0"/>
                  </a:cubicBezTo>
                  <a:cubicBezTo>
                    <a:pt x="518" y="0"/>
                    <a:pt x="633" y="2"/>
                    <a:pt x="747" y="7"/>
                  </a:cubicBezTo>
                  <a:cubicBezTo>
                    <a:pt x="779" y="8"/>
                    <a:pt x="805" y="36"/>
                    <a:pt x="805" y="68"/>
                  </a:cubicBezTo>
                  <a:cubicBezTo>
                    <a:pt x="805" y="304"/>
                    <a:pt x="805" y="1184"/>
                    <a:pt x="805" y="1421"/>
                  </a:cubicBezTo>
                  <a:cubicBezTo>
                    <a:pt x="805" y="1467"/>
                    <a:pt x="768" y="1508"/>
                    <a:pt x="721" y="1509"/>
                  </a:cubicBezTo>
                  <a:cubicBezTo>
                    <a:pt x="615" y="1513"/>
                    <a:pt x="509" y="1515"/>
                    <a:pt x="403" y="1515"/>
                  </a:cubicBezTo>
                  <a:cubicBezTo>
                    <a:pt x="332" y="1515"/>
                    <a:pt x="140" y="1512"/>
                    <a:pt x="85" y="1509"/>
                  </a:cubicBezTo>
                  <a:cubicBezTo>
                    <a:pt x="38" y="1507"/>
                    <a:pt x="0" y="1467"/>
                    <a:pt x="0" y="1421"/>
                  </a:cubicBezTo>
                  <a:cubicBezTo>
                    <a:pt x="0" y="1184"/>
                    <a:pt x="0" y="304"/>
                    <a:pt x="0" y="68"/>
                  </a:cubicBezTo>
                  <a:cubicBezTo>
                    <a:pt x="0" y="36"/>
                    <a:pt x="26" y="8"/>
                    <a:pt x="58" y="7"/>
                  </a:cubicBezTo>
                </a:path>
              </a:pathLst>
            </a:custGeom>
            <a:solidFill>
              <a:srgbClr val="43424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Freeform 528"/>
            <p:cNvSpPr>
              <a:spLocks/>
            </p:cNvSpPr>
            <p:nvPr/>
          </p:nvSpPr>
          <p:spPr bwMode="auto">
            <a:xfrm>
              <a:off x="3522663" y="979488"/>
              <a:ext cx="2098675" cy="3944938"/>
            </a:xfrm>
            <a:custGeom>
              <a:avLst/>
              <a:gdLst/>
              <a:ahLst/>
              <a:cxnLst>
                <a:cxn ang="0">
                  <a:pos x="57" y="7"/>
                </a:cxn>
                <a:cxn ang="0">
                  <a:pos x="402" y="0"/>
                </a:cxn>
                <a:cxn ang="0">
                  <a:pos x="746" y="8"/>
                </a:cxn>
                <a:cxn ang="0">
                  <a:pos x="804" y="68"/>
                </a:cxn>
                <a:cxn ang="0">
                  <a:pos x="804" y="1421"/>
                </a:cxn>
                <a:cxn ang="0">
                  <a:pos x="720" y="1508"/>
                </a:cxn>
                <a:cxn ang="0">
                  <a:pos x="402" y="1514"/>
                </a:cxn>
                <a:cxn ang="0">
                  <a:pos x="84" y="1508"/>
                </a:cxn>
                <a:cxn ang="0">
                  <a:pos x="0" y="1421"/>
                </a:cxn>
                <a:cxn ang="0">
                  <a:pos x="0" y="68"/>
                </a:cxn>
                <a:cxn ang="0">
                  <a:pos x="57" y="7"/>
                </a:cxn>
              </a:cxnLst>
              <a:rect l="0" t="0" r="r" b="b"/>
              <a:pathLst>
                <a:path w="804" h="1514">
                  <a:moveTo>
                    <a:pt x="57" y="7"/>
                  </a:moveTo>
                  <a:cubicBezTo>
                    <a:pt x="172" y="3"/>
                    <a:pt x="287" y="0"/>
                    <a:pt x="402" y="0"/>
                  </a:cubicBezTo>
                  <a:cubicBezTo>
                    <a:pt x="517" y="1"/>
                    <a:pt x="632" y="3"/>
                    <a:pt x="746" y="8"/>
                  </a:cubicBezTo>
                  <a:cubicBezTo>
                    <a:pt x="778" y="9"/>
                    <a:pt x="804" y="36"/>
                    <a:pt x="804" y="68"/>
                  </a:cubicBezTo>
                  <a:cubicBezTo>
                    <a:pt x="804" y="283"/>
                    <a:pt x="804" y="1206"/>
                    <a:pt x="804" y="1421"/>
                  </a:cubicBezTo>
                  <a:cubicBezTo>
                    <a:pt x="804" y="1467"/>
                    <a:pt x="766" y="1507"/>
                    <a:pt x="720" y="1508"/>
                  </a:cubicBezTo>
                  <a:cubicBezTo>
                    <a:pt x="614" y="1512"/>
                    <a:pt x="508" y="1514"/>
                    <a:pt x="402" y="1514"/>
                  </a:cubicBezTo>
                  <a:cubicBezTo>
                    <a:pt x="335" y="1514"/>
                    <a:pt x="134" y="1511"/>
                    <a:pt x="84" y="1508"/>
                  </a:cubicBezTo>
                  <a:cubicBezTo>
                    <a:pt x="38" y="1506"/>
                    <a:pt x="0" y="1467"/>
                    <a:pt x="0" y="1421"/>
                  </a:cubicBezTo>
                  <a:cubicBezTo>
                    <a:pt x="0" y="1206"/>
                    <a:pt x="0" y="283"/>
                    <a:pt x="0" y="68"/>
                  </a:cubicBezTo>
                  <a:cubicBezTo>
                    <a:pt x="0" y="36"/>
                    <a:pt x="26" y="9"/>
                    <a:pt x="57" y="7"/>
                  </a:cubicBezTo>
                </a:path>
              </a:pathLst>
            </a:custGeom>
            <a:solidFill>
              <a:srgbClr val="47474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Freeform 529"/>
            <p:cNvSpPr>
              <a:spLocks/>
            </p:cNvSpPr>
            <p:nvPr/>
          </p:nvSpPr>
          <p:spPr bwMode="auto">
            <a:xfrm>
              <a:off x="3524251" y="981075"/>
              <a:ext cx="2095500" cy="3940175"/>
            </a:xfrm>
            <a:custGeom>
              <a:avLst/>
              <a:gdLst/>
              <a:ahLst/>
              <a:cxnLst>
                <a:cxn ang="0">
                  <a:pos x="56" y="7"/>
                </a:cxn>
                <a:cxn ang="0">
                  <a:pos x="401" y="0"/>
                </a:cxn>
                <a:cxn ang="0">
                  <a:pos x="745" y="7"/>
                </a:cxn>
                <a:cxn ang="0">
                  <a:pos x="802" y="67"/>
                </a:cxn>
                <a:cxn ang="0">
                  <a:pos x="802" y="1420"/>
                </a:cxn>
                <a:cxn ang="0">
                  <a:pos x="719" y="1507"/>
                </a:cxn>
                <a:cxn ang="0">
                  <a:pos x="401" y="1512"/>
                </a:cxn>
                <a:cxn ang="0">
                  <a:pos x="83" y="1506"/>
                </a:cxn>
                <a:cxn ang="0">
                  <a:pos x="0" y="1420"/>
                </a:cxn>
                <a:cxn ang="0">
                  <a:pos x="0" y="67"/>
                </a:cxn>
                <a:cxn ang="0">
                  <a:pos x="56" y="7"/>
                </a:cxn>
              </a:cxnLst>
              <a:rect l="0" t="0" r="r" b="b"/>
              <a:pathLst>
                <a:path w="802" h="1512">
                  <a:moveTo>
                    <a:pt x="56" y="7"/>
                  </a:moveTo>
                  <a:cubicBezTo>
                    <a:pt x="171" y="3"/>
                    <a:pt x="286" y="0"/>
                    <a:pt x="401" y="0"/>
                  </a:cubicBezTo>
                  <a:cubicBezTo>
                    <a:pt x="516" y="0"/>
                    <a:pt x="631" y="3"/>
                    <a:pt x="745" y="7"/>
                  </a:cubicBezTo>
                  <a:cubicBezTo>
                    <a:pt x="776" y="8"/>
                    <a:pt x="802" y="36"/>
                    <a:pt x="802" y="67"/>
                  </a:cubicBezTo>
                  <a:cubicBezTo>
                    <a:pt x="802" y="260"/>
                    <a:pt x="802" y="1226"/>
                    <a:pt x="802" y="1420"/>
                  </a:cubicBezTo>
                  <a:cubicBezTo>
                    <a:pt x="802" y="1465"/>
                    <a:pt x="765" y="1505"/>
                    <a:pt x="719" y="1507"/>
                  </a:cubicBezTo>
                  <a:cubicBezTo>
                    <a:pt x="613" y="1510"/>
                    <a:pt x="507" y="1512"/>
                    <a:pt x="401" y="1512"/>
                  </a:cubicBezTo>
                  <a:cubicBezTo>
                    <a:pt x="337" y="1512"/>
                    <a:pt x="128" y="1509"/>
                    <a:pt x="83" y="1506"/>
                  </a:cubicBezTo>
                  <a:cubicBezTo>
                    <a:pt x="37" y="1504"/>
                    <a:pt x="0" y="1465"/>
                    <a:pt x="0" y="1420"/>
                  </a:cubicBezTo>
                  <a:cubicBezTo>
                    <a:pt x="0" y="1226"/>
                    <a:pt x="0" y="260"/>
                    <a:pt x="0" y="67"/>
                  </a:cubicBezTo>
                  <a:cubicBezTo>
                    <a:pt x="0" y="36"/>
                    <a:pt x="25" y="8"/>
                    <a:pt x="56" y="7"/>
                  </a:cubicBezTo>
                </a:path>
              </a:pathLst>
            </a:custGeom>
            <a:solidFill>
              <a:srgbClr val="4B4B4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 name="Freeform 530"/>
            <p:cNvSpPr>
              <a:spLocks/>
            </p:cNvSpPr>
            <p:nvPr/>
          </p:nvSpPr>
          <p:spPr bwMode="auto">
            <a:xfrm>
              <a:off x="3527426" y="984250"/>
              <a:ext cx="2089150" cy="3935413"/>
            </a:xfrm>
            <a:custGeom>
              <a:avLst/>
              <a:gdLst/>
              <a:ahLst/>
              <a:cxnLst>
                <a:cxn ang="0">
                  <a:pos x="55" y="7"/>
                </a:cxn>
                <a:cxn ang="0">
                  <a:pos x="400" y="0"/>
                </a:cxn>
                <a:cxn ang="0">
                  <a:pos x="744" y="7"/>
                </a:cxn>
                <a:cxn ang="0">
                  <a:pos x="800" y="66"/>
                </a:cxn>
                <a:cxn ang="0">
                  <a:pos x="800" y="1419"/>
                </a:cxn>
                <a:cxn ang="0">
                  <a:pos x="718" y="1505"/>
                </a:cxn>
                <a:cxn ang="0">
                  <a:pos x="400" y="1510"/>
                </a:cxn>
                <a:cxn ang="0">
                  <a:pos x="82" y="1505"/>
                </a:cxn>
                <a:cxn ang="0">
                  <a:pos x="0" y="1419"/>
                </a:cxn>
                <a:cxn ang="0">
                  <a:pos x="0" y="66"/>
                </a:cxn>
                <a:cxn ang="0">
                  <a:pos x="55" y="7"/>
                </a:cxn>
              </a:cxnLst>
              <a:rect l="0" t="0" r="r" b="b"/>
              <a:pathLst>
                <a:path w="800" h="1510">
                  <a:moveTo>
                    <a:pt x="55" y="7"/>
                  </a:moveTo>
                  <a:cubicBezTo>
                    <a:pt x="170" y="3"/>
                    <a:pt x="285" y="0"/>
                    <a:pt x="400" y="0"/>
                  </a:cubicBezTo>
                  <a:cubicBezTo>
                    <a:pt x="515" y="0"/>
                    <a:pt x="630" y="3"/>
                    <a:pt x="744" y="7"/>
                  </a:cubicBezTo>
                  <a:cubicBezTo>
                    <a:pt x="775" y="8"/>
                    <a:pt x="800" y="35"/>
                    <a:pt x="800" y="66"/>
                  </a:cubicBezTo>
                  <a:cubicBezTo>
                    <a:pt x="800" y="238"/>
                    <a:pt x="800" y="1247"/>
                    <a:pt x="800" y="1419"/>
                  </a:cubicBezTo>
                  <a:cubicBezTo>
                    <a:pt x="800" y="1464"/>
                    <a:pt x="763" y="1503"/>
                    <a:pt x="718" y="1505"/>
                  </a:cubicBezTo>
                  <a:cubicBezTo>
                    <a:pt x="612" y="1509"/>
                    <a:pt x="506" y="1510"/>
                    <a:pt x="400" y="1510"/>
                  </a:cubicBezTo>
                  <a:cubicBezTo>
                    <a:pt x="340" y="1510"/>
                    <a:pt x="122" y="1507"/>
                    <a:pt x="82" y="1505"/>
                  </a:cubicBezTo>
                  <a:cubicBezTo>
                    <a:pt x="36" y="1502"/>
                    <a:pt x="0" y="1464"/>
                    <a:pt x="0" y="1419"/>
                  </a:cubicBezTo>
                  <a:cubicBezTo>
                    <a:pt x="0" y="1247"/>
                    <a:pt x="0" y="238"/>
                    <a:pt x="0" y="66"/>
                  </a:cubicBezTo>
                  <a:cubicBezTo>
                    <a:pt x="0" y="35"/>
                    <a:pt x="25" y="8"/>
                    <a:pt x="55" y="7"/>
                  </a:cubicBezTo>
                </a:path>
              </a:pathLst>
            </a:custGeom>
            <a:solidFill>
              <a:srgbClr val="4F4F4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 name="Freeform 531"/>
            <p:cNvSpPr>
              <a:spLocks/>
            </p:cNvSpPr>
            <p:nvPr/>
          </p:nvSpPr>
          <p:spPr bwMode="auto">
            <a:xfrm>
              <a:off x="3527426" y="987425"/>
              <a:ext cx="2085975" cy="3932238"/>
            </a:xfrm>
            <a:custGeom>
              <a:avLst/>
              <a:gdLst/>
              <a:ahLst/>
              <a:cxnLst>
                <a:cxn ang="0">
                  <a:pos x="55" y="7"/>
                </a:cxn>
                <a:cxn ang="0">
                  <a:pos x="400" y="0"/>
                </a:cxn>
                <a:cxn ang="0">
                  <a:pos x="744" y="7"/>
                </a:cxn>
                <a:cxn ang="0">
                  <a:pos x="799" y="65"/>
                </a:cxn>
                <a:cxn ang="0">
                  <a:pos x="799" y="1418"/>
                </a:cxn>
                <a:cxn ang="0">
                  <a:pos x="718" y="1503"/>
                </a:cxn>
                <a:cxn ang="0">
                  <a:pos x="400" y="1509"/>
                </a:cxn>
                <a:cxn ang="0">
                  <a:pos x="82" y="1503"/>
                </a:cxn>
                <a:cxn ang="0">
                  <a:pos x="0" y="1418"/>
                </a:cxn>
                <a:cxn ang="0">
                  <a:pos x="0" y="65"/>
                </a:cxn>
                <a:cxn ang="0">
                  <a:pos x="55" y="7"/>
                </a:cxn>
              </a:cxnLst>
              <a:rect l="0" t="0" r="r" b="b"/>
              <a:pathLst>
                <a:path w="799" h="1509">
                  <a:moveTo>
                    <a:pt x="55" y="7"/>
                  </a:moveTo>
                  <a:cubicBezTo>
                    <a:pt x="170" y="2"/>
                    <a:pt x="285" y="0"/>
                    <a:pt x="400" y="0"/>
                  </a:cubicBezTo>
                  <a:cubicBezTo>
                    <a:pt x="515" y="0"/>
                    <a:pt x="629" y="3"/>
                    <a:pt x="744" y="7"/>
                  </a:cubicBezTo>
                  <a:cubicBezTo>
                    <a:pt x="775" y="8"/>
                    <a:pt x="799" y="35"/>
                    <a:pt x="799" y="65"/>
                  </a:cubicBezTo>
                  <a:cubicBezTo>
                    <a:pt x="799" y="215"/>
                    <a:pt x="799" y="1267"/>
                    <a:pt x="799" y="1418"/>
                  </a:cubicBezTo>
                  <a:cubicBezTo>
                    <a:pt x="799" y="1462"/>
                    <a:pt x="763" y="1501"/>
                    <a:pt x="718" y="1503"/>
                  </a:cubicBezTo>
                  <a:cubicBezTo>
                    <a:pt x="612" y="1507"/>
                    <a:pt x="506" y="1509"/>
                    <a:pt x="400" y="1509"/>
                  </a:cubicBezTo>
                  <a:cubicBezTo>
                    <a:pt x="343" y="1509"/>
                    <a:pt x="117" y="1505"/>
                    <a:pt x="82" y="1503"/>
                  </a:cubicBezTo>
                  <a:cubicBezTo>
                    <a:pt x="37" y="1500"/>
                    <a:pt x="0" y="1462"/>
                    <a:pt x="0" y="1418"/>
                  </a:cubicBezTo>
                  <a:cubicBezTo>
                    <a:pt x="0" y="1267"/>
                    <a:pt x="0" y="215"/>
                    <a:pt x="0" y="65"/>
                  </a:cubicBezTo>
                  <a:cubicBezTo>
                    <a:pt x="0" y="35"/>
                    <a:pt x="25" y="8"/>
                    <a:pt x="55" y="7"/>
                  </a:cubicBezTo>
                </a:path>
              </a:pathLst>
            </a:custGeom>
            <a:solidFill>
              <a:srgbClr val="53535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 name="Freeform 532"/>
            <p:cNvSpPr>
              <a:spLocks/>
            </p:cNvSpPr>
            <p:nvPr/>
          </p:nvSpPr>
          <p:spPr bwMode="auto">
            <a:xfrm>
              <a:off x="3530601" y="989013"/>
              <a:ext cx="2082800" cy="3927475"/>
            </a:xfrm>
            <a:custGeom>
              <a:avLst/>
              <a:gdLst/>
              <a:ahLst/>
              <a:cxnLst>
                <a:cxn ang="0">
                  <a:pos x="54" y="6"/>
                </a:cxn>
                <a:cxn ang="0">
                  <a:pos x="399" y="0"/>
                </a:cxn>
                <a:cxn ang="0">
                  <a:pos x="743" y="7"/>
                </a:cxn>
                <a:cxn ang="0">
                  <a:pos x="798" y="64"/>
                </a:cxn>
                <a:cxn ang="0">
                  <a:pos x="798" y="1417"/>
                </a:cxn>
                <a:cxn ang="0">
                  <a:pos x="717" y="1501"/>
                </a:cxn>
                <a:cxn ang="0">
                  <a:pos x="399" y="1507"/>
                </a:cxn>
                <a:cxn ang="0">
                  <a:pos x="81" y="1501"/>
                </a:cxn>
                <a:cxn ang="0">
                  <a:pos x="0" y="1417"/>
                </a:cxn>
                <a:cxn ang="0">
                  <a:pos x="0" y="64"/>
                </a:cxn>
                <a:cxn ang="0">
                  <a:pos x="54" y="6"/>
                </a:cxn>
              </a:cxnLst>
              <a:rect l="0" t="0" r="r" b="b"/>
              <a:pathLst>
                <a:path w="798" h="1507">
                  <a:moveTo>
                    <a:pt x="54" y="6"/>
                  </a:moveTo>
                  <a:cubicBezTo>
                    <a:pt x="169" y="2"/>
                    <a:pt x="284" y="0"/>
                    <a:pt x="399" y="0"/>
                  </a:cubicBezTo>
                  <a:cubicBezTo>
                    <a:pt x="514" y="0"/>
                    <a:pt x="628" y="2"/>
                    <a:pt x="743" y="7"/>
                  </a:cubicBezTo>
                  <a:cubicBezTo>
                    <a:pt x="773" y="8"/>
                    <a:pt x="798" y="34"/>
                    <a:pt x="798" y="64"/>
                  </a:cubicBezTo>
                  <a:cubicBezTo>
                    <a:pt x="798" y="193"/>
                    <a:pt x="798" y="1288"/>
                    <a:pt x="798" y="1417"/>
                  </a:cubicBezTo>
                  <a:cubicBezTo>
                    <a:pt x="798" y="1461"/>
                    <a:pt x="761" y="1500"/>
                    <a:pt x="717" y="1501"/>
                  </a:cubicBezTo>
                  <a:cubicBezTo>
                    <a:pt x="611" y="1505"/>
                    <a:pt x="505" y="1507"/>
                    <a:pt x="399" y="1507"/>
                  </a:cubicBezTo>
                  <a:cubicBezTo>
                    <a:pt x="346" y="1507"/>
                    <a:pt x="111" y="1503"/>
                    <a:pt x="81" y="1501"/>
                  </a:cubicBezTo>
                  <a:cubicBezTo>
                    <a:pt x="36" y="1498"/>
                    <a:pt x="0" y="1461"/>
                    <a:pt x="0" y="1417"/>
                  </a:cubicBezTo>
                  <a:cubicBezTo>
                    <a:pt x="0" y="1288"/>
                    <a:pt x="0" y="193"/>
                    <a:pt x="0" y="64"/>
                  </a:cubicBezTo>
                  <a:cubicBezTo>
                    <a:pt x="0" y="34"/>
                    <a:pt x="25" y="8"/>
                    <a:pt x="54" y="6"/>
                  </a:cubicBezTo>
                </a:path>
              </a:pathLst>
            </a:custGeom>
            <a:solidFill>
              <a:srgbClr val="57575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 name="Freeform 533"/>
            <p:cNvSpPr>
              <a:spLocks/>
            </p:cNvSpPr>
            <p:nvPr/>
          </p:nvSpPr>
          <p:spPr bwMode="auto">
            <a:xfrm>
              <a:off x="3532188" y="989013"/>
              <a:ext cx="2079625" cy="3924300"/>
            </a:xfrm>
            <a:custGeom>
              <a:avLst/>
              <a:gdLst/>
              <a:ahLst/>
              <a:cxnLst>
                <a:cxn ang="0">
                  <a:pos x="54" y="7"/>
                </a:cxn>
                <a:cxn ang="0">
                  <a:pos x="398" y="0"/>
                </a:cxn>
                <a:cxn ang="0">
                  <a:pos x="742" y="7"/>
                </a:cxn>
                <a:cxn ang="0">
                  <a:pos x="796" y="64"/>
                </a:cxn>
                <a:cxn ang="0">
                  <a:pos x="796" y="1417"/>
                </a:cxn>
                <a:cxn ang="0">
                  <a:pos x="716" y="1501"/>
                </a:cxn>
                <a:cxn ang="0">
                  <a:pos x="398" y="1506"/>
                </a:cxn>
                <a:cxn ang="0">
                  <a:pos x="80" y="1500"/>
                </a:cxn>
                <a:cxn ang="0">
                  <a:pos x="0" y="1417"/>
                </a:cxn>
                <a:cxn ang="0">
                  <a:pos x="0" y="64"/>
                </a:cxn>
                <a:cxn ang="0">
                  <a:pos x="54" y="7"/>
                </a:cxn>
              </a:cxnLst>
              <a:rect l="0" t="0" r="r" b="b"/>
              <a:pathLst>
                <a:path w="796" h="1506">
                  <a:moveTo>
                    <a:pt x="54" y="7"/>
                  </a:moveTo>
                  <a:cubicBezTo>
                    <a:pt x="168" y="3"/>
                    <a:pt x="283" y="0"/>
                    <a:pt x="398" y="0"/>
                  </a:cubicBezTo>
                  <a:cubicBezTo>
                    <a:pt x="513" y="0"/>
                    <a:pt x="627" y="3"/>
                    <a:pt x="742" y="7"/>
                  </a:cubicBezTo>
                  <a:cubicBezTo>
                    <a:pt x="772" y="9"/>
                    <a:pt x="796" y="34"/>
                    <a:pt x="796" y="64"/>
                  </a:cubicBezTo>
                  <a:cubicBezTo>
                    <a:pt x="796" y="171"/>
                    <a:pt x="796" y="1309"/>
                    <a:pt x="796" y="1417"/>
                  </a:cubicBezTo>
                  <a:cubicBezTo>
                    <a:pt x="796" y="1460"/>
                    <a:pt x="760" y="1499"/>
                    <a:pt x="716" y="1501"/>
                  </a:cubicBezTo>
                  <a:cubicBezTo>
                    <a:pt x="610" y="1504"/>
                    <a:pt x="504" y="1506"/>
                    <a:pt x="398" y="1506"/>
                  </a:cubicBezTo>
                  <a:cubicBezTo>
                    <a:pt x="348" y="1506"/>
                    <a:pt x="105" y="1502"/>
                    <a:pt x="80" y="1500"/>
                  </a:cubicBezTo>
                  <a:cubicBezTo>
                    <a:pt x="36" y="1497"/>
                    <a:pt x="0" y="1461"/>
                    <a:pt x="0" y="1417"/>
                  </a:cubicBezTo>
                  <a:cubicBezTo>
                    <a:pt x="0" y="1309"/>
                    <a:pt x="0" y="171"/>
                    <a:pt x="0" y="64"/>
                  </a:cubicBezTo>
                  <a:cubicBezTo>
                    <a:pt x="0" y="35"/>
                    <a:pt x="24" y="8"/>
                    <a:pt x="54" y="7"/>
                  </a:cubicBezTo>
                </a:path>
              </a:pathLst>
            </a:custGeom>
            <a:solidFill>
              <a:srgbClr val="5C5B5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 name="Freeform 534"/>
            <p:cNvSpPr>
              <a:spLocks/>
            </p:cNvSpPr>
            <p:nvPr/>
          </p:nvSpPr>
          <p:spPr bwMode="auto">
            <a:xfrm>
              <a:off x="3535363" y="992188"/>
              <a:ext cx="2073275" cy="3919538"/>
            </a:xfrm>
            <a:custGeom>
              <a:avLst/>
              <a:gdLst/>
              <a:ahLst/>
              <a:cxnLst>
                <a:cxn ang="0">
                  <a:pos x="53" y="7"/>
                </a:cxn>
                <a:cxn ang="0">
                  <a:pos x="397" y="0"/>
                </a:cxn>
                <a:cxn ang="0">
                  <a:pos x="741" y="7"/>
                </a:cxn>
                <a:cxn ang="0">
                  <a:pos x="794" y="63"/>
                </a:cxn>
                <a:cxn ang="0">
                  <a:pos x="794" y="1416"/>
                </a:cxn>
                <a:cxn ang="0">
                  <a:pos x="715" y="1499"/>
                </a:cxn>
                <a:cxn ang="0">
                  <a:pos x="397" y="1504"/>
                </a:cxn>
                <a:cxn ang="0">
                  <a:pos x="79" y="1499"/>
                </a:cxn>
                <a:cxn ang="0">
                  <a:pos x="0" y="1416"/>
                </a:cxn>
                <a:cxn ang="0">
                  <a:pos x="0" y="63"/>
                </a:cxn>
                <a:cxn ang="0">
                  <a:pos x="53" y="7"/>
                </a:cxn>
              </a:cxnLst>
              <a:rect l="0" t="0" r="r" b="b"/>
              <a:pathLst>
                <a:path w="794" h="1504">
                  <a:moveTo>
                    <a:pt x="53" y="7"/>
                  </a:moveTo>
                  <a:cubicBezTo>
                    <a:pt x="167" y="3"/>
                    <a:pt x="282" y="0"/>
                    <a:pt x="397" y="0"/>
                  </a:cubicBezTo>
                  <a:cubicBezTo>
                    <a:pt x="512" y="0"/>
                    <a:pt x="626" y="3"/>
                    <a:pt x="741" y="7"/>
                  </a:cubicBezTo>
                  <a:cubicBezTo>
                    <a:pt x="770" y="8"/>
                    <a:pt x="794" y="34"/>
                    <a:pt x="794" y="63"/>
                  </a:cubicBezTo>
                  <a:cubicBezTo>
                    <a:pt x="794" y="149"/>
                    <a:pt x="794" y="1330"/>
                    <a:pt x="794" y="1416"/>
                  </a:cubicBezTo>
                  <a:cubicBezTo>
                    <a:pt x="794" y="1459"/>
                    <a:pt x="759" y="1497"/>
                    <a:pt x="715" y="1499"/>
                  </a:cubicBezTo>
                  <a:cubicBezTo>
                    <a:pt x="609" y="1502"/>
                    <a:pt x="503" y="1504"/>
                    <a:pt x="397" y="1504"/>
                  </a:cubicBezTo>
                  <a:cubicBezTo>
                    <a:pt x="351" y="1504"/>
                    <a:pt x="99" y="1500"/>
                    <a:pt x="79" y="1499"/>
                  </a:cubicBezTo>
                  <a:cubicBezTo>
                    <a:pt x="35" y="1495"/>
                    <a:pt x="0" y="1459"/>
                    <a:pt x="0" y="1416"/>
                  </a:cubicBezTo>
                  <a:cubicBezTo>
                    <a:pt x="0" y="1330"/>
                    <a:pt x="0" y="149"/>
                    <a:pt x="0" y="63"/>
                  </a:cubicBezTo>
                  <a:cubicBezTo>
                    <a:pt x="0" y="34"/>
                    <a:pt x="23" y="8"/>
                    <a:pt x="53" y="7"/>
                  </a:cubicBezTo>
                </a:path>
              </a:pathLst>
            </a:custGeom>
            <a:solidFill>
              <a:srgbClr val="605F5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 name="Freeform 535"/>
            <p:cNvSpPr>
              <a:spLocks/>
            </p:cNvSpPr>
            <p:nvPr/>
          </p:nvSpPr>
          <p:spPr bwMode="auto">
            <a:xfrm>
              <a:off x="3535363" y="993775"/>
              <a:ext cx="2070100" cy="3917950"/>
            </a:xfrm>
            <a:custGeom>
              <a:avLst/>
              <a:gdLst/>
              <a:ahLst/>
              <a:cxnLst>
                <a:cxn ang="0">
                  <a:pos x="53" y="7"/>
                </a:cxn>
                <a:cxn ang="0">
                  <a:pos x="397" y="0"/>
                </a:cxn>
                <a:cxn ang="0">
                  <a:pos x="741" y="7"/>
                </a:cxn>
                <a:cxn ang="0">
                  <a:pos x="793" y="62"/>
                </a:cxn>
                <a:cxn ang="0">
                  <a:pos x="793" y="1415"/>
                </a:cxn>
                <a:cxn ang="0">
                  <a:pos x="715" y="1497"/>
                </a:cxn>
                <a:cxn ang="0">
                  <a:pos x="397" y="1502"/>
                </a:cxn>
                <a:cxn ang="0">
                  <a:pos x="79" y="1497"/>
                </a:cxn>
                <a:cxn ang="0">
                  <a:pos x="0" y="1415"/>
                </a:cxn>
                <a:cxn ang="0">
                  <a:pos x="0" y="62"/>
                </a:cxn>
                <a:cxn ang="0">
                  <a:pos x="53" y="7"/>
                </a:cxn>
              </a:cxnLst>
              <a:rect l="0" t="0" r="r" b="b"/>
              <a:pathLst>
                <a:path w="793" h="1503">
                  <a:moveTo>
                    <a:pt x="53" y="7"/>
                  </a:moveTo>
                  <a:cubicBezTo>
                    <a:pt x="167" y="3"/>
                    <a:pt x="282" y="0"/>
                    <a:pt x="397" y="0"/>
                  </a:cubicBezTo>
                  <a:cubicBezTo>
                    <a:pt x="512" y="0"/>
                    <a:pt x="626" y="3"/>
                    <a:pt x="741" y="7"/>
                  </a:cubicBezTo>
                  <a:cubicBezTo>
                    <a:pt x="770" y="8"/>
                    <a:pt x="793" y="33"/>
                    <a:pt x="793" y="62"/>
                  </a:cubicBezTo>
                  <a:cubicBezTo>
                    <a:pt x="793" y="126"/>
                    <a:pt x="793" y="1350"/>
                    <a:pt x="793" y="1415"/>
                  </a:cubicBezTo>
                  <a:cubicBezTo>
                    <a:pt x="793" y="1458"/>
                    <a:pt x="758" y="1495"/>
                    <a:pt x="715" y="1497"/>
                  </a:cubicBezTo>
                  <a:cubicBezTo>
                    <a:pt x="609" y="1501"/>
                    <a:pt x="503" y="1503"/>
                    <a:pt x="397" y="1502"/>
                  </a:cubicBezTo>
                  <a:cubicBezTo>
                    <a:pt x="354" y="1502"/>
                    <a:pt x="94" y="1498"/>
                    <a:pt x="79" y="1497"/>
                  </a:cubicBezTo>
                  <a:cubicBezTo>
                    <a:pt x="36" y="1492"/>
                    <a:pt x="0" y="1458"/>
                    <a:pt x="0" y="1415"/>
                  </a:cubicBezTo>
                  <a:cubicBezTo>
                    <a:pt x="0" y="1350"/>
                    <a:pt x="0" y="126"/>
                    <a:pt x="0" y="62"/>
                  </a:cubicBezTo>
                  <a:cubicBezTo>
                    <a:pt x="0" y="33"/>
                    <a:pt x="24" y="8"/>
                    <a:pt x="53" y="7"/>
                  </a:cubicBezTo>
                </a:path>
              </a:pathLst>
            </a:custGeom>
            <a:solidFill>
              <a:srgbClr val="64636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 name="Freeform 536"/>
            <p:cNvSpPr>
              <a:spLocks/>
            </p:cNvSpPr>
            <p:nvPr/>
          </p:nvSpPr>
          <p:spPr bwMode="auto">
            <a:xfrm>
              <a:off x="3536951" y="996950"/>
              <a:ext cx="2066925" cy="3911600"/>
            </a:xfrm>
            <a:custGeom>
              <a:avLst/>
              <a:gdLst/>
              <a:ahLst/>
              <a:cxnLst>
                <a:cxn ang="0">
                  <a:pos x="52" y="7"/>
                </a:cxn>
                <a:cxn ang="0">
                  <a:pos x="396" y="0"/>
                </a:cxn>
                <a:cxn ang="0">
                  <a:pos x="740" y="7"/>
                </a:cxn>
                <a:cxn ang="0">
                  <a:pos x="791" y="61"/>
                </a:cxn>
                <a:cxn ang="0">
                  <a:pos x="791" y="1414"/>
                </a:cxn>
                <a:cxn ang="0">
                  <a:pos x="714" y="1495"/>
                </a:cxn>
                <a:cxn ang="0">
                  <a:pos x="396" y="1501"/>
                </a:cxn>
                <a:cxn ang="0">
                  <a:pos x="78" y="1495"/>
                </a:cxn>
                <a:cxn ang="0">
                  <a:pos x="0" y="1414"/>
                </a:cxn>
                <a:cxn ang="0">
                  <a:pos x="0" y="61"/>
                </a:cxn>
                <a:cxn ang="0">
                  <a:pos x="52" y="7"/>
                </a:cxn>
              </a:cxnLst>
              <a:rect l="0" t="0" r="r" b="b"/>
              <a:pathLst>
                <a:path w="791" h="1501">
                  <a:moveTo>
                    <a:pt x="52" y="7"/>
                  </a:moveTo>
                  <a:cubicBezTo>
                    <a:pt x="166" y="2"/>
                    <a:pt x="281" y="0"/>
                    <a:pt x="396" y="0"/>
                  </a:cubicBezTo>
                  <a:cubicBezTo>
                    <a:pt x="511" y="0"/>
                    <a:pt x="625" y="2"/>
                    <a:pt x="740" y="7"/>
                  </a:cubicBezTo>
                  <a:cubicBezTo>
                    <a:pt x="768" y="8"/>
                    <a:pt x="791" y="33"/>
                    <a:pt x="791" y="61"/>
                  </a:cubicBezTo>
                  <a:cubicBezTo>
                    <a:pt x="791" y="104"/>
                    <a:pt x="791" y="1371"/>
                    <a:pt x="791" y="1414"/>
                  </a:cubicBezTo>
                  <a:cubicBezTo>
                    <a:pt x="791" y="1456"/>
                    <a:pt x="757" y="1494"/>
                    <a:pt x="714" y="1495"/>
                  </a:cubicBezTo>
                  <a:cubicBezTo>
                    <a:pt x="608" y="1499"/>
                    <a:pt x="502" y="1501"/>
                    <a:pt x="396" y="1501"/>
                  </a:cubicBezTo>
                  <a:cubicBezTo>
                    <a:pt x="357" y="1501"/>
                    <a:pt x="88" y="1496"/>
                    <a:pt x="78" y="1495"/>
                  </a:cubicBezTo>
                  <a:cubicBezTo>
                    <a:pt x="35" y="1489"/>
                    <a:pt x="0" y="1456"/>
                    <a:pt x="0" y="1414"/>
                  </a:cubicBezTo>
                  <a:cubicBezTo>
                    <a:pt x="0" y="1371"/>
                    <a:pt x="0" y="104"/>
                    <a:pt x="0" y="61"/>
                  </a:cubicBezTo>
                  <a:cubicBezTo>
                    <a:pt x="0" y="33"/>
                    <a:pt x="23" y="8"/>
                    <a:pt x="52" y="7"/>
                  </a:cubicBezTo>
                </a:path>
              </a:pathLst>
            </a:custGeom>
            <a:solidFill>
              <a:srgbClr val="68676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 name="Freeform 537"/>
            <p:cNvSpPr>
              <a:spLocks/>
            </p:cNvSpPr>
            <p:nvPr/>
          </p:nvSpPr>
          <p:spPr bwMode="auto">
            <a:xfrm>
              <a:off x="3540126" y="996950"/>
              <a:ext cx="2063750" cy="3908425"/>
            </a:xfrm>
            <a:custGeom>
              <a:avLst/>
              <a:gdLst/>
              <a:ahLst/>
              <a:cxnLst>
                <a:cxn ang="0">
                  <a:pos x="51" y="7"/>
                </a:cxn>
                <a:cxn ang="0">
                  <a:pos x="395" y="1"/>
                </a:cxn>
                <a:cxn ang="0">
                  <a:pos x="739" y="8"/>
                </a:cxn>
                <a:cxn ang="0">
                  <a:pos x="790" y="61"/>
                </a:cxn>
                <a:cxn ang="0">
                  <a:pos x="790" y="1414"/>
                </a:cxn>
                <a:cxn ang="0">
                  <a:pos x="713" y="1494"/>
                </a:cxn>
                <a:cxn ang="0">
                  <a:pos x="395" y="1500"/>
                </a:cxn>
                <a:cxn ang="0">
                  <a:pos x="77" y="1494"/>
                </a:cxn>
                <a:cxn ang="0">
                  <a:pos x="0" y="1414"/>
                </a:cxn>
                <a:cxn ang="0">
                  <a:pos x="0" y="61"/>
                </a:cxn>
                <a:cxn ang="0">
                  <a:pos x="51" y="7"/>
                </a:cxn>
              </a:cxnLst>
              <a:rect l="0" t="0" r="r" b="b"/>
              <a:pathLst>
                <a:path w="790" h="1500">
                  <a:moveTo>
                    <a:pt x="51" y="7"/>
                  </a:moveTo>
                  <a:cubicBezTo>
                    <a:pt x="165" y="3"/>
                    <a:pt x="280" y="0"/>
                    <a:pt x="395" y="1"/>
                  </a:cubicBezTo>
                  <a:cubicBezTo>
                    <a:pt x="510" y="1"/>
                    <a:pt x="624" y="3"/>
                    <a:pt x="739" y="8"/>
                  </a:cubicBezTo>
                  <a:cubicBezTo>
                    <a:pt x="767" y="9"/>
                    <a:pt x="790" y="33"/>
                    <a:pt x="790" y="61"/>
                  </a:cubicBezTo>
                  <a:cubicBezTo>
                    <a:pt x="790" y="82"/>
                    <a:pt x="790" y="1392"/>
                    <a:pt x="790" y="1414"/>
                  </a:cubicBezTo>
                  <a:cubicBezTo>
                    <a:pt x="790" y="1456"/>
                    <a:pt x="755" y="1493"/>
                    <a:pt x="713" y="1494"/>
                  </a:cubicBezTo>
                  <a:cubicBezTo>
                    <a:pt x="607" y="1498"/>
                    <a:pt x="501" y="1500"/>
                    <a:pt x="395" y="1500"/>
                  </a:cubicBezTo>
                  <a:cubicBezTo>
                    <a:pt x="360" y="1500"/>
                    <a:pt x="82" y="1497"/>
                    <a:pt x="77" y="1494"/>
                  </a:cubicBezTo>
                  <a:cubicBezTo>
                    <a:pt x="34" y="1493"/>
                    <a:pt x="0" y="1456"/>
                    <a:pt x="0" y="1414"/>
                  </a:cubicBezTo>
                  <a:cubicBezTo>
                    <a:pt x="0" y="1392"/>
                    <a:pt x="0" y="82"/>
                    <a:pt x="0" y="61"/>
                  </a:cubicBezTo>
                  <a:cubicBezTo>
                    <a:pt x="0" y="33"/>
                    <a:pt x="23" y="8"/>
                    <a:pt x="51" y="7"/>
                  </a:cubicBezTo>
                </a:path>
              </a:pathLst>
            </a:custGeom>
            <a:solidFill>
              <a:srgbClr val="6C6B6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 name="Freeform 538"/>
            <p:cNvSpPr>
              <a:spLocks/>
            </p:cNvSpPr>
            <p:nvPr/>
          </p:nvSpPr>
          <p:spPr bwMode="auto">
            <a:xfrm>
              <a:off x="3543301" y="1000125"/>
              <a:ext cx="2057400" cy="3903663"/>
            </a:xfrm>
            <a:custGeom>
              <a:avLst/>
              <a:gdLst/>
              <a:ahLst/>
              <a:cxnLst>
                <a:cxn ang="0">
                  <a:pos x="50" y="7"/>
                </a:cxn>
                <a:cxn ang="0">
                  <a:pos x="394" y="0"/>
                </a:cxn>
                <a:cxn ang="0">
                  <a:pos x="738" y="7"/>
                </a:cxn>
                <a:cxn ang="0">
                  <a:pos x="788" y="60"/>
                </a:cxn>
                <a:cxn ang="0">
                  <a:pos x="788" y="1413"/>
                </a:cxn>
                <a:cxn ang="0">
                  <a:pos x="712" y="1493"/>
                </a:cxn>
                <a:cxn ang="0">
                  <a:pos x="394" y="1498"/>
                </a:cxn>
                <a:cxn ang="0">
                  <a:pos x="76" y="1492"/>
                </a:cxn>
                <a:cxn ang="0">
                  <a:pos x="0" y="1413"/>
                </a:cxn>
                <a:cxn ang="0">
                  <a:pos x="0" y="60"/>
                </a:cxn>
                <a:cxn ang="0">
                  <a:pos x="50" y="7"/>
                </a:cxn>
              </a:cxnLst>
              <a:rect l="0" t="0" r="r" b="b"/>
              <a:pathLst>
                <a:path w="788" h="1498">
                  <a:moveTo>
                    <a:pt x="50" y="7"/>
                  </a:moveTo>
                  <a:cubicBezTo>
                    <a:pt x="164" y="3"/>
                    <a:pt x="279" y="0"/>
                    <a:pt x="394" y="0"/>
                  </a:cubicBezTo>
                  <a:cubicBezTo>
                    <a:pt x="509" y="0"/>
                    <a:pt x="623" y="3"/>
                    <a:pt x="738" y="7"/>
                  </a:cubicBezTo>
                  <a:cubicBezTo>
                    <a:pt x="765" y="8"/>
                    <a:pt x="788" y="33"/>
                    <a:pt x="788" y="60"/>
                  </a:cubicBezTo>
                  <a:cubicBezTo>
                    <a:pt x="788" y="1413"/>
                    <a:pt x="788" y="1413"/>
                    <a:pt x="788" y="1413"/>
                  </a:cubicBezTo>
                  <a:cubicBezTo>
                    <a:pt x="788" y="1454"/>
                    <a:pt x="754" y="1491"/>
                    <a:pt x="712" y="1493"/>
                  </a:cubicBezTo>
                  <a:cubicBezTo>
                    <a:pt x="606" y="1496"/>
                    <a:pt x="500" y="1498"/>
                    <a:pt x="394" y="1498"/>
                  </a:cubicBezTo>
                  <a:cubicBezTo>
                    <a:pt x="362" y="1498"/>
                    <a:pt x="76" y="1495"/>
                    <a:pt x="76" y="1492"/>
                  </a:cubicBezTo>
                  <a:cubicBezTo>
                    <a:pt x="34" y="1491"/>
                    <a:pt x="0" y="1455"/>
                    <a:pt x="0" y="1413"/>
                  </a:cubicBezTo>
                  <a:cubicBezTo>
                    <a:pt x="0" y="60"/>
                    <a:pt x="0" y="60"/>
                    <a:pt x="0" y="60"/>
                  </a:cubicBezTo>
                  <a:cubicBezTo>
                    <a:pt x="0" y="33"/>
                    <a:pt x="22" y="8"/>
                    <a:pt x="50" y="7"/>
                  </a:cubicBezTo>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Freeform 539"/>
            <p:cNvSpPr>
              <a:spLocks/>
            </p:cNvSpPr>
            <p:nvPr/>
          </p:nvSpPr>
          <p:spPr bwMode="auto">
            <a:xfrm>
              <a:off x="3532188" y="987425"/>
              <a:ext cx="2022475" cy="3832225"/>
            </a:xfrm>
            <a:custGeom>
              <a:avLst/>
              <a:gdLst/>
              <a:ahLst/>
              <a:cxnLst>
                <a:cxn ang="0">
                  <a:pos x="50" y="7"/>
                </a:cxn>
                <a:cxn ang="0">
                  <a:pos x="394" y="0"/>
                </a:cxn>
                <a:cxn ang="0">
                  <a:pos x="738" y="7"/>
                </a:cxn>
                <a:cxn ang="0">
                  <a:pos x="774" y="24"/>
                </a:cxn>
                <a:cxn ang="0">
                  <a:pos x="742" y="11"/>
                </a:cxn>
                <a:cxn ang="0">
                  <a:pos x="398" y="4"/>
                </a:cxn>
                <a:cxn ang="0">
                  <a:pos x="54" y="11"/>
                </a:cxn>
                <a:cxn ang="0">
                  <a:pos x="4" y="64"/>
                </a:cxn>
                <a:cxn ang="0">
                  <a:pos x="4" y="1416"/>
                </a:cxn>
                <a:cxn ang="0">
                  <a:pos x="26" y="1471"/>
                </a:cxn>
                <a:cxn ang="0">
                  <a:pos x="0" y="1412"/>
                </a:cxn>
                <a:cxn ang="0">
                  <a:pos x="0" y="60"/>
                </a:cxn>
                <a:cxn ang="0">
                  <a:pos x="50" y="7"/>
                </a:cxn>
              </a:cxnLst>
              <a:rect l="0" t="0" r="r" b="b"/>
              <a:pathLst>
                <a:path w="774" h="1471">
                  <a:moveTo>
                    <a:pt x="50" y="7"/>
                  </a:moveTo>
                  <a:cubicBezTo>
                    <a:pt x="164" y="3"/>
                    <a:pt x="279" y="0"/>
                    <a:pt x="394" y="0"/>
                  </a:cubicBezTo>
                  <a:cubicBezTo>
                    <a:pt x="509" y="0"/>
                    <a:pt x="623" y="3"/>
                    <a:pt x="738" y="7"/>
                  </a:cubicBezTo>
                  <a:cubicBezTo>
                    <a:pt x="752" y="8"/>
                    <a:pt x="765" y="14"/>
                    <a:pt x="774" y="24"/>
                  </a:cubicBezTo>
                  <a:cubicBezTo>
                    <a:pt x="765" y="17"/>
                    <a:pt x="754" y="11"/>
                    <a:pt x="742" y="11"/>
                  </a:cubicBezTo>
                  <a:cubicBezTo>
                    <a:pt x="627" y="7"/>
                    <a:pt x="513" y="4"/>
                    <a:pt x="398" y="4"/>
                  </a:cubicBezTo>
                  <a:cubicBezTo>
                    <a:pt x="283" y="4"/>
                    <a:pt x="168" y="7"/>
                    <a:pt x="54" y="11"/>
                  </a:cubicBezTo>
                  <a:cubicBezTo>
                    <a:pt x="26" y="12"/>
                    <a:pt x="4" y="36"/>
                    <a:pt x="4" y="64"/>
                  </a:cubicBezTo>
                  <a:cubicBezTo>
                    <a:pt x="4" y="1416"/>
                    <a:pt x="4" y="1416"/>
                    <a:pt x="4" y="1416"/>
                  </a:cubicBezTo>
                  <a:cubicBezTo>
                    <a:pt x="4" y="1437"/>
                    <a:pt x="12" y="1456"/>
                    <a:pt x="26" y="1471"/>
                  </a:cubicBezTo>
                  <a:cubicBezTo>
                    <a:pt x="10" y="1456"/>
                    <a:pt x="0" y="1435"/>
                    <a:pt x="0" y="1412"/>
                  </a:cubicBezTo>
                  <a:cubicBezTo>
                    <a:pt x="0" y="60"/>
                    <a:pt x="0" y="60"/>
                    <a:pt x="0" y="60"/>
                  </a:cubicBezTo>
                  <a:cubicBezTo>
                    <a:pt x="0" y="32"/>
                    <a:pt x="22" y="8"/>
                    <a:pt x="50" y="7"/>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 name="Freeform 540"/>
            <p:cNvSpPr>
              <a:spLocks/>
            </p:cNvSpPr>
            <p:nvPr/>
          </p:nvSpPr>
          <p:spPr bwMode="auto">
            <a:xfrm>
              <a:off x="4179888" y="1000125"/>
              <a:ext cx="1420813" cy="3903663"/>
            </a:xfrm>
            <a:custGeom>
              <a:avLst/>
              <a:gdLst/>
              <a:ahLst/>
              <a:cxnLst>
                <a:cxn ang="0">
                  <a:pos x="0" y="1497"/>
                </a:cxn>
                <a:cxn ang="0">
                  <a:pos x="105" y="0"/>
                </a:cxn>
                <a:cxn ang="0">
                  <a:pos x="150" y="0"/>
                </a:cxn>
                <a:cxn ang="0">
                  <a:pos x="494" y="7"/>
                </a:cxn>
                <a:cxn ang="0">
                  <a:pos x="544" y="60"/>
                </a:cxn>
                <a:cxn ang="0">
                  <a:pos x="544" y="1413"/>
                </a:cxn>
                <a:cxn ang="0">
                  <a:pos x="468" y="1493"/>
                </a:cxn>
                <a:cxn ang="0">
                  <a:pos x="150" y="1498"/>
                </a:cxn>
                <a:cxn ang="0">
                  <a:pos x="0" y="1497"/>
                </a:cxn>
              </a:cxnLst>
              <a:rect l="0" t="0" r="r" b="b"/>
              <a:pathLst>
                <a:path w="544" h="1498">
                  <a:moveTo>
                    <a:pt x="0" y="1497"/>
                  </a:moveTo>
                  <a:cubicBezTo>
                    <a:pt x="105" y="0"/>
                    <a:pt x="105" y="0"/>
                    <a:pt x="105" y="0"/>
                  </a:cubicBezTo>
                  <a:cubicBezTo>
                    <a:pt x="120" y="0"/>
                    <a:pt x="135" y="0"/>
                    <a:pt x="150" y="0"/>
                  </a:cubicBezTo>
                  <a:cubicBezTo>
                    <a:pt x="265" y="0"/>
                    <a:pt x="379" y="3"/>
                    <a:pt x="494" y="7"/>
                  </a:cubicBezTo>
                  <a:cubicBezTo>
                    <a:pt x="521" y="8"/>
                    <a:pt x="544" y="33"/>
                    <a:pt x="544" y="60"/>
                  </a:cubicBezTo>
                  <a:cubicBezTo>
                    <a:pt x="544" y="1413"/>
                    <a:pt x="544" y="1413"/>
                    <a:pt x="544" y="1413"/>
                  </a:cubicBezTo>
                  <a:cubicBezTo>
                    <a:pt x="544" y="1454"/>
                    <a:pt x="510" y="1491"/>
                    <a:pt x="468" y="1493"/>
                  </a:cubicBezTo>
                  <a:cubicBezTo>
                    <a:pt x="362" y="1496"/>
                    <a:pt x="256" y="1498"/>
                    <a:pt x="150" y="1498"/>
                  </a:cubicBezTo>
                  <a:cubicBezTo>
                    <a:pt x="135" y="1498"/>
                    <a:pt x="69" y="1497"/>
                    <a:pt x="0" y="1497"/>
                  </a:cubicBezTo>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 name="Freeform 541"/>
            <p:cNvSpPr>
              <a:spLocks/>
            </p:cNvSpPr>
            <p:nvPr/>
          </p:nvSpPr>
          <p:spPr bwMode="auto">
            <a:xfrm>
              <a:off x="3587751" y="1333500"/>
              <a:ext cx="1981200" cy="3090863"/>
            </a:xfrm>
            <a:custGeom>
              <a:avLst/>
              <a:gdLst/>
              <a:ahLst/>
              <a:cxnLst>
                <a:cxn ang="0">
                  <a:pos x="28" y="0"/>
                </a:cxn>
                <a:cxn ang="0">
                  <a:pos x="731" y="0"/>
                </a:cxn>
                <a:cxn ang="0">
                  <a:pos x="759" y="28"/>
                </a:cxn>
                <a:cxn ang="0">
                  <a:pos x="759" y="1158"/>
                </a:cxn>
                <a:cxn ang="0">
                  <a:pos x="731" y="1186"/>
                </a:cxn>
                <a:cxn ang="0">
                  <a:pos x="28" y="1186"/>
                </a:cxn>
                <a:cxn ang="0">
                  <a:pos x="0" y="1158"/>
                </a:cxn>
                <a:cxn ang="0">
                  <a:pos x="0" y="28"/>
                </a:cxn>
                <a:cxn ang="0">
                  <a:pos x="28" y="0"/>
                </a:cxn>
              </a:cxnLst>
              <a:rect l="0" t="0" r="r" b="b"/>
              <a:pathLst>
                <a:path w="759" h="1186">
                  <a:moveTo>
                    <a:pt x="28" y="0"/>
                  </a:moveTo>
                  <a:cubicBezTo>
                    <a:pt x="731" y="0"/>
                    <a:pt x="731" y="0"/>
                    <a:pt x="731" y="0"/>
                  </a:cubicBezTo>
                  <a:cubicBezTo>
                    <a:pt x="747" y="0"/>
                    <a:pt x="759" y="13"/>
                    <a:pt x="759" y="28"/>
                  </a:cubicBezTo>
                  <a:cubicBezTo>
                    <a:pt x="759" y="1158"/>
                    <a:pt x="759" y="1158"/>
                    <a:pt x="759" y="1158"/>
                  </a:cubicBezTo>
                  <a:cubicBezTo>
                    <a:pt x="759" y="1174"/>
                    <a:pt x="747" y="1186"/>
                    <a:pt x="731" y="1186"/>
                  </a:cubicBezTo>
                  <a:cubicBezTo>
                    <a:pt x="28" y="1186"/>
                    <a:pt x="28" y="1186"/>
                    <a:pt x="28" y="1186"/>
                  </a:cubicBezTo>
                  <a:cubicBezTo>
                    <a:pt x="12" y="1186"/>
                    <a:pt x="0" y="1174"/>
                    <a:pt x="0" y="1158"/>
                  </a:cubicBezTo>
                  <a:cubicBezTo>
                    <a:pt x="0" y="28"/>
                    <a:pt x="0" y="28"/>
                    <a:pt x="0" y="28"/>
                  </a:cubicBezTo>
                  <a:cubicBezTo>
                    <a:pt x="0" y="13"/>
                    <a:pt x="12" y="0"/>
                    <a:pt x="28" y="0"/>
                  </a:cubicBezTo>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 name="Freeform 542"/>
            <p:cNvSpPr>
              <a:spLocks/>
            </p:cNvSpPr>
            <p:nvPr/>
          </p:nvSpPr>
          <p:spPr bwMode="auto">
            <a:xfrm>
              <a:off x="3579813" y="1325563"/>
              <a:ext cx="1984375" cy="3092450"/>
            </a:xfrm>
            <a:custGeom>
              <a:avLst/>
              <a:gdLst/>
              <a:ahLst/>
              <a:cxnLst>
                <a:cxn ang="0">
                  <a:pos x="29" y="0"/>
                </a:cxn>
                <a:cxn ang="0">
                  <a:pos x="731" y="0"/>
                </a:cxn>
                <a:cxn ang="0">
                  <a:pos x="760" y="29"/>
                </a:cxn>
                <a:cxn ang="0">
                  <a:pos x="760" y="1158"/>
                </a:cxn>
                <a:cxn ang="0">
                  <a:pos x="731" y="1187"/>
                </a:cxn>
                <a:cxn ang="0">
                  <a:pos x="29" y="1187"/>
                </a:cxn>
                <a:cxn ang="0">
                  <a:pos x="0" y="1158"/>
                </a:cxn>
                <a:cxn ang="0">
                  <a:pos x="0" y="29"/>
                </a:cxn>
                <a:cxn ang="0">
                  <a:pos x="29" y="0"/>
                </a:cxn>
              </a:cxnLst>
              <a:rect l="0" t="0" r="r" b="b"/>
              <a:pathLst>
                <a:path w="760" h="1187">
                  <a:moveTo>
                    <a:pt x="29" y="0"/>
                  </a:moveTo>
                  <a:cubicBezTo>
                    <a:pt x="731" y="0"/>
                    <a:pt x="731" y="0"/>
                    <a:pt x="731" y="0"/>
                  </a:cubicBezTo>
                  <a:cubicBezTo>
                    <a:pt x="747" y="0"/>
                    <a:pt x="760" y="13"/>
                    <a:pt x="760" y="29"/>
                  </a:cubicBezTo>
                  <a:cubicBezTo>
                    <a:pt x="760" y="1158"/>
                    <a:pt x="760" y="1158"/>
                    <a:pt x="760" y="1158"/>
                  </a:cubicBezTo>
                  <a:cubicBezTo>
                    <a:pt x="760" y="1174"/>
                    <a:pt x="747" y="1187"/>
                    <a:pt x="731" y="1187"/>
                  </a:cubicBezTo>
                  <a:cubicBezTo>
                    <a:pt x="29" y="1187"/>
                    <a:pt x="29" y="1187"/>
                    <a:pt x="29" y="1187"/>
                  </a:cubicBezTo>
                  <a:cubicBezTo>
                    <a:pt x="13" y="1187"/>
                    <a:pt x="0" y="1174"/>
                    <a:pt x="0" y="1158"/>
                  </a:cubicBezTo>
                  <a:cubicBezTo>
                    <a:pt x="0" y="29"/>
                    <a:pt x="0" y="29"/>
                    <a:pt x="0" y="29"/>
                  </a:cubicBezTo>
                  <a:cubicBezTo>
                    <a:pt x="0" y="13"/>
                    <a:pt x="13" y="0"/>
                    <a:pt x="29" y="0"/>
                  </a:cubicBezTo>
                </a:path>
              </a:pathLst>
            </a:custGeom>
            <a:solidFill>
              <a:schemeClr val="tx1">
                <a:lumMod val="75000"/>
                <a:lumOff val="2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 name="Freeform 543"/>
            <p:cNvSpPr>
              <a:spLocks/>
            </p:cNvSpPr>
            <p:nvPr/>
          </p:nvSpPr>
          <p:spPr bwMode="auto">
            <a:xfrm>
              <a:off x="4324351" y="1171575"/>
              <a:ext cx="508000" cy="69850"/>
            </a:xfrm>
            <a:custGeom>
              <a:avLst/>
              <a:gdLst/>
              <a:ahLst/>
              <a:cxnLst>
                <a:cxn ang="0">
                  <a:pos x="13" y="0"/>
                </a:cxn>
                <a:cxn ang="0">
                  <a:pos x="182" y="0"/>
                </a:cxn>
                <a:cxn ang="0">
                  <a:pos x="195" y="14"/>
                </a:cxn>
                <a:cxn ang="0">
                  <a:pos x="182" y="27"/>
                </a:cxn>
                <a:cxn ang="0">
                  <a:pos x="13" y="27"/>
                </a:cxn>
                <a:cxn ang="0">
                  <a:pos x="0" y="14"/>
                </a:cxn>
                <a:cxn ang="0">
                  <a:pos x="13" y="0"/>
                </a:cxn>
              </a:cxnLst>
              <a:rect l="0" t="0" r="r" b="b"/>
              <a:pathLst>
                <a:path w="195" h="27">
                  <a:moveTo>
                    <a:pt x="13" y="0"/>
                  </a:moveTo>
                  <a:cubicBezTo>
                    <a:pt x="182" y="0"/>
                    <a:pt x="182" y="0"/>
                    <a:pt x="182" y="0"/>
                  </a:cubicBezTo>
                  <a:cubicBezTo>
                    <a:pt x="189" y="0"/>
                    <a:pt x="195" y="6"/>
                    <a:pt x="195" y="14"/>
                  </a:cubicBezTo>
                  <a:cubicBezTo>
                    <a:pt x="195" y="21"/>
                    <a:pt x="189" y="27"/>
                    <a:pt x="182" y="27"/>
                  </a:cubicBezTo>
                  <a:cubicBezTo>
                    <a:pt x="13" y="27"/>
                    <a:pt x="13" y="27"/>
                    <a:pt x="13" y="27"/>
                  </a:cubicBezTo>
                  <a:cubicBezTo>
                    <a:pt x="6" y="27"/>
                    <a:pt x="0" y="21"/>
                    <a:pt x="0" y="14"/>
                  </a:cubicBezTo>
                  <a:cubicBezTo>
                    <a:pt x="0" y="6"/>
                    <a:pt x="6" y="0"/>
                    <a:pt x="13" y="0"/>
                  </a:cubicBezTo>
                  <a:close/>
                </a:path>
              </a:pathLst>
            </a:custGeom>
            <a:solidFill>
              <a:srgbClr val="99999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 name="Freeform 544"/>
            <p:cNvSpPr>
              <a:spLocks/>
            </p:cNvSpPr>
            <p:nvPr/>
          </p:nvSpPr>
          <p:spPr bwMode="auto">
            <a:xfrm>
              <a:off x="4318001" y="1168400"/>
              <a:ext cx="509588" cy="68263"/>
            </a:xfrm>
            <a:custGeom>
              <a:avLst/>
              <a:gdLst/>
              <a:ahLst/>
              <a:cxnLst>
                <a:cxn ang="0">
                  <a:pos x="13" y="0"/>
                </a:cxn>
                <a:cxn ang="0">
                  <a:pos x="182" y="0"/>
                </a:cxn>
                <a:cxn ang="0">
                  <a:pos x="195" y="13"/>
                </a:cxn>
                <a:cxn ang="0">
                  <a:pos x="182" y="26"/>
                </a:cxn>
                <a:cxn ang="0">
                  <a:pos x="13" y="26"/>
                </a:cxn>
                <a:cxn ang="0">
                  <a:pos x="0" y="13"/>
                </a:cxn>
                <a:cxn ang="0">
                  <a:pos x="13" y="0"/>
                </a:cxn>
              </a:cxnLst>
              <a:rect l="0" t="0" r="r" b="b"/>
              <a:pathLst>
                <a:path w="195" h="26">
                  <a:moveTo>
                    <a:pt x="13" y="0"/>
                  </a:moveTo>
                  <a:cubicBezTo>
                    <a:pt x="182" y="0"/>
                    <a:pt x="182" y="0"/>
                    <a:pt x="182" y="0"/>
                  </a:cubicBezTo>
                  <a:cubicBezTo>
                    <a:pt x="189" y="0"/>
                    <a:pt x="195" y="6"/>
                    <a:pt x="195" y="13"/>
                  </a:cubicBezTo>
                  <a:cubicBezTo>
                    <a:pt x="195" y="20"/>
                    <a:pt x="189" y="26"/>
                    <a:pt x="182" y="26"/>
                  </a:cubicBezTo>
                  <a:cubicBezTo>
                    <a:pt x="13" y="26"/>
                    <a:pt x="13" y="26"/>
                    <a:pt x="13" y="26"/>
                  </a:cubicBezTo>
                  <a:cubicBezTo>
                    <a:pt x="6" y="26"/>
                    <a:pt x="0" y="20"/>
                    <a:pt x="0" y="13"/>
                  </a:cubicBezTo>
                  <a:cubicBezTo>
                    <a:pt x="0" y="6"/>
                    <a:pt x="6" y="0"/>
                    <a:pt x="13" y="0"/>
                  </a:cubicBezTo>
                  <a:close/>
                </a:path>
              </a:pathLst>
            </a:custGeom>
            <a:solidFill>
              <a:schemeClr val="bg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 name="Freeform 546"/>
            <p:cNvSpPr>
              <a:spLocks noEditPoints="1"/>
            </p:cNvSpPr>
            <p:nvPr/>
          </p:nvSpPr>
          <p:spPr bwMode="auto">
            <a:xfrm>
              <a:off x="4325938" y="1176338"/>
              <a:ext cx="493713" cy="52388"/>
            </a:xfrm>
            <a:custGeom>
              <a:avLst/>
              <a:gdLst/>
              <a:ahLst/>
              <a:cxnLst>
                <a:cxn ang="0">
                  <a:pos x="24" y="2"/>
                </a:cxn>
                <a:cxn ang="0">
                  <a:pos x="42" y="2"/>
                </a:cxn>
                <a:cxn ang="0">
                  <a:pos x="60" y="2"/>
                </a:cxn>
                <a:cxn ang="0">
                  <a:pos x="78" y="2"/>
                </a:cxn>
                <a:cxn ang="0">
                  <a:pos x="97" y="2"/>
                </a:cxn>
                <a:cxn ang="0">
                  <a:pos x="115" y="2"/>
                </a:cxn>
                <a:cxn ang="0">
                  <a:pos x="133" y="2"/>
                </a:cxn>
                <a:cxn ang="0">
                  <a:pos x="151" y="2"/>
                </a:cxn>
                <a:cxn ang="0">
                  <a:pos x="169" y="2"/>
                </a:cxn>
                <a:cxn ang="0">
                  <a:pos x="189" y="12"/>
                </a:cxn>
                <a:cxn ang="0">
                  <a:pos x="181" y="20"/>
                </a:cxn>
                <a:cxn ang="0">
                  <a:pos x="165" y="18"/>
                </a:cxn>
                <a:cxn ang="0">
                  <a:pos x="147" y="18"/>
                </a:cxn>
                <a:cxn ang="0">
                  <a:pos x="129" y="18"/>
                </a:cxn>
                <a:cxn ang="0">
                  <a:pos x="111" y="18"/>
                </a:cxn>
                <a:cxn ang="0">
                  <a:pos x="93" y="18"/>
                </a:cxn>
                <a:cxn ang="0">
                  <a:pos x="74" y="18"/>
                </a:cxn>
                <a:cxn ang="0">
                  <a:pos x="56" y="18"/>
                </a:cxn>
                <a:cxn ang="0">
                  <a:pos x="38" y="18"/>
                </a:cxn>
                <a:cxn ang="0">
                  <a:pos x="20" y="18"/>
                </a:cxn>
                <a:cxn ang="0">
                  <a:pos x="0" y="8"/>
                </a:cxn>
                <a:cxn ang="0">
                  <a:pos x="8" y="0"/>
                </a:cxn>
                <a:cxn ang="0">
                  <a:pos x="6" y="11"/>
                </a:cxn>
                <a:cxn ang="0">
                  <a:pos x="24" y="11"/>
                </a:cxn>
                <a:cxn ang="0">
                  <a:pos x="35" y="14"/>
                </a:cxn>
                <a:cxn ang="0">
                  <a:pos x="42" y="16"/>
                </a:cxn>
                <a:cxn ang="0">
                  <a:pos x="48" y="14"/>
                </a:cxn>
                <a:cxn ang="0">
                  <a:pos x="60" y="11"/>
                </a:cxn>
                <a:cxn ang="0">
                  <a:pos x="78" y="11"/>
                </a:cxn>
                <a:cxn ang="0">
                  <a:pos x="90" y="14"/>
                </a:cxn>
                <a:cxn ang="0">
                  <a:pos x="97" y="16"/>
                </a:cxn>
                <a:cxn ang="0">
                  <a:pos x="103" y="14"/>
                </a:cxn>
                <a:cxn ang="0">
                  <a:pos x="115" y="11"/>
                </a:cxn>
                <a:cxn ang="0">
                  <a:pos x="133" y="11"/>
                </a:cxn>
                <a:cxn ang="0">
                  <a:pos x="145" y="14"/>
                </a:cxn>
                <a:cxn ang="0">
                  <a:pos x="151" y="16"/>
                </a:cxn>
                <a:cxn ang="0">
                  <a:pos x="158" y="14"/>
                </a:cxn>
                <a:cxn ang="0">
                  <a:pos x="169" y="11"/>
                </a:cxn>
                <a:cxn ang="0">
                  <a:pos x="11" y="4"/>
                </a:cxn>
                <a:cxn ang="0">
                  <a:pos x="22" y="6"/>
                </a:cxn>
                <a:cxn ang="0">
                  <a:pos x="29" y="9"/>
                </a:cxn>
                <a:cxn ang="0">
                  <a:pos x="35" y="6"/>
                </a:cxn>
                <a:cxn ang="0">
                  <a:pos x="47" y="4"/>
                </a:cxn>
                <a:cxn ang="0">
                  <a:pos x="65" y="4"/>
                </a:cxn>
                <a:cxn ang="0">
                  <a:pos x="77" y="6"/>
                </a:cxn>
                <a:cxn ang="0">
                  <a:pos x="83" y="9"/>
                </a:cxn>
                <a:cxn ang="0">
                  <a:pos x="90" y="6"/>
                </a:cxn>
                <a:cxn ang="0">
                  <a:pos x="102" y="4"/>
                </a:cxn>
                <a:cxn ang="0">
                  <a:pos x="120" y="4"/>
                </a:cxn>
                <a:cxn ang="0">
                  <a:pos x="132" y="6"/>
                </a:cxn>
                <a:cxn ang="0">
                  <a:pos x="138" y="9"/>
                </a:cxn>
                <a:cxn ang="0">
                  <a:pos x="145" y="6"/>
                </a:cxn>
                <a:cxn ang="0">
                  <a:pos x="156" y="4"/>
                </a:cxn>
                <a:cxn ang="0">
                  <a:pos x="175" y="4"/>
                </a:cxn>
                <a:cxn ang="0">
                  <a:pos x="186" y="6"/>
                </a:cxn>
              </a:cxnLst>
              <a:rect l="0" t="0" r="r" b="b"/>
              <a:pathLst>
                <a:path w="189" h="20">
                  <a:moveTo>
                    <a:pt x="10" y="0"/>
                  </a:moveTo>
                  <a:cubicBezTo>
                    <a:pt x="12" y="0"/>
                    <a:pt x="12" y="0"/>
                    <a:pt x="12" y="0"/>
                  </a:cubicBezTo>
                  <a:cubicBezTo>
                    <a:pt x="12" y="1"/>
                    <a:pt x="13" y="2"/>
                    <a:pt x="15" y="2"/>
                  </a:cubicBezTo>
                  <a:cubicBezTo>
                    <a:pt x="16" y="2"/>
                    <a:pt x="17" y="1"/>
                    <a:pt x="17" y="0"/>
                  </a:cubicBezTo>
                  <a:cubicBezTo>
                    <a:pt x="21" y="0"/>
                    <a:pt x="21" y="0"/>
                    <a:pt x="21" y="0"/>
                  </a:cubicBezTo>
                  <a:cubicBezTo>
                    <a:pt x="21" y="1"/>
                    <a:pt x="22" y="2"/>
                    <a:pt x="24" y="2"/>
                  </a:cubicBezTo>
                  <a:cubicBezTo>
                    <a:pt x="25" y="2"/>
                    <a:pt x="26" y="1"/>
                    <a:pt x="26" y="0"/>
                  </a:cubicBezTo>
                  <a:cubicBezTo>
                    <a:pt x="30" y="0"/>
                    <a:pt x="30" y="0"/>
                    <a:pt x="30" y="0"/>
                  </a:cubicBezTo>
                  <a:cubicBezTo>
                    <a:pt x="30" y="1"/>
                    <a:pt x="31" y="2"/>
                    <a:pt x="33" y="2"/>
                  </a:cubicBezTo>
                  <a:cubicBezTo>
                    <a:pt x="34" y="2"/>
                    <a:pt x="35" y="1"/>
                    <a:pt x="35" y="0"/>
                  </a:cubicBezTo>
                  <a:cubicBezTo>
                    <a:pt x="39" y="0"/>
                    <a:pt x="39" y="0"/>
                    <a:pt x="39" y="0"/>
                  </a:cubicBezTo>
                  <a:cubicBezTo>
                    <a:pt x="39" y="1"/>
                    <a:pt x="41" y="2"/>
                    <a:pt x="42" y="2"/>
                  </a:cubicBezTo>
                  <a:cubicBezTo>
                    <a:pt x="43" y="2"/>
                    <a:pt x="44" y="1"/>
                    <a:pt x="44" y="0"/>
                  </a:cubicBezTo>
                  <a:cubicBezTo>
                    <a:pt x="48" y="0"/>
                    <a:pt x="48" y="0"/>
                    <a:pt x="48" y="0"/>
                  </a:cubicBezTo>
                  <a:cubicBezTo>
                    <a:pt x="48" y="1"/>
                    <a:pt x="50" y="2"/>
                    <a:pt x="51" y="2"/>
                  </a:cubicBezTo>
                  <a:cubicBezTo>
                    <a:pt x="52" y="2"/>
                    <a:pt x="54" y="1"/>
                    <a:pt x="54" y="0"/>
                  </a:cubicBezTo>
                  <a:cubicBezTo>
                    <a:pt x="58" y="0"/>
                    <a:pt x="58" y="0"/>
                    <a:pt x="58" y="0"/>
                  </a:cubicBezTo>
                  <a:cubicBezTo>
                    <a:pt x="58" y="1"/>
                    <a:pt x="59" y="2"/>
                    <a:pt x="60" y="2"/>
                  </a:cubicBezTo>
                  <a:cubicBezTo>
                    <a:pt x="62" y="2"/>
                    <a:pt x="63" y="1"/>
                    <a:pt x="63" y="0"/>
                  </a:cubicBezTo>
                  <a:cubicBezTo>
                    <a:pt x="67" y="0"/>
                    <a:pt x="67" y="0"/>
                    <a:pt x="67" y="0"/>
                  </a:cubicBezTo>
                  <a:cubicBezTo>
                    <a:pt x="67" y="1"/>
                    <a:pt x="68" y="2"/>
                    <a:pt x="69" y="2"/>
                  </a:cubicBezTo>
                  <a:cubicBezTo>
                    <a:pt x="71" y="2"/>
                    <a:pt x="72" y="1"/>
                    <a:pt x="72" y="0"/>
                  </a:cubicBezTo>
                  <a:cubicBezTo>
                    <a:pt x="76" y="0"/>
                    <a:pt x="76" y="0"/>
                    <a:pt x="76" y="0"/>
                  </a:cubicBezTo>
                  <a:cubicBezTo>
                    <a:pt x="76" y="1"/>
                    <a:pt x="77" y="2"/>
                    <a:pt x="78" y="2"/>
                  </a:cubicBezTo>
                  <a:cubicBezTo>
                    <a:pt x="80" y="2"/>
                    <a:pt x="81" y="1"/>
                    <a:pt x="81" y="0"/>
                  </a:cubicBezTo>
                  <a:cubicBezTo>
                    <a:pt x="85" y="0"/>
                    <a:pt x="85" y="0"/>
                    <a:pt x="85" y="0"/>
                  </a:cubicBezTo>
                  <a:cubicBezTo>
                    <a:pt x="85" y="1"/>
                    <a:pt x="86" y="2"/>
                    <a:pt x="87" y="2"/>
                  </a:cubicBezTo>
                  <a:cubicBezTo>
                    <a:pt x="89" y="2"/>
                    <a:pt x="90" y="1"/>
                    <a:pt x="90" y="0"/>
                  </a:cubicBezTo>
                  <a:cubicBezTo>
                    <a:pt x="94" y="0"/>
                    <a:pt x="94" y="0"/>
                    <a:pt x="94" y="0"/>
                  </a:cubicBezTo>
                  <a:cubicBezTo>
                    <a:pt x="94" y="1"/>
                    <a:pt x="95" y="2"/>
                    <a:pt x="97" y="2"/>
                  </a:cubicBezTo>
                  <a:cubicBezTo>
                    <a:pt x="98" y="2"/>
                    <a:pt x="99" y="1"/>
                    <a:pt x="99" y="0"/>
                  </a:cubicBezTo>
                  <a:cubicBezTo>
                    <a:pt x="103" y="0"/>
                    <a:pt x="103" y="0"/>
                    <a:pt x="103" y="0"/>
                  </a:cubicBezTo>
                  <a:cubicBezTo>
                    <a:pt x="103" y="1"/>
                    <a:pt x="104" y="2"/>
                    <a:pt x="106" y="2"/>
                  </a:cubicBezTo>
                  <a:cubicBezTo>
                    <a:pt x="107" y="2"/>
                    <a:pt x="108" y="1"/>
                    <a:pt x="108" y="0"/>
                  </a:cubicBezTo>
                  <a:cubicBezTo>
                    <a:pt x="112" y="0"/>
                    <a:pt x="112" y="0"/>
                    <a:pt x="112" y="0"/>
                  </a:cubicBezTo>
                  <a:cubicBezTo>
                    <a:pt x="112" y="1"/>
                    <a:pt x="113" y="2"/>
                    <a:pt x="115" y="2"/>
                  </a:cubicBezTo>
                  <a:cubicBezTo>
                    <a:pt x="116" y="2"/>
                    <a:pt x="117" y="1"/>
                    <a:pt x="117" y="0"/>
                  </a:cubicBezTo>
                  <a:cubicBezTo>
                    <a:pt x="121" y="0"/>
                    <a:pt x="121" y="0"/>
                    <a:pt x="121" y="0"/>
                  </a:cubicBezTo>
                  <a:cubicBezTo>
                    <a:pt x="121" y="1"/>
                    <a:pt x="122" y="2"/>
                    <a:pt x="124" y="2"/>
                  </a:cubicBezTo>
                  <a:cubicBezTo>
                    <a:pt x="125" y="2"/>
                    <a:pt x="126" y="1"/>
                    <a:pt x="126" y="0"/>
                  </a:cubicBezTo>
                  <a:cubicBezTo>
                    <a:pt x="130" y="0"/>
                    <a:pt x="130" y="0"/>
                    <a:pt x="130" y="0"/>
                  </a:cubicBezTo>
                  <a:cubicBezTo>
                    <a:pt x="130" y="1"/>
                    <a:pt x="132" y="2"/>
                    <a:pt x="133" y="2"/>
                  </a:cubicBezTo>
                  <a:cubicBezTo>
                    <a:pt x="134" y="2"/>
                    <a:pt x="136" y="1"/>
                    <a:pt x="136" y="0"/>
                  </a:cubicBezTo>
                  <a:cubicBezTo>
                    <a:pt x="139" y="0"/>
                    <a:pt x="139" y="0"/>
                    <a:pt x="139" y="0"/>
                  </a:cubicBezTo>
                  <a:cubicBezTo>
                    <a:pt x="139" y="1"/>
                    <a:pt x="141" y="2"/>
                    <a:pt x="142" y="2"/>
                  </a:cubicBezTo>
                  <a:cubicBezTo>
                    <a:pt x="143" y="2"/>
                    <a:pt x="145" y="1"/>
                    <a:pt x="145" y="0"/>
                  </a:cubicBezTo>
                  <a:cubicBezTo>
                    <a:pt x="149" y="0"/>
                    <a:pt x="149" y="0"/>
                    <a:pt x="149" y="0"/>
                  </a:cubicBezTo>
                  <a:cubicBezTo>
                    <a:pt x="149" y="1"/>
                    <a:pt x="150" y="2"/>
                    <a:pt x="151" y="2"/>
                  </a:cubicBezTo>
                  <a:cubicBezTo>
                    <a:pt x="153" y="2"/>
                    <a:pt x="154" y="1"/>
                    <a:pt x="154" y="0"/>
                  </a:cubicBezTo>
                  <a:cubicBezTo>
                    <a:pt x="158" y="0"/>
                    <a:pt x="158" y="0"/>
                    <a:pt x="158" y="0"/>
                  </a:cubicBezTo>
                  <a:cubicBezTo>
                    <a:pt x="158" y="1"/>
                    <a:pt x="159" y="2"/>
                    <a:pt x="160" y="2"/>
                  </a:cubicBezTo>
                  <a:cubicBezTo>
                    <a:pt x="162" y="2"/>
                    <a:pt x="163" y="1"/>
                    <a:pt x="163" y="0"/>
                  </a:cubicBezTo>
                  <a:cubicBezTo>
                    <a:pt x="167" y="0"/>
                    <a:pt x="167" y="0"/>
                    <a:pt x="167" y="0"/>
                  </a:cubicBezTo>
                  <a:cubicBezTo>
                    <a:pt x="167" y="1"/>
                    <a:pt x="168" y="2"/>
                    <a:pt x="169" y="2"/>
                  </a:cubicBezTo>
                  <a:cubicBezTo>
                    <a:pt x="171" y="2"/>
                    <a:pt x="172" y="1"/>
                    <a:pt x="172" y="0"/>
                  </a:cubicBezTo>
                  <a:cubicBezTo>
                    <a:pt x="176" y="0"/>
                    <a:pt x="176" y="0"/>
                    <a:pt x="176" y="0"/>
                  </a:cubicBezTo>
                  <a:cubicBezTo>
                    <a:pt x="176" y="1"/>
                    <a:pt x="177" y="2"/>
                    <a:pt x="178" y="2"/>
                  </a:cubicBezTo>
                  <a:cubicBezTo>
                    <a:pt x="180" y="2"/>
                    <a:pt x="181" y="1"/>
                    <a:pt x="181" y="0"/>
                  </a:cubicBezTo>
                  <a:cubicBezTo>
                    <a:pt x="186" y="1"/>
                    <a:pt x="189" y="5"/>
                    <a:pt x="189" y="10"/>
                  </a:cubicBezTo>
                  <a:cubicBezTo>
                    <a:pt x="189" y="11"/>
                    <a:pt x="189" y="11"/>
                    <a:pt x="189" y="12"/>
                  </a:cubicBezTo>
                  <a:cubicBezTo>
                    <a:pt x="189" y="11"/>
                    <a:pt x="188" y="11"/>
                    <a:pt x="188" y="11"/>
                  </a:cubicBezTo>
                  <a:cubicBezTo>
                    <a:pt x="186" y="11"/>
                    <a:pt x="185" y="12"/>
                    <a:pt x="185" y="14"/>
                  </a:cubicBezTo>
                  <a:cubicBezTo>
                    <a:pt x="185" y="15"/>
                    <a:pt x="186" y="16"/>
                    <a:pt x="187" y="16"/>
                  </a:cubicBezTo>
                  <a:cubicBezTo>
                    <a:pt x="187" y="17"/>
                    <a:pt x="186" y="18"/>
                    <a:pt x="185" y="18"/>
                  </a:cubicBezTo>
                  <a:cubicBezTo>
                    <a:pt x="185" y="18"/>
                    <a:pt x="184" y="18"/>
                    <a:pt x="184" y="18"/>
                  </a:cubicBezTo>
                  <a:cubicBezTo>
                    <a:pt x="182" y="18"/>
                    <a:pt x="181" y="19"/>
                    <a:pt x="181" y="20"/>
                  </a:cubicBezTo>
                  <a:cubicBezTo>
                    <a:pt x="180" y="20"/>
                    <a:pt x="180" y="20"/>
                    <a:pt x="179" y="20"/>
                  </a:cubicBezTo>
                  <a:cubicBezTo>
                    <a:pt x="177" y="20"/>
                    <a:pt x="177" y="20"/>
                    <a:pt x="177" y="20"/>
                  </a:cubicBezTo>
                  <a:cubicBezTo>
                    <a:pt x="177" y="19"/>
                    <a:pt x="176" y="18"/>
                    <a:pt x="175" y="18"/>
                  </a:cubicBezTo>
                  <a:cubicBezTo>
                    <a:pt x="173" y="18"/>
                    <a:pt x="172" y="19"/>
                    <a:pt x="172" y="20"/>
                  </a:cubicBezTo>
                  <a:cubicBezTo>
                    <a:pt x="168" y="20"/>
                    <a:pt x="168" y="20"/>
                    <a:pt x="168" y="20"/>
                  </a:cubicBezTo>
                  <a:cubicBezTo>
                    <a:pt x="168" y="19"/>
                    <a:pt x="167" y="18"/>
                    <a:pt x="165" y="18"/>
                  </a:cubicBezTo>
                  <a:cubicBezTo>
                    <a:pt x="164" y="18"/>
                    <a:pt x="163" y="19"/>
                    <a:pt x="163" y="20"/>
                  </a:cubicBezTo>
                  <a:cubicBezTo>
                    <a:pt x="159" y="20"/>
                    <a:pt x="159" y="20"/>
                    <a:pt x="159" y="20"/>
                  </a:cubicBezTo>
                  <a:cubicBezTo>
                    <a:pt x="159" y="19"/>
                    <a:pt x="158" y="18"/>
                    <a:pt x="156" y="18"/>
                  </a:cubicBezTo>
                  <a:cubicBezTo>
                    <a:pt x="155" y="18"/>
                    <a:pt x="154" y="19"/>
                    <a:pt x="154" y="20"/>
                  </a:cubicBezTo>
                  <a:cubicBezTo>
                    <a:pt x="150" y="20"/>
                    <a:pt x="150" y="20"/>
                    <a:pt x="150" y="20"/>
                  </a:cubicBezTo>
                  <a:cubicBezTo>
                    <a:pt x="150" y="19"/>
                    <a:pt x="149" y="18"/>
                    <a:pt x="147" y="18"/>
                  </a:cubicBezTo>
                  <a:cubicBezTo>
                    <a:pt x="146" y="18"/>
                    <a:pt x="145" y="19"/>
                    <a:pt x="145" y="20"/>
                  </a:cubicBezTo>
                  <a:cubicBezTo>
                    <a:pt x="141" y="20"/>
                    <a:pt x="141" y="20"/>
                    <a:pt x="141" y="20"/>
                  </a:cubicBezTo>
                  <a:cubicBezTo>
                    <a:pt x="141" y="19"/>
                    <a:pt x="140" y="18"/>
                    <a:pt x="138" y="18"/>
                  </a:cubicBezTo>
                  <a:cubicBezTo>
                    <a:pt x="137" y="18"/>
                    <a:pt x="136" y="19"/>
                    <a:pt x="136" y="20"/>
                  </a:cubicBezTo>
                  <a:cubicBezTo>
                    <a:pt x="132" y="20"/>
                    <a:pt x="132" y="20"/>
                    <a:pt x="132" y="20"/>
                  </a:cubicBezTo>
                  <a:cubicBezTo>
                    <a:pt x="132" y="19"/>
                    <a:pt x="130" y="18"/>
                    <a:pt x="129" y="18"/>
                  </a:cubicBezTo>
                  <a:cubicBezTo>
                    <a:pt x="128" y="18"/>
                    <a:pt x="126" y="19"/>
                    <a:pt x="126" y="20"/>
                  </a:cubicBezTo>
                  <a:cubicBezTo>
                    <a:pt x="122" y="20"/>
                    <a:pt x="122" y="20"/>
                    <a:pt x="122" y="20"/>
                  </a:cubicBezTo>
                  <a:cubicBezTo>
                    <a:pt x="122" y="19"/>
                    <a:pt x="121" y="18"/>
                    <a:pt x="120" y="18"/>
                  </a:cubicBezTo>
                  <a:cubicBezTo>
                    <a:pt x="118" y="18"/>
                    <a:pt x="117" y="19"/>
                    <a:pt x="117" y="20"/>
                  </a:cubicBezTo>
                  <a:cubicBezTo>
                    <a:pt x="113" y="20"/>
                    <a:pt x="113" y="20"/>
                    <a:pt x="113" y="20"/>
                  </a:cubicBezTo>
                  <a:cubicBezTo>
                    <a:pt x="113" y="19"/>
                    <a:pt x="112" y="18"/>
                    <a:pt x="111" y="18"/>
                  </a:cubicBezTo>
                  <a:cubicBezTo>
                    <a:pt x="109" y="18"/>
                    <a:pt x="108" y="19"/>
                    <a:pt x="108" y="20"/>
                  </a:cubicBezTo>
                  <a:cubicBezTo>
                    <a:pt x="104" y="20"/>
                    <a:pt x="104" y="20"/>
                    <a:pt x="104" y="20"/>
                  </a:cubicBezTo>
                  <a:cubicBezTo>
                    <a:pt x="104" y="19"/>
                    <a:pt x="103" y="18"/>
                    <a:pt x="102" y="18"/>
                  </a:cubicBezTo>
                  <a:cubicBezTo>
                    <a:pt x="100" y="18"/>
                    <a:pt x="99" y="19"/>
                    <a:pt x="99" y="20"/>
                  </a:cubicBezTo>
                  <a:cubicBezTo>
                    <a:pt x="95" y="20"/>
                    <a:pt x="95" y="20"/>
                    <a:pt x="95" y="20"/>
                  </a:cubicBezTo>
                  <a:cubicBezTo>
                    <a:pt x="95" y="19"/>
                    <a:pt x="94" y="18"/>
                    <a:pt x="93" y="18"/>
                  </a:cubicBezTo>
                  <a:cubicBezTo>
                    <a:pt x="91" y="18"/>
                    <a:pt x="90" y="19"/>
                    <a:pt x="90" y="20"/>
                  </a:cubicBezTo>
                  <a:cubicBezTo>
                    <a:pt x="86" y="20"/>
                    <a:pt x="86" y="20"/>
                    <a:pt x="86" y="20"/>
                  </a:cubicBezTo>
                  <a:cubicBezTo>
                    <a:pt x="86" y="19"/>
                    <a:pt x="85" y="18"/>
                    <a:pt x="83" y="18"/>
                  </a:cubicBezTo>
                  <a:cubicBezTo>
                    <a:pt x="82" y="18"/>
                    <a:pt x="81" y="19"/>
                    <a:pt x="81" y="20"/>
                  </a:cubicBezTo>
                  <a:cubicBezTo>
                    <a:pt x="77" y="20"/>
                    <a:pt x="77" y="20"/>
                    <a:pt x="77" y="20"/>
                  </a:cubicBezTo>
                  <a:cubicBezTo>
                    <a:pt x="77" y="19"/>
                    <a:pt x="76" y="18"/>
                    <a:pt x="74" y="18"/>
                  </a:cubicBezTo>
                  <a:cubicBezTo>
                    <a:pt x="73" y="18"/>
                    <a:pt x="72" y="19"/>
                    <a:pt x="72" y="20"/>
                  </a:cubicBezTo>
                  <a:cubicBezTo>
                    <a:pt x="68" y="20"/>
                    <a:pt x="68" y="20"/>
                    <a:pt x="68" y="20"/>
                  </a:cubicBezTo>
                  <a:cubicBezTo>
                    <a:pt x="68" y="19"/>
                    <a:pt x="67" y="18"/>
                    <a:pt x="65" y="18"/>
                  </a:cubicBezTo>
                  <a:cubicBezTo>
                    <a:pt x="64" y="18"/>
                    <a:pt x="63" y="19"/>
                    <a:pt x="63" y="20"/>
                  </a:cubicBezTo>
                  <a:cubicBezTo>
                    <a:pt x="59" y="20"/>
                    <a:pt x="59" y="20"/>
                    <a:pt x="59" y="20"/>
                  </a:cubicBezTo>
                  <a:cubicBezTo>
                    <a:pt x="59" y="19"/>
                    <a:pt x="58" y="18"/>
                    <a:pt x="56" y="18"/>
                  </a:cubicBezTo>
                  <a:cubicBezTo>
                    <a:pt x="55" y="18"/>
                    <a:pt x="54" y="19"/>
                    <a:pt x="54" y="20"/>
                  </a:cubicBezTo>
                  <a:cubicBezTo>
                    <a:pt x="50" y="20"/>
                    <a:pt x="50" y="20"/>
                    <a:pt x="50" y="20"/>
                  </a:cubicBezTo>
                  <a:cubicBezTo>
                    <a:pt x="50" y="19"/>
                    <a:pt x="48" y="18"/>
                    <a:pt x="47" y="18"/>
                  </a:cubicBezTo>
                  <a:cubicBezTo>
                    <a:pt x="46" y="18"/>
                    <a:pt x="44" y="19"/>
                    <a:pt x="44" y="20"/>
                  </a:cubicBezTo>
                  <a:cubicBezTo>
                    <a:pt x="41" y="20"/>
                    <a:pt x="41" y="20"/>
                    <a:pt x="41" y="20"/>
                  </a:cubicBezTo>
                  <a:cubicBezTo>
                    <a:pt x="41" y="19"/>
                    <a:pt x="39" y="18"/>
                    <a:pt x="38" y="18"/>
                  </a:cubicBezTo>
                  <a:cubicBezTo>
                    <a:pt x="37" y="18"/>
                    <a:pt x="35" y="19"/>
                    <a:pt x="35" y="20"/>
                  </a:cubicBezTo>
                  <a:cubicBezTo>
                    <a:pt x="31" y="20"/>
                    <a:pt x="31" y="20"/>
                    <a:pt x="31" y="20"/>
                  </a:cubicBezTo>
                  <a:cubicBezTo>
                    <a:pt x="31" y="19"/>
                    <a:pt x="30" y="18"/>
                    <a:pt x="29" y="18"/>
                  </a:cubicBezTo>
                  <a:cubicBezTo>
                    <a:pt x="27" y="18"/>
                    <a:pt x="26" y="19"/>
                    <a:pt x="26" y="20"/>
                  </a:cubicBezTo>
                  <a:cubicBezTo>
                    <a:pt x="22" y="20"/>
                    <a:pt x="22" y="20"/>
                    <a:pt x="22" y="20"/>
                  </a:cubicBezTo>
                  <a:cubicBezTo>
                    <a:pt x="22" y="19"/>
                    <a:pt x="21" y="18"/>
                    <a:pt x="20" y="18"/>
                  </a:cubicBezTo>
                  <a:cubicBezTo>
                    <a:pt x="18" y="18"/>
                    <a:pt x="17" y="19"/>
                    <a:pt x="17" y="20"/>
                  </a:cubicBezTo>
                  <a:cubicBezTo>
                    <a:pt x="13" y="20"/>
                    <a:pt x="13" y="20"/>
                    <a:pt x="13" y="20"/>
                  </a:cubicBezTo>
                  <a:cubicBezTo>
                    <a:pt x="13" y="19"/>
                    <a:pt x="12" y="18"/>
                    <a:pt x="11" y="18"/>
                  </a:cubicBezTo>
                  <a:cubicBezTo>
                    <a:pt x="9" y="18"/>
                    <a:pt x="8" y="19"/>
                    <a:pt x="8" y="20"/>
                  </a:cubicBezTo>
                  <a:cubicBezTo>
                    <a:pt x="3" y="19"/>
                    <a:pt x="0" y="15"/>
                    <a:pt x="0" y="10"/>
                  </a:cubicBezTo>
                  <a:cubicBezTo>
                    <a:pt x="0" y="9"/>
                    <a:pt x="0" y="9"/>
                    <a:pt x="0" y="8"/>
                  </a:cubicBezTo>
                  <a:cubicBezTo>
                    <a:pt x="0" y="9"/>
                    <a:pt x="1" y="9"/>
                    <a:pt x="2" y="9"/>
                  </a:cubicBezTo>
                  <a:cubicBezTo>
                    <a:pt x="3" y="9"/>
                    <a:pt x="4" y="8"/>
                    <a:pt x="4" y="6"/>
                  </a:cubicBezTo>
                  <a:cubicBezTo>
                    <a:pt x="4" y="5"/>
                    <a:pt x="3" y="4"/>
                    <a:pt x="2" y="4"/>
                  </a:cubicBezTo>
                  <a:cubicBezTo>
                    <a:pt x="2" y="3"/>
                    <a:pt x="3" y="2"/>
                    <a:pt x="4" y="2"/>
                  </a:cubicBezTo>
                  <a:cubicBezTo>
                    <a:pt x="4" y="2"/>
                    <a:pt x="5" y="2"/>
                    <a:pt x="6" y="2"/>
                  </a:cubicBezTo>
                  <a:cubicBezTo>
                    <a:pt x="7" y="2"/>
                    <a:pt x="8" y="1"/>
                    <a:pt x="8" y="0"/>
                  </a:cubicBezTo>
                  <a:cubicBezTo>
                    <a:pt x="9" y="0"/>
                    <a:pt x="9" y="0"/>
                    <a:pt x="10" y="0"/>
                  </a:cubicBezTo>
                  <a:close/>
                  <a:moveTo>
                    <a:pt x="6" y="11"/>
                  </a:moveTo>
                  <a:cubicBezTo>
                    <a:pt x="7" y="11"/>
                    <a:pt x="8" y="12"/>
                    <a:pt x="8" y="14"/>
                  </a:cubicBezTo>
                  <a:cubicBezTo>
                    <a:pt x="8" y="15"/>
                    <a:pt x="7" y="16"/>
                    <a:pt x="6" y="16"/>
                  </a:cubicBezTo>
                  <a:cubicBezTo>
                    <a:pt x="4" y="16"/>
                    <a:pt x="3" y="15"/>
                    <a:pt x="3" y="14"/>
                  </a:cubicBezTo>
                  <a:cubicBezTo>
                    <a:pt x="3" y="12"/>
                    <a:pt x="4" y="11"/>
                    <a:pt x="6" y="11"/>
                  </a:cubicBezTo>
                  <a:close/>
                  <a:moveTo>
                    <a:pt x="15" y="11"/>
                  </a:moveTo>
                  <a:cubicBezTo>
                    <a:pt x="16" y="11"/>
                    <a:pt x="17" y="12"/>
                    <a:pt x="17" y="14"/>
                  </a:cubicBezTo>
                  <a:cubicBezTo>
                    <a:pt x="17" y="15"/>
                    <a:pt x="16" y="16"/>
                    <a:pt x="15" y="16"/>
                  </a:cubicBezTo>
                  <a:cubicBezTo>
                    <a:pt x="13" y="16"/>
                    <a:pt x="12" y="15"/>
                    <a:pt x="12" y="14"/>
                  </a:cubicBezTo>
                  <a:cubicBezTo>
                    <a:pt x="12" y="12"/>
                    <a:pt x="13" y="11"/>
                    <a:pt x="15" y="11"/>
                  </a:cubicBezTo>
                  <a:close/>
                  <a:moveTo>
                    <a:pt x="24" y="11"/>
                  </a:moveTo>
                  <a:cubicBezTo>
                    <a:pt x="25" y="11"/>
                    <a:pt x="26" y="12"/>
                    <a:pt x="26" y="14"/>
                  </a:cubicBezTo>
                  <a:cubicBezTo>
                    <a:pt x="26" y="15"/>
                    <a:pt x="25" y="16"/>
                    <a:pt x="24" y="16"/>
                  </a:cubicBezTo>
                  <a:cubicBezTo>
                    <a:pt x="22" y="16"/>
                    <a:pt x="21" y="15"/>
                    <a:pt x="21" y="14"/>
                  </a:cubicBezTo>
                  <a:cubicBezTo>
                    <a:pt x="21" y="12"/>
                    <a:pt x="22" y="11"/>
                    <a:pt x="24" y="11"/>
                  </a:cubicBezTo>
                  <a:close/>
                  <a:moveTo>
                    <a:pt x="33" y="11"/>
                  </a:moveTo>
                  <a:cubicBezTo>
                    <a:pt x="34" y="11"/>
                    <a:pt x="35" y="12"/>
                    <a:pt x="35" y="14"/>
                  </a:cubicBezTo>
                  <a:cubicBezTo>
                    <a:pt x="35" y="15"/>
                    <a:pt x="34" y="16"/>
                    <a:pt x="33" y="16"/>
                  </a:cubicBezTo>
                  <a:cubicBezTo>
                    <a:pt x="31" y="16"/>
                    <a:pt x="30" y="15"/>
                    <a:pt x="30" y="14"/>
                  </a:cubicBezTo>
                  <a:cubicBezTo>
                    <a:pt x="30" y="12"/>
                    <a:pt x="31" y="11"/>
                    <a:pt x="33" y="11"/>
                  </a:cubicBezTo>
                  <a:close/>
                  <a:moveTo>
                    <a:pt x="42" y="11"/>
                  </a:moveTo>
                  <a:cubicBezTo>
                    <a:pt x="43" y="11"/>
                    <a:pt x="44" y="12"/>
                    <a:pt x="44" y="14"/>
                  </a:cubicBezTo>
                  <a:cubicBezTo>
                    <a:pt x="44" y="15"/>
                    <a:pt x="43" y="16"/>
                    <a:pt x="42" y="16"/>
                  </a:cubicBezTo>
                  <a:cubicBezTo>
                    <a:pt x="41" y="16"/>
                    <a:pt x="39" y="15"/>
                    <a:pt x="39" y="14"/>
                  </a:cubicBezTo>
                  <a:cubicBezTo>
                    <a:pt x="39" y="12"/>
                    <a:pt x="41" y="11"/>
                    <a:pt x="42" y="11"/>
                  </a:cubicBezTo>
                  <a:close/>
                  <a:moveTo>
                    <a:pt x="51" y="11"/>
                  </a:moveTo>
                  <a:cubicBezTo>
                    <a:pt x="52" y="11"/>
                    <a:pt x="54" y="12"/>
                    <a:pt x="54" y="14"/>
                  </a:cubicBezTo>
                  <a:cubicBezTo>
                    <a:pt x="54" y="15"/>
                    <a:pt x="52" y="16"/>
                    <a:pt x="51" y="16"/>
                  </a:cubicBezTo>
                  <a:cubicBezTo>
                    <a:pt x="50" y="16"/>
                    <a:pt x="48" y="15"/>
                    <a:pt x="48" y="14"/>
                  </a:cubicBezTo>
                  <a:cubicBezTo>
                    <a:pt x="48" y="12"/>
                    <a:pt x="50" y="11"/>
                    <a:pt x="51" y="11"/>
                  </a:cubicBezTo>
                  <a:close/>
                  <a:moveTo>
                    <a:pt x="60" y="11"/>
                  </a:moveTo>
                  <a:cubicBezTo>
                    <a:pt x="62" y="11"/>
                    <a:pt x="63" y="12"/>
                    <a:pt x="63" y="14"/>
                  </a:cubicBezTo>
                  <a:cubicBezTo>
                    <a:pt x="63" y="15"/>
                    <a:pt x="62" y="16"/>
                    <a:pt x="60" y="16"/>
                  </a:cubicBezTo>
                  <a:cubicBezTo>
                    <a:pt x="59" y="16"/>
                    <a:pt x="58" y="15"/>
                    <a:pt x="58" y="14"/>
                  </a:cubicBezTo>
                  <a:cubicBezTo>
                    <a:pt x="58" y="12"/>
                    <a:pt x="59" y="11"/>
                    <a:pt x="60" y="11"/>
                  </a:cubicBezTo>
                  <a:close/>
                  <a:moveTo>
                    <a:pt x="69" y="11"/>
                  </a:moveTo>
                  <a:cubicBezTo>
                    <a:pt x="71" y="11"/>
                    <a:pt x="72" y="12"/>
                    <a:pt x="72" y="14"/>
                  </a:cubicBezTo>
                  <a:cubicBezTo>
                    <a:pt x="72" y="15"/>
                    <a:pt x="71" y="16"/>
                    <a:pt x="69" y="16"/>
                  </a:cubicBezTo>
                  <a:cubicBezTo>
                    <a:pt x="68" y="16"/>
                    <a:pt x="67" y="15"/>
                    <a:pt x="67" y="14"/>
                  </a:cubicBezTo>
                  <a:cubicBezTo>
                    <a:pt x="67" y="12"/>
                    <a:pt x="68" y="11"/>
                    <a:pt x="69" y="11"/>
                  </a:cubicBezTo>
                  <a:close/>
                  <a:moveTo>
                    <a:pt x="78" y="11"/>
                  </a:moveTo>
                  <a:cubicBezTo>
                    <a:pt x="80" y="11"/>
                    <a:pt x="81" y="12"/>
                    <a:pt x="81" y="14"/>
                  </a:cubicBezTo>
                  <a:cubicBezTo>
                    <a:pt x="81" y="15"/>
                    <a:pt x="80" y="16"/>
                    <a:pt x="78" y="16"/>
                  </a:cubicBezTo>
                  <a:cubicBezTo>
                    <a:pt x="77" y="16"/>
                    <a:pt x="76" y="15"/>
                    <a:pt x="76" y="14"/>
                  </a:cubicBezTo>
                  <a:cubicBezTo>
                    <a:pt x="76" y="12"/>
                    <a:pt x="77" y="11"/>
                    <a:pt x="78" y="11"/>
                  </a:cubicBezTo>
                  <a:close/>
                  <a:moveTo>
                    <a:pt x="87" y="11"/>
                  </a:moveTo>
                  <a:cubicBezTo>
                    <a:pt x="89" y="11"/>
                    <a:pt x="90" y="12"/>
                    <a:pt x="90" y="14"/>
                  </a:cubicBezTo>
                  <a:cubicBezTo>
                    <a:pt x="90" y="15"/>
                    <a:pt x="89" y="16"/>
                    <a:pt x="87" y="16"/>
                  </a:cubicBezTo>
                  <a:cubicBezTo>
                    <a:pt x="86" y="16"/>
                    <a:pt x="85" y="15"/>
                    <a:pt x="85" y="14"/>
                  </a:cubicBezTo>
                  <a:cubicBezTo>
                    <a:pt x="85" y="12"/>
                    <a:pt x="86" y="11"/>
                    <a:pt x="87" y="11"/>
                  </a:cubicBezTo>
                  <a:close/>
                  <a:moveTo>
                    <a:pt x="97" y="11"/>
                  </a:moveTo>
                  <a:cubicBezTo>
                    <a:pt x="98" y="11"/>
                    <a:pt x="99" y="12"/>
                    <a:pt x="99" y="14"/>
                  </a:cubicBezTo>
                  <a:cubicBezTo>
                    <a:pt x="99" y="15"/>
                    <a:pt x="98" y="16"/>
                    <a:pt x="97" y="16"/>
                  </a:cubicBezTo>
                  <a:cubicBezTo>
                    <a:pt x="95" y="16"/>
                    <a:pt x="94" y="15"/>
                    <a:pt x="94" y="14"/>
                  </a:cubicBezTo>
                  <a:cubicBezTo>
                    <a:pt x="94" y="12"/>
                    <a:pt x="95" y="11"/>
                    <a:pt x="97" y="11"/>
                  </a:cubicBezTo>
                  <a:close/>
                  <a:moveTo>
                    <a:pt x="106" y="11"/>
                  </a:moveTo>
                  <a:cubicBezTo>
                    <a:pt x="107" y="11"/>
                    <a:pt x="108" y="12"/>
                    <a:pt x="108" y="14"/>
                  </a:cubicBezTo>
                  <a:cubicBezTo>
                    <a:pt x="108" y="15"/>
                    <a:pt x="107" y="16"/>
                    <a:pt x="106" y="16"/>
                  </a:cubicBezTo>
                  <a:cubicBezTo>
                    <a:pt x="104" y="16"/>
                    <a:pt x="103" y="15"/>
                    <a:pt x="103" y="14"/>
                  </a:cubicBezTo>
                  <a:cubicBezTo>
                    <a:pt x="103" y="12"/>
                    <a:pt x="104" y="11"/>
                    <a:pt x="106" y="11"/>
                  </a:cubicBezTo>
                  <a:close/>
                  <a:moveTo>
                    <a:pt x="115" y="11"/>
                  </a:moveTo>
                  <a:cubicBezTo>
                    <a:pt x="116" y="11"/>
                    <a:pt x="117" y="12"/>
                    <a:pt x="117" y="14"/>
                  </a:cubicBezTo>
                  <a:cubicBezTo>
                    <a:pt x="117" y="15"/>
                    <a:pt x="116" y="16"/>
                    <a:pt x="115" y="16"/>
                  </a:cubicBezTo>
                  <a:cubicBezTo>
                    <a:pt x="113" y="16"/>
                    <a:pt x="112" y="15"/>
                    <a:pt x="112" y="14"/>
                  </a:cubicBezTo>
                  <a:cubicBezTo>
                    <a:pt x="112" y="12"/>
                    <a:pt x="113" y="11"/>
                    <a:pt x="115" y="11"/>
                  </a:cubicBezTo>
                  <a:close/>
                  <a:moveTo>
                    <a:pt x="124" y="11"/>
                  </a:moveTo>
                  <a:cubicBezTo>
                    <a:pt x="125" y="11"/>
                    <a:pt x="126" y="12"/>
                    <a:pt x="126" y="14"/>
                  </a:cubicBezTo>
                  <a:cubicBezTo>
                    <a:pt x="126" y="15"/>
                    <a:pt x="125" y="16"/>
                    <a:pt x="124" y="16"/>
                  </a:cubicBezTo>
                  <a:cubicBezTo>
                    <a:pt x="122" y="16"/>
                    <a:pt x="121" y="15"/>
                    <a:pt x="121" y="14"/>
                  </a:cubicBezTo>
                  <a:cubicBezTo>
                    <a:pt x="121" y="12"/>
                    <a:pt x="122" y="11"/>
                    <a:pt x="124" y="11"/>
                  </a:cubicBezTo>
                  <a:close/>
                  <a:moveTo>
                    <a:pt x="133" y="11"/>
                  </a:moveTo>
                  <a:cubicBezTo>
                    <a:pt x="134" y="11"/>
                    <a:pt x="136" y="12"/>
                    <a:pt x="136" y="14"/>
                  </a:cubicBezTo>
                  <a:cubicBezTo>
                    <a:pt x="136" y="15"/>
                    <a:pt x="134" y="16"/>
                    <a:pt x="133" y="16"/>
                  </a:cubicBezTo>
                  <a:cubicBezTo>
                    <a:pt x="132" y="16"/>
                    <a:pt x="130" y="15"/>
                    <a:pt x="130" y="14"/>
                  </a:cubicBezTo>
                  <a:cubicBezTo>
                    <a:pt x="130" y="12"/>
                    <a:pt x="132" y="11"/>
                    <a:pt x="133" y="11"/>
                  </a:cubicBezTo>
                  <a:close/>
                  <a:moveTo>
                    <a:pt x="142" y="11"/>
                  </a:moveTo>
                  <a:cubicBezTo>
                    <a:pt x="143" y="11"/>
                    <a:pt x="145" y="12"/>
                    <a:pt x="145" y="14"/>
                  </a:cubicBezTo>
                  <a:cubicBezTo>
                    <a:pt x="145" y="15"/>
                    <a:pt x="143" y="16"/>
                    <a:pt x="142" y="16"/>
                  </a:cubicBezTo>
                  <a:cubicBezTo>
                    <a:pt x="141" y="16"/>
                    <a:pt x="139" y="15"/>
                    <a:pt x="139" y="14"/>
                  </a:cubicBezTo>
                  <a:cubicBezTo>
                    <a:pt x="139" y="12"/>
                    <a:pt x="141" y="11"/>
                    <a:pt x="142" y="11"/>
                  </a:cubicBezTo>
                  <a:close/>
                  <a:moveTo>
                    <a:pt x="151" y="11"/>
                  </a:moveTo>
                  <a:cubicBezTo>
                    <a:pt x="153" y="11"/>
                    <a:pt x="154" y="12"/>
                    <a:pt x="154" y="14"/>
                  </a:cubicBezTo>
                  <a:cubicBezTo>
                    <a:pt x="154" y="15"/>
                    <a:pt x="153" y="16"/>
                    <a:pt x="151" y="16"/>
                  </a:cubicBezTo>
                  <a:cubicBezTo>
                    <a:pt x="150" y="16"/>
                    <a:pt x="149" y="15"/>
                    <a:pt x="149" y="14"/>
                  </a:cubicBezTo>
                  <a:cubicBezTo>
                    <a:pt x="149" y="12"/>
                    <a:pt x="150" y="11"/>
                    <a:pt x="151" y="11"/>
                  </a:cubicBezTo>
                  <a:close/>
                  <a:moveTo>
                    <a:pt x="160" y="11"/>
                  </a:moveTo>
                  <a:cubicBezTo>
                    <a:pt x="162" y="11"/>
                    <a:pt x="163" y="12"/>
                    <a:pt x="163" y="14"/>
                  </a:cubicBezTo>
                  <a:cubicBezTo>
                    <a:pt x="163" y="15"/>
                    <a:pt x="162" y="16"/>
                    <a:pt x="160" y="16"/>
                  </a:cubicBezTo>
                  <a:cubicBezTo>
                    <a:pt x="159" y="16"/>
                    <a:pt x="158" y="15"/>
                    <a:pt x="158" y="14"/>
                  </a:cubicBezTo>
                  <a:cubicBezTo>
                    <a:pt x="158" y="12"/>
                    <a:pt x="159" y="11"/>
                    <a:pt x="160" y="11"/>
                  </a:cubicBezTo>
                  <a:close/>
                  <a:moveTo>
                    <a:pt x="169" y="11"/>
                  </a:moveTo>
                  <a:cubicBezTo>
                    <a:pt x="171" y="11"/>
                    <a:pt x="172" y="12"/>
                    <a:pt x="172" y="14"/>
                  </a:cubicBezTo>
                  <a:cubicBezTo>
                    <a:pt x="172" y="15"/>
                    <a:pt x="171" y="16"/>
                    <a:pt x="169" y="16"/>
                  </a:cubicBezTo>
                  <a:cubicBezTo>
                    <a:pt x="168" y="16"/>
                    <a:pt x="167" y="15"/>
                    <a:pt x="167" y="14"/>
                  </a:cubicBezTo>
                  <a:cubicBezTo>
                    <a:pt x="167" y="12"/>
                    <a:pt x="168" y="11"/>
                    <a:pt x="169" y="11"/>
                  </a:cubicBezTo>
                  <a:close/>
                  <a:moveTo>
                    <a:pt x="178" y="11"/>
                  </a:moveTo>
                  <a:cubicBezTo>
                    <a:pt x="180" y="11"/>
                    <a:pt x="181" y="12"/>
                    <a:pt x="181" y="14"/>
                  </a:cubicBezTo>
                  <a:cubicBezTo>
                    <a:pt x="181" y="15"/>
                    <a:pt x="180" y="16"/>
                    <a:pt x="178" y="16"/>
                  </a:cubicBezTo>
                  <a:cubicBezTo>
                    <a:pt x="177" y="16"/>
                    <a:pt x="176" y="15"/>
                    <a:pt x="176" y="14"/>
                  </a:cubicBezTo>
                  <a:cubicBezTo>
                    <a:pt x="176" y="12"/>
                    <a:pt x="177" y="11"/>
                    <a:pt x="178" y="11"/>
                  </a:cubicBezTo>
                  <a:close/>
                  <a:moveTo>
                    <a:pt x="11" y="4"/>
                  </a:moveTo>
                  <a:cubicBezTo>
                    <a:pt x="12" y="4"/>
                    <a:pt x="13" y="5"/>
                    <a:pt x="13" y="6"/>
                  </a:cubicBezTo>
                  <a:cubicBezTo>
                    <a:pt x="13" y="8"/>
                    <a:pt x="12" y="9"/>
                    <a:pt x="11" y="9"/>
                  </a:cubicBezTo>
                  <a:cubicBezTo>
                    <a:pt x="9" y="9"/>
                    <a:pt x="8" y="8"/>
                    <a:pt x="8" y="6"/>
                  </a:cubicBezTo>
                  <a:cubicBezTo>
                    <a:pt x="8" y="5"/>
                    <a:pt x="9" y="4"/>
                    <a:pt x="11" y="4"/>
                  </a:cubicBezTo>
                  <a:close/>
                  <a:moveTo>
                    <a:pt x="20" y="4"/>
                  </a:moveTo>
                  <a:cubicBezTo>
                    <a:pt x="21" y="4"/>
                    <a:pt x="22" y="5"/>
                    <a:pt x="22" y="6"/>
                  </a:cubicBezTo>
                  <a:cubicBezTo>
                    <a:pt x="22" y="8"/>
                    <a:pt x="21" y="9"/>
                    <a:pt x="20" y="9"/>
                  </a:cubicBezTo>
                  <a:cubicBezTo>
                    <a:pt x="18" y="9"/>
                    <a:pt x="17" y="8"/>
                    <a:pt x="17" y="6"/>
                  </a:cubicBezTo>
                  <a:cubicBezTo>
                    <a:pt x="17" y="5"/>
                    <a:pt x="18" y="4"/>
                    <a:pt x="20" y="4"/>
                  </a:cubicBezTo>
                  <a:close/>
                  <a:moveTo>
                    <a:pt x="29" y="4"/>
                  </a:moveTo>
                  <a:cubicBezTo>
                    <a:pt x="30" y="4"/>
                    <a:pt x="31" y="5"/>
                    <a:pt x="31" y="6"/>
                  </a:cubicBezTo>
                  <a:cubicBezTo>
                    <a:pt x="31" y="8"/>
                    <a:pt x="30" y="9"/>
                    <a:pt x="29" y="9"/>
                  </a:cubicBezTo>
                  <a:cubicBezTo>
                    <a:pt x="27" y="9"/>
                    <a:pt x="26" y="8"/>
                    <a:pt x="26" y="6"/>
                  </a:cubicBezTo>
                  <a:cubicBezTo>
                    <a:pt x="26" y="5"/>
                    <a:pt x="27" y="4"/>
                    <a:pt x="29" y="4"/>
                  </a:cubicBezTo>
                  <a:close/>
                  <a:moveTo>
                    <a:pt x="38" y="4"/>
                  </a:moveTo>
                  <a:cubicBezTo>
                    <a:pt x="39" y="4"/>
                    <a:pt x="41" y="5"/>
                    <a:pt x="41" y="6"/>
                  </a:cubicBezTo>
                  <a:cubicBezTo>
                    <a:pt x="41" y="8"/>
                    <a:pt x="39" y="9"/>
                    <a:pt x="38" y="9"/>
                  </a:cubicBezTo>
                  <a:cubicBezTo>
                    <a:pt x="37" y="9"/>
                    <a:pt x="35" y="8"/>
                    <a:pt x="35" y="6"/>
                  </a:cubicBezTo>
                  <a:cubicBezTo>
                    <a:pt x="35" y="5"/>
                    <a:pt x="37" y="4"/>
                    <a:pt x="38" y="4"/>
                  </a:cubicBezTo>
                  <a:close/>
                  <a:moveTo>
                    <a:pt x="47" y="4"/>
                  </a:moveTo>
                  <a:cubicBezTo>
                    <a:pt x="48" y="4"/>
                    <a:pt x="50" y="5"/>
                    <a:pt x="50" y="6"/>
                  </a:cubicBezTo>
                  <a:cubicBezTo>
                    <a:pt x="50" y="8"/>
                    <a:pt x="48" y="9"/>
                    <a:pt x="47" y="9"/>
                  </a:cubicBezTo>
                  <a:cubicBezTo>
                    <a:pt x="46" y="9"/>
                    <a:pt x="44" y="8"/>
                    <a:pt x="44" y="6"/>
                  </a:cubicBezTo>
                  <a:cubicBezTo>
                    <a:pt x="44" y="5"/>
                    <a:pt x="46" y="4"/>
                    <a:pt x="47" y="4"/>
                  </a:cubicBezTo>
                  <a:close/>
                  <a:moveTo>
                    <a:pt x="56" y="4"/>
                  </a:moveTo>
                  <a:cubicBezTo>
                    <a:pt x="58" y="4"/>
                    <a:pt x="59" y="5"/>
                    <a:pt x="59" y="6"/>
                  </a:cubicBezTo>
                  <a:cubicBezTo>
                    <a:pt x="59" y="8"/>
                    <a:pt x="58" y="9"/>
                    <a:pt x="56" y="9"/>
                  </a:cubicBezTo>
                  <a:cubicBezTo>
                    <a:pt x="55" y="9"/>
                    <a:pt x="54" y="8"/>
                    <a:pt x="54" y="6"/>
                  </a:cubicBezTo>
                  <a:cubicBezTo>
                    <a:pt x="54" y="5"/>
                    <a:pt x="55" y="4"/>
                    <a:pt x="56" y="4"/>
                  </a:cubicBezTo>
                  <a:close/>
                  <a:moveTo>
                    <a:pt x="65" y="4"/>
                  </a:moveTo>
                  <a:cubicBezTo>
                    <a:pt x="67" y="4"/>
                    <a:pt x="68" y="5"/>
                    <a:pt x="68" y="6"/>
                  </a:cubicBezTo>
                  <a:cubicBezTo>
                    <a:pt x="68" y="8"/>
                    <a:pt x="67" y="9"/>
                    <a:pt x="65" y="9"/>
                  </a:cubicBezTo>
                  <a:cubicBezTo>
                    <a:pt x="64" y="9"/>
                    <a:pt x="63" y="8"/>
                    <a:pt x="63" y="6"/>
                  </a:cubicBezTo>
                  <a:cubicBezTo>
                    <a:pt x="63" y="5"/>
                    <a:pt x="64" y="4"/>
                    <a:pt x="65" y="4"/>
                  </a:cubicBezTo>
                  <a:close/>
                  <a:moveTo>
                    <a:pt x="74" y="4"/>
                  </a:moveTo>
                  <a:cubicBezTo>
                    <a:pt x="76" y="4"/>
                    <a:pt x="77" y="5"/>
                    <a:pt x="77" y="6"/>
                  </a:cubicBezTo>
                  <a:cubicBezTo>
                    <a:pt x="77" y="8"/>
                    <a:pt x="76" y="9"/>
                    <a:pt x="74" y="9"/>
                  </a:cubicBezTo>
                  <a:cubicBezTo>
                    <a:pt x="73" y="9"/>
                    <a:pt x="72" y="8"/>
                    <a:pt x="72" y="6"/>
                  </a:cubicBezTo>
                  <a:cubicBezTo>
                    <a:pt x="72" y="5"/>
                    <a:pt x="73" y="4"/>
                    <a:pt x="74" y="4"/>
                  </a:cubicBezTo>
                  <a:close/>
                  <a:moveTo>
                    <a:pt x="83" y="4"/>
                  </a:moveTo>
                  <a:cubicBezTo>
                    <a:pt x="85" y="4"/>
                    <a:pt x="86" y="5"/>
                    <a:pt x="86" y="6"/>
                  </a:cubicBezTo>
                  <a:cubicBezTo>
                    <a:pt x="86" y="8"/>
                    <a:pt x="85" y="9"/>
                    <a:pt x="83" y="9"/>
                  </a:cubicBezTo>
                  <a:cubicBezTo>
                    <a:pt x="82" y="9"/>
                    <a:pt x="81" y="8"/>
                    <a:pt x="81" y="6"/>
                  </a:cubicBezTo>
                  <a:cubicBezTo>
                    <a:pt x="81" y="5"/>
                    <a:pt x="82" y="4"/>
                    <a:pt x="83" y="4"/>
                  </a:cubicBezTo>
                  <a:close/>
                  <a:moveTo>
                    <a:pt x="93" y="4"/>
                  </a:moveTo>
                  <a:cubicBezTo>
                    <a:pt x="94" y="4"/>
                    <a:pt x="95" y="5"/>
                    <a:pt x="95" y="6"/>
                  </a:cubicBezTo>
                  <a:cubicBezTo>
                    <a:pt x="95" y="8"/>
                    <a:pt x="94" y="9"/>
                    <a:pt x="93" y="9"/>
                  </a:cubicBezTo>
                  <a:cubicBezTo>
                    <a:pt x="91" y="9"/>
                    <a:pt x="90" y="8"/>
                    <a:pt x="90" y="6"/>
                  </a:cubicBezTo>
                  <a:cubicBezTo>
                    <a:pt x="90" y="5"/>
                    <a:pt x="91" y="4"/>
                    <a:pt x="93" y="4"/>
                  </a:cubicBezTo>
                  <a:close/>
                  <a:moveTo>
                    <a:pt x="102" y="4"/>
                  </a:moveTo>
                  <a:cubicBezTo>
                    <a:pt x="103" y="4"/>
                    <a:pt x="104" y="5"/>
                    <a:pt x="104" y="6"/>
                  </a:cubicBezTo>
                  <a:cubicBezTo>
                    <a:pt x="104" y="8"/>
                    <a:pt x="103" y="9"/>
                    <a:pt x="102" y="9"/>
                  </a:cubicBezTo>
                  <a:cubicBezTo>
                    <a:pt x="100" y="9"/>
                    <a:pt x="99" y="8"/>
                    <a:pt x="99" y="6"/>
                  </a:cubicBezTo>
                  <a:cubicBezTo>
                    <a:pt x="99" y="5"/>
                    <a:pt x="100" y="4"/>
                    <a:pt x="102" y="4"/>
                  </a:cubicBezTo>
                  <a:close/>
                  <a:moveTo>
                    <a:pt x="111" y="4"/>
                  </a:moveTo>
                  <a:cubicBezTo>
                    <a:pt x="112" y="4"/>
                    <a:pt x="113" y="5"/>
                    <a:pt x="113" y="6"/>
                  </a:cubicBezTo>
                  <a:cubicBezTo>
                    <a:pt x="113" y="8"/>
                    <a:pt x="112" y="9"/>
                    <a:pt x="111" y="9"/>
                  </a:cubicBezTo>
                  <a:cubicBezTo>
                    <a:pt x="109" y="9"/>
                    <a:pt x="108" y="8"/>
                    <a:pt x="108" y="6"/>
                  </a:cubicBezTo>
                  <a:cubicBezTo>
                    <a:pt x="108" y="5"/>
                    <a:pt x="109" y="4"/>
                    <a:pt x="111" y="4"/>
                  </a:cubicBezTo>
                  <a:close/>
                  <a:moveTo>
                    <a:pt x="120" y="4"/>
                  </a:moveTo>
                  <a:cubicBezTo>
                    <a:pt x="121" y="4"/>
                    <a:pt x="122" y="5"/>
                    <a:pt x="122" y="6"/>
                  </a:cubicBezTo>
                  <a:cubicBezTo>
                    <a:pt x="122" y="8"/>
                    <a:pt x="121" y="9"/>
                    <a:pt x="120" y="9"/>
                  </a:cubicBezTo>
                  <a:cubicBezTo>
                    <a:pt x="118" y="9"/>
                    <a:pt x="117" y="8"/>
                    <a:pt x="117" y="6"/>
                  </a:cubicBezTo>
                  <a:cubicBezTo>
                    <a:pt x="117" y="5"/>
                    <a:pt x="118" y="4"/>
                    <a:pt x="120" y="4"/>
                  </a:cubicBezTo>
                  <a:close/>
                  <a:moveTo>
                    <a:pt x="129" y="4"/>
                  </a:moveTo>
                  <a:cubicBezTo>
                    <a:pt x="130" y="4"/>
                    <a:pt x="132" y="5"/>
                    <a:pt x="132" y="6"/>
                  </a:cubicBezTo>
                  <a:cubicBezTo>
                    <a:pt x="132" y="8"/>
                    <a:pt x="130" y="9"/>
                    <a:pt x="129" y="9"/>
                  </a:cubicBezTo>
                  <a:cubicBezTo>
                    <a:pt x="128" y="9"/>
                    <a:pt x="126" y="8"/>
                    <a:pt x="126" y="6"/>
                  </a:cubicBezTo>
                  <a:cubicBezTo>
                    <a:pt x="126" y="5"/>
                    <a:pt x="128" y="4"/>
                    <a:pt x="129" y="4"/>
                  </a:cubicBezTo>
                  <a:close/>
                  <a:moveTo>
                    <a:pt x="138" y="4"/>
                  </a:moveTo>
                  <a:cubicBezTo>
                    <a:pt x="140" y="4"/>
                    <a:pt x="141" y="5"/>
                    <a:pt x="141" y="6"/>
                  </a:cubicBezTo>
                  <a:cubicBezTo>
                    <a:pt x="141" y="8"/>
                    <a:pt x="140" y="9"/>
                    <a:pt x="138" y="9"/>
                  </a:cubicBezTo>
                  <a:cubicBezTo>
                    <a:pt x="137" y="9"/>
                    <a:pt x="136" y="8"/>
                    <a:pt x="136" y="6"/>
                  </a:cubicBezTo>
                  <a:cubicBezTo>
                    <a:pt x="136" y="5"/>
                    <a:pt x="137" y="4"/>
                    <a:pt x="138" y="4"/>
                  </a:cubicBezTo>
                  <a:close/>
                  <a:moveTo>
                    <a:pt x="147" y="4"/>
                  </a:moveTo>
                  <a:cubicBezTo>
                    <a:pt x="149" y="4"/>
                    <a:pt x="150" y="5"/>
                    <a:pt x="150" y="6"/>
                  </a:cubicBezTo>
                  <a:cubicBezTo>
                    <a:pt x="150" y="8"/>
                    <a:pt x="149" y="9"/>
                    <a:pt x="147" y="9"/>
                  </a:cubicBezTo>
                  <a:cubicBezTo>
                    <a:pt x="146" y="9"/>
                    <a:pt x="145" y="8"/>
                    <a:pt x="145" y="6"/>
                  </a:cubicBezTo>
                  <a:cubicBezTo>
                    <a:pt x="145" y="5"/>
                    <a:pt x="146" y="4"/>
                    <a:pt x="147" y="4"/>
                  </a:cubicBezTo>
                  <a:close/>
                  <a:moveTo>
                    <a:pt x="156" y="4"/>
                  </a:moveTo>
                  <a:cubicBezTo>
                    <a:pt x="158" y="4"/>
                    <a:pt x="159" y="5"/>
                    <a:pt x="159" y="6"/>
                  </a:cubicBezTo>
                  <a:cubicBezTo>
                    <a:pt x="159" y="8"/>
                    <a:pt x="158" y="9"/>
                    <a:pt x="156" y="9"/>
                  </a:cubicBezTo>
                  <a:cubicBezTo>
                    <a:pt x="155" y="9"/>
                    <a:pt x="154" y="8"/>
                    <a:pt x="154" y="6"/>
                  </a:cubicBezTo>
                  <a:cubicBezTo>
                    <a:pt x="154" y="5"/>
                    <a:pt x="155" y="4"/>
                    <a:pt x="156" y="4"/>
                  </a:cubicBezTo>
                  <a:close/>
                  <a:moveTo>
                    <a:pt x="165" y="4"/>
                  </a:moveTo>
                  <a:cubicBezTo>
                    <a:pt x="167" y="4"/>
                    <a:pt x="168" y="5"/>
                    <a:pt x="168" y="6"/>
                  </a:cubicBezTo>
                  <a:cubicBezTo>
                    <a:pt x="168" y="8"/>
                    <a:pt x="167" y="9"/>
                    <a:pt x="165" y="9"/>
                  </a:cubicBezTo>
                  <a:cubicBezTo>
                    <a:pt x="164" y="9"/>
                    <a:pt x="163" y="8"/>
                    <a:pt x="163" y="6"/>
                  </a:cubicBezTo>
                  <a:cubicBezTo>
                    <a:pt x="163" y="5"/>
                    <a:pt x="164" y="4"/>
                    <a:pt x="165" y="4"/>
                  </a:cubicBezTo>
                  <a:close/>
                  <a:moveTo>
                    <a:pt x="175" y="4"/>
                  </a:moveTo>
                  <a:cubicBezTo>
                    <a:pt x="176" y="4"/>
                    <a:pt x="177" y="5"/>
                    <a:pt x="177" y="6"/>
                  </a:cubicBezTo>
                  <a:cubicBezTo>
                    <a:pt x="177" y="8"/>
                    <a:pt x="176" y="9"/>
                    <a:pt x="175" y="9"/>
                  </a:cubicBezTo>
                  <a:cubicBezTo>
                    <a:pt x="173" y="9"/>
                    <a:pt x="172" y="8"/>
                    <a:pt x="172" y="6"/>
                  </a:cubicBezTo>
                  <a:cubicBezTo>
                    <a:pt x="172" y="5"/>
                    <a:pt x="173" y="4"/>
                    <a:pt x="175" y="4"/>
                  </a:cubicBezTo>
                  <a:close/>
                  <a:moveTo>
                    <a:pt x="184" y="4"/>
                  </a:moveTo>
                  <a:cubicBezTo>
                    <a:pt x="185" y="4"/>
                    <a:pt x="186" y="5"/>
                    <a:pt x="186" y="6"/>
                  </a:cubicBezTo>
                  <a:cubicBezTo>
                    <a:pt x="186" y="8"/>
                    <a:pt x="185" y="9"/>
                    <a:pt x="184" y="9"/>
                  </a:cubicBezTo>
                  <a:cubicBezTo>
                    <a:pt x="182" y="9"/>
                    <a:pt x="181" y="8"/>
                    <a:pt x="181" y="6"/>
                  </a:cubicBezTo>
                  <a:cubicBezTo>
                    <a:pt x="181" y="5"/>
                    <a:pt x="182" y="4"/>
                    <a:pt x="184" y="4"/>
                  </a:cubicBezTo>
                  <a:close/>
                </a:path>
              </a:pathLst>
            </a:custGeom>
            <a:solidFill>
              <a:schemeClr val="tx1">
                <a:lumMod val="75000"/>
                <a:lumOff val="2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 name="Freeform 548"/>
            <p:cNvSpPr>
              <a:spLocks noEditPoints="1"/>
            </p:cNvSpPr>
            <p:nvPr/>
          </p:nvSpPr>
          <p:spPr bwMode="auto">
            <a:xfrm>
              <a:off x="5292726" y="1131888"/>
              <a:ext cx="125413" cy="123825"/>
            </a:xfrm>
            <a:custGeom>
              <a:avLst/>
              <a:gdLst/>
              <a:ahLst/>
              <a:cxnLst>
                <a:cxn ang="0">
                  <a:pos x="24" y="0"/>
                </a:cxn>
                <a:cxn ang="0">
                  <a:pos x="41" y="7"/>
                </a:cxn>
                <a:cxn ang="0">
                  <a:pos x="48" y="24"/>
                </a:cxn>
                <a:cxn ang="0">
                  <a:pos x="41" y="41"/>
                </a:cxn>
                <a:cxn ang="0">
                  <a:pos x="24" y="47"/>
                </a:cxn>
                <a:cxn ang="0">
                  <a:pos x="7" y="41"/>
                </a:cxn>
                <a:cxn ang="0">
                  <a:pos x="0" y="24"/>
                </a:cxn>
                <a:cxn ang="0">
                  <a:pos x="7" y="7"/>
                </a:cxn>
                <a:cxn ang="0">
                  <a:pos x="24" y="0"/>
                </a:cxn>
                <a:cxn ang="0">
                  <a:pos x="40" y="8"/>
                </a:cxn>
                <a:cxn ang="0">
                  <a:pos x="24" y="1"/>
                </a:cxn>
                <a:cxn ang="0">
                  <a:pos x="8" y="8"/>
                </a:cxn>
                <a:cxn ang="0">
                  <a:pos x="2" y="24"/>
                </a:cxn>
                <a:cxn ang="0">
                  <a:pos x="8" y="40"/>
                </a:cxn>
                <a:cxn ang="0">
                  <a:pos x="24" y="46"/>
                </a:cxn>
                <a:cxn ang="0">
                  <a:pos x="40" y="40"/>
                </a:cxn>
                <a:cxn ang="0">
                  <a:pos x="46" y="24"/>
                </a:cxn>
                <a:cxn ang="0">
                  <a:pos x="40" y="8"/>
                </a:cxn>
              </a:cxnLst>
              <a:rect l="0" t="0" r="r" b="b"/>
              <a:pathLst>
                <a:path w="48" h="47">
                  <a:moveTo>
                    <a:pt x="24" y="0"/>
                  </a:moveTo>
                  <a:cubicBezTo>
                    <a:pt x="30" y="0"/>
                    <a:pt x="36" y="3"/>
                    <a:pt x="41" y="7"/>
                  </a:cubicBezTo>
                  <a:cubicBezTo>
                    <a:pt x="45" y="11"/>
                    <a:pt x="48" y="17"/>
                    <a:pt x="48" y="24"/>
                  </a:cubicBezTo>
                  <a:cubicBezTo>
                    <a:pt x="48" y="30"/>
                    <a:pt x="45" y="36"/>
                    <a:pt x="41" y="41"/>
                  </a:cubicBezTo>
                  <a:cubicBezTo>
                    <a:pt x="36" y="45"/>
                    <a:pt x="30" y="47"/>
                    <a:pt x="24" y="47"/>
                  </a:cubicBezTo>
                  <a:cubicBezTo>
                    <a:pt x="17" y="47"/>
                    <a:pt x="11" y="45"/>
                    <a:pt x="7" y="41"/>
                  </a:cubicBezTo>
                  <a:cubicBezTo>
                    <a:pt x="3" y="36"/>
                    <a:pt x="0" y="30"/>
                    <a:pt x="0" y="24"/>
                  </a:cubicBezTo>
                  <a:cubicBezTo>
                    <a:pt x="0" y="17"/>
                    <a:pt x="3" y="11"/>
                    <a:pt x="7" y="7"/>
                  </a:cubicBezTo>
                  <a:cubicBezTo>
                    <a:pt x="11" y="3"/>
                    <a:pt x="17" y="0"/>
                    <a:pt x="24" y="0"/>
                  </a:cubicBezTo>
                  <a:close/>
                  <a:moveTo>
                    <a:pt x="40" y="8"/>
                  </a:moveTo>
                  <a:cubicBezTo>
                    <a:pt x="36" y="4"/>
                    <a:pt x="30" y="1"/>
                    <a:pt x="24" y="1"/>
                  </a:cubicBezTo>
                  <a:cubicBezTo>
                    <a:pt x="18" y="1"/>
                    <a:pt x="12" y="4"/>
                    <a:pt x="8" y="8"/>
                  </a:cubicBezTo>
                  <a:cubicBezTo>
                    <a:pt x="4" y="12"/>
                    <a:pt x="2" y="18"/>
                    <a:pt x="2" y="24"/>
                  </a:cubicBezTo>
                  <a:cubicBezTo>
                    <a:pt x="2" y="30"/>
                    <a:pt x="4" y="36"/>
                    <a:pt x="8" y="40"/>
                  </a:cubicBezTo>
                  <a:cubicBezTo>
                    <a:pt x="12" y="44"/>
                    <a:pt x="18" y="46"/>
                    <a:pt x="24" y="46"/>
                  </a:cubicBezTo>
                  <a:cubicBezTo>
                    <a:pt x="30" y="46"/>
                    <a:pt x="36" y="44"/>
                    <a:pt x="40" y="40"/>
                  </a:cubicBezTo>
                  <a:cubicBezTo>
                    <a:pt x="44" y="36"/>
                    <a:pt x="46" y="30"/>
                    <a:pt x="46" y="24"/>
                  </a:cubicBezTo>
                  <a:cubicBezTo>
                    <a:pt x="46" y="18"/>
                    <a:pt x="44" y="12"/>
                    <a:pt x="40" y="8"/>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 name="Oval 549"/>
            <p:cNvSpPr>
              <a:spLocks noChangeArrowheads="1"/>
            </p:cNvSpPr>
            <p:nvPr/>
          </p:nvSpPr>
          <p:spPr bwMode="auto">
            <a:xfrm>
              <a:off x="5341938" y="1182688"/>
              <a:ext cx="26988" cy="25400"/>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 name="Freeform 550"/>
            <p:cNvSpPr>
              <a:spLocks noEditPoints="1"/>
            </p:cNvSpPr>
            <p:nvPr/>
          </p:nvSpPr>
          <p:spPr bwMode="auto">
            <a:xfrm>
              <a:off x="5340351" y="1179513"/>
              <a:ext cx="30163" cy="31750"/>
            </a:xfrm>
            <a:custGeom>
              <a:avLst/>
              <a:gdLst/>
              <a:ahLst/>
              <a:cxnLst>
                <a:cxn ang="0">
                  <a:pos x="6" y="0"/>
                </a:cxn>
                <a:cxn ang="0">
                  <a:pos x="10" y="2"/>
                </a:cxn>
                <a:cxn ang="0">
                  <a:pos x="10" y="2"/>
                </a:cxn>
                <a:cxn ang="0">
                  <a:pos x="12" y="6"/>
                </a:cxn>
                <a:cxn ang="0">
                  <a:pos x="10" y="10"/>
                </a:cxn>
                <a:cxn ang="0">
                  <a:pos x="10" y="10"/>
                </a:cxn>
                <a:cxn ang="0">
                  <a:pos x="6" y="12"/>
                </a:cxn>
                <a:cxn ang="0">
                  <a:pos x="2" y="10"/>
                </a:cxn>
                <a:cxn ang="0">
                  <a:pos x="2" y="10"/>
                </a:cxn>
                <a:cxn ang="0">
                  <a:pos x="0" y="6"/>
                </a:cxn>
                <a:cxn ang="0">
                  <a:pos x="2" y="2"/>
                </a:cxn>
                <a:cxn ang="0">
                  <a:pos x="2" y="2"/>
                </a:cxn>
                <a:cxn ang="0">
                  <a:pos x="6" y="0"/>
                </a:cxn>
                <a:cxn ang="0">
                  <a:pos x="6" y="2"/>
                </a:cxn>
                <a:cxn ang="0">
                  <a:pos x="3" y="3"/>
                </a:cxn>
                <a:cxn ang="0">
                  <a:pos x="3" y="3"/>
                </a:cxn>
                <a:cxn ang="0">
                  <a:pos x="2" y="6"/>
                </a:cxn>
                <a:cxn ang="0">
                  <a:pos x="3" y="9"/>
                </a:cxn>
                <a:cxn ang="0">
                  <a:pos x="3" y="9"/>
                </a:cxn>
                <a:cxn ang="0">
                  <a:pos x="6" y="10"/>
                </a:cxn>
                <a:cxn ang="0">
                  <a:pos x="9" y="9"/>
                </a:cxn>
                <a:cxn ang="0">
                  <a:pos x="9" y="9"/>
                </a:cxn>
                <a:cxn ang="0">
                  <a:pos x="10" y="6"/>
                </a:cxn>
                <a:cxn ang="0">
                  <a:pos x="9" y="3"/>
                </a:cxn>
              </a:cxnLst>
              <a:rect l="0" t="0" r="r" b="b"/>
              <a:pathLst>
                <a:path w="12" h="12">
                  <a:moveTo>
                    <a:pt x="6" y="0"/>
                  </a:moveTo>
                  <a:cubicBezTo>
                    <a:pt x="8" y="0"/>
                    <a:pt x="9" y="1"/>
                    <a:pt x="10" y="2"/>
                  </a:cubicBezTo>
                  <a:cubicBezTo>
                    <a:pt x="10" y="2"/>
                    <a:pt x="10" y="2"/>
                    <a:pt x="10" y="2"/>
                  </a:cubicBezTo>
                  <a:cubicBezTo>
                    <a:pt x="11" y="3"/>
                    <a:pt x="12" y="4"/>
                    <a:pt x="12" y="6"/>
                  </a:cubicBezTo>
                  <a:cubicBezTo>
                    <a:pt x="12" y="7"/>
                    <a:pt x="11" y="9"/>
                    <a:pt x="10" y="10"/>
                  </a:cubicBezTo>
                  <a:cubicBezTo>
                    <a:pt x="10" y="10"/>
                    <a:pt x="10" y="10"/>
                    <a:pt x="10" y="10"/>
                  </a:cubicBezTo>
                  <a:cubicBezTo>
                    <a:pt x="9" y="11"/>
                    <a:pt x="8" y="12"/>
                    <a:pt x="6" y="12"/>
                  </a:cubicBezTo>
                  <a:cubicBezTo>
                    <a:pt x="4" y="12"/>
                    <a:pt x="3" y="11"/>
                    <a:pt x="2" y="10"/>
                  </a:cubicBezTo>
                  <a:cubicBezTo>
                    <a:pt x="2" y="10"/>
                    <a:pt x="2" y="10"/>
                    <a:pt x="2" y="10"/>
                  </a:cubicBezTo>
                  <a:cubicBezTo>
                    <a:pt x="1" y="9"/>
                    <a:pt x="0" y="7"/>
                    <a:pt x="0" y="6"/>
                  </a:cubicBezTo>
                  <a:cubicBezTo>
                    <a:pt x="0" y="4"/>
                    <a:pt x="1" y="3"/>
                    <a:pt x="2" y="2"/>
                  </a:cubicBezTo>
                  <a:cubicBezTo>
                    <a:pt x="2" y="2"/>
                    <a:pt x="2" y="2"/>
                    <a:pt x="2" y="2"/>
                  </a:cubicBezTo>
                  <a:cubicBezTo>
                    <a:pt x="3" y="1"/>
                    <a:pt x="4" y="0"/>
                    <a:pt x="6" y="0"/>
                  </a:cubicBezTo>
                  <a:close/>
                  <a:moveTo>
                    <a:pt x="6" y="2"/>
                  </a:moveTo>
                  <a:cubicBezTo>
                    <a:pt x="5" y="2"/>
                    <a:pt x="4" y="2"/>
                    <a:pt x="3" y="3"/>
                  </a:cubicBezTo>
                  <a:cubicBezTo>
                    <a:pt x="3" y="3"/>
                    <a:pt x="3" y="3"/>
                    <a:pt x="3" y="3"/>
                  </a:cubicBezTo>
                  <a:cubicBezTo>
                    <a:pt x="2" y="4"/>
                    <a:pt x="2" y="5"/>
                    <a:pt x="2" y="6"/>
                  </a:cubicBezTo>
                  <a:cubicBezTo>
                    <a:pt x="2" y="7"/>
                    <a:pt x="2" y="8"/>
                    <a:pt x="3" y="9"/>
                  </a:cubicBezTo>
                  <a:cubicBezTo>
                    <a:pt x="3" y="9"/>
                    <a:pt x="3" y="9"/>
                    <a:pt x="3" y="9"/>
                  </a:cubicBezTo>
                  <a:cubicBezTo>
                    <a:pt x="4" y="10"/>
                    <a:pt x="5" y="10"/>
                    <a:pt x="6" y="10"/>
                  </a:cubicBezTo>
                  <a:cubicBezTo>
                    <a:pt x="7" y="10"/>
                    <a:pt x="8" y="10"/>
                    <a:pt x="9" y="9"/>
                  </a:cubicBezTo>
                  <a:cubicBezTo>
                    <a:pt x="9" y="9"/>
                    <a:pt x="9" y="9"/>
                    <a:pt x="9" y="9"/>
                  </a:cubicBezTo>
                  <a:cubicBezTo>
                    <a:pt x="10" y="8"/>
                    <a:pt x="10" y="7"/>
                    <a:pt x="10" y="6"/>
                  </a:cubicBezTo>
                  <a:cubicBezTo>
                    <a:pt x="10" y="5"/>
                    <a:pt x="10" y="4"/>
                    <a:pt x="9" y="3"/>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 name="Freeform 551"/>
            <p:cNvSpPr>
              <a:spLocks/>
            </p:cNvSpPr>
            <p:nvPr/>
          </p:nvSpPr>
          <p:spPr bwMode="auto">
            <a:xfrm>
              <a:off x="4421188" y="4519613"/>
              <a:ext cx="301625" cy="219075"/>
            </a:xfrm>
            <a:custGeom>
              <a:avLst/>
              <a:gdLst/>
              <a:ahLst/>
              <a:cxnLst>
                <a:cxn ang="0">
                  <a:pos x="97" y="0"/>
                </a:cxn>
                <a:cxn ang="0">
                  <a:pos x="19" y="0"/>
                </a:cxn>
                <a:cxn ang="0">
                  <a:pos x="5" y="5"/>
                </a:cxn>
                <a:cxn ang="0">
                  <a:pos x="0" y="19"/>
                </a:cxn>
                <a:cxn ang="0">
                  <a:pos x="0" y="65"/>
                </a:cxn>
                <a:cxn ang="0">
                  <a:pos x="5" y="78"/>
                </a:cxn>
                <a:cxn ang="0">
                  <a:pos x="19" y="84"/>
                </a:cxn>
                <a:cxn ang="0">
                  <a:pos x="97" y="84"/>
                </a:cxn>
                <a:cxn ang="0">
                  <a:pos x="110" y="78"/>
                </a:cxn>
                <a:cxn ang="0">
                  <a:pos x="116" y="65"/>
                </a:cxn>
                <a:cxn ang="0">
                  <a:pos x="116" y="19"/>
                </a:cxn>
                <a:cxn ang="0">
                  <a:pos x="110" y="5"/>
                </a:cxn>
                <a:cxn ang="0">
                  <a:pos x="97" y="0"/>
                </a:cxn>
              </a:cxnLst>
              <a:rect l="0" t="0" r="r" b="b"/>
              <a:pathLst>
                <a:path w="116" h="84">
                  <a:moveTo>
                    <a:pt x="97" y="0"/>
                  </a:moveTo>
                  <a:cubicBezTo>
                    <a:pt x="19" y="0"/>
                    <a:pt x="19" y="0"/>
                    <a:pt x="19" y="0"/>
                  </a:cubicBezTo>
                  <a:cubicBezTo>
                    <a:pt x="14" y="0"/>
                    <a:pt x="9" y="2"/>
                    <a:pt x="5" y="5"/>
                  </a:cubicBezTo>
                  <a:cubicBezTo>
                    <a:pt x="2" y="9"/>
                    <a:pt x="0" y="13"/>
                    <a:pt x="0" y="19"/>
                  </a:cubicBezTo>
                  <a:cubicBezTo>
                    <a:pt x="0" y="65"/>
                    <a:pt x="0" y="65"/>
                    <a:pt x="0" y="65"/>
                  </a:cubicBezTo>
                  <a:cubicBezTo>
                    <a:pt x="0" y="70"/>
                    <a:pt x="2" y="75"/>
                    <a:pt x="5" y="78"/>
                  </a:cubicBezTo>
                  <a:cubicBezTo>
                    <a:pt x="9" y="82"/>
                    <a:pt x="14" y="84"/>
                    <a:pt x="19" y="84"/>
                  </a:cubicBezTo>
                  <a:cubicBezTo>
                    <a:pt x="97" y="84"/>
                    <a:pt x="97" y="84"/>
                    <a:pt x="97" y="84"/>
                  </a:cubicBezTo>
                  <a:cubicBezTo>
                    <a:pt x="102" y="84"/>
                    <a:pt x="107" y="82"/>
                    <a:pt x="110" y="78"/>
                  </a:cubicBezTo>
                  <a:cubicBezTo>
                    <a:pt x="114" y="75"/>
                    <a:pt x="116" y="70"/>
                    <a:pt x="116" y="65"/>
                  </a:cubicBezTo>
                  <a:cubicBezTo>
                    <a:pt x="116" y="19"/>
                    <a:pt x="116" y="19"/>
                    <a:pt x="116" y="19"/>
                  </a:cubicBezTo>
                  <a:cubicBezTo>
                    <a:pt x="116" y="13"/>
                    <a:pt x="114" y="9"/>
                    <a:pt x="110" y="5"/>
                  </a:cubicBezTo>
                  <a:cubicBezTo>
                    <a:pt x="107" y="2"/>
                    <a:pt x="102" y="0"/>
                    <a:pt x="97" y="0"/>
                  </a:cubicBezTo>
                  <a:close/>
                </a:path>
              </a:pathLst>
            </a:custGeom>
            <a:solidFill>
              <a:srgbClr val="0A090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 name="Freeform 552"/>
            <p:cNvSpPr>
              <a:spLocks noEditPoints="1"/>
            </p:cNvSpPr>
            <p:nvPr/>
          </p:nvSpPr>
          <p:spPr bwMode="auto">
            <a:xfrm>
              <a:off x="4413251" y="4511675"/>
              <a:ext cx="317500" cy="234950"/>
            </a:xfrm>
            <a:custGeom>
              <a:avLst/>
              <a:gdLst/>
              <a:ahLst/>
              <a:cxnLst>
                <a:cxn ang="0">
                  <a:pos x="100" y="5"/>
                </a:cxn>
                <a:cxn ang="0">
                  <a:pos x="22" y="5"/>
                </a:cxn>
                <a:cxn ang="0">
                  <a:pos x="16" y="7"/>
                </a:cxn>
                <a:cxn ang="0">
                  <a:pos x="11" y="10"/>
                </a:cxn>
                <a:cxn ang="0">
                  <a:pos x="7" y="16"/>
                </a:cxn>
                <a:cxn ang="0">
                  <a:pos x="6" y="22"/>
                </a:cxn>
                <a:cxn ang="0">
                  <a:pos x="6" y="68"/>
                </a:cxn>
                <a:cxn ang="0">
                  <a:pos x="7" y="74"/>
                </a:cxn>
                <a:cxn ang="0">
                  <a:pos x="11" y="79"/>
                </a:cxn>
                <a:cxn ang="0">
                  <a:pos x="16" y="83"/>
                </a:cxn>
                <a:cxn ang="0">
                  <a:pos x="22" y="84"/>
                </a:cxn>
                <a:cxn ang="0">
                  <a:pos x="100" y="84"/>
                </a:cxn>
                <a:cxn ang="0">
                  <a:pos x="106" y="83"/>
                </a:cxn>
                <a:cxn ang="0">
                  <a:pos x="111" y="79"/>
                </a:cxn>
                <a:cxn ang="0">
                  <a:pos x="115" y="74"/>
                </a:cxn>
                <a:cxn ang="0">
                  <a:pos x="116" y="68"/>
                </a:cxn>
                <a:cxn ang="0">
                  <a:pos x="116" y="22"/>
                </a:cxn>
                <a:cxn ang="0">
                  <a:pos x="115" y="16"/>
                </a:cxn>
                <a:cxn ang="0">
                  <a:pos x="111" y="10"/>
                </a:cxn>
                <a:cxn ang="0">
                  <a:pos x="106" y="7"/>
                </a:cxn>
                <a:cxn ang="0">
                  <a:pos x="100" y="5"/>
                </a:cxn>
                <a:cxn ang="0">
                  <a:pos x="22" y="0"/>
                </a:cxn>
                <a:cxn ang="0">
                  <a:pos x="100" y="0"/>
                </a:cxn>
                <a:cxn ang="0">
                  <a:pos x="108" y="1"/>
                </a:cxn>
                <a:cxn ang="0">
                  <a:pos x="116" y="6"/>
                </a:cxn>
                <a:cxn ang="0">
                  <a:pos x="120" y="13"/>
                </a:cxn>
                <a:cxn ang="0">
                  <a:pos x="122" y="22"/>
                </a:cxn>
                <a:cxn ang="0">
                  <a:pos x="122" y="68"/>
                </a:cxn>
                <a:cxn ang="0">
                  <a:pos x="120" y="76"/>
                </a:cxn>
                <a:cxn ang="0">
                  <a:pos x="116" y="83"/>
                </a:cxn>
                <a:cxn ang="0">
                  <a:pos x="108" y="88"/>
                </a:cxn>
                <a:cxn ang="0">
                  <a:pos x="100" y="90"/>
                </a:cxn>
                <a:cxn ang="0">
                  <a:pos x="22" y="90"/>
                </a:cxn>
                <a:cxn ang="0">
                  <a:pos x="14" y="88"/>
                </a:cxn>
                <a:cxn ang="0">
                  <a:pos x="6" y="83"/>
                </a:cxn>
                <a:cxn ang="0">
                  <a:pos x="1" y="76"/>
                </a:cxn>
                <a:cxn ang="0">
                  <a:pos x="0" y="68"/>
                </a:cxn>
                <a:cxn ang="0">
                  <a:pos x="0" y="22"/>
                </a:cxn>
                <a:cxn ang="0">
                  <a:pos x="1" y="13"/>
                </a:cxn>
                <a:cxn ang="0">
                  <a:pos x="6" y="6"/>
                </a:cxn>
                <a:cxn ang="0">
                  <a:pos x="14" y="1"/>
                </a:cxn>
                <a:cxn ang="0">
                  <a:pos x="22" y="0"/>
                </a:cxn>
              </a:cxnLst>
              <a:rect l="0" t="0" r="r" b="b"/>
              <a:pathLst>
                <a:path w="122" h="90">
                  <a:moveTo>
                    <a:pt x="100" y="5"/>
                  </a:moveTo>
                  <a:cubicBezTo>
                    <a:pt x="22" y="5"/>
                    <a:pt x="22" y="5"/>
                    <a:pt x="22" y="5"/>
                  </a:cubicBezTo>
                  <a:cubicBezTo>
                    <a:pt x="20" y="5"/>
                    <a:pt x="18" y="6"/>
                    <a:pt x="16" y="7"/>
                  </a:cubicBezTo>
                  <a:cubicBezTo>
                    <a:pt x="14" y="7"/>
                    <a:pt x="12" y="9"/>
                    <a:pt x="11" y="10"/>
                  </a:cubicBezTo>
                  <a:cubicBezTo>
                    <a:pt x="9" y="12"/>
                    <a:pt x="8" y="14"/>
                    <a:pt x="7" y="16"/>
                  </a:cubicBezTo>
                  <a:cubicBezTo>
                    <a:pt x="6" y="17"/>
                    <a:pt x="6" y="20"/>
                    <a:pt x="6" y="22"/>
                  </a:cubicBezTo>
                  <a:cubicBezTo>
                    <a:pt x="6" y="68"/>
                    <a:pt x="6" y="68"/>
                    <a:pt x="6" y="68"/>
                  </a:cubicBezTo>
                  <a:cubicBezTo>
                    <a:pt x="6" y="70"/>
                    <a:pt x="6" y="72"/>
                    <a:pt x="7" y="74"/>
                  </a:cubicBezTo>
                  <a:cubicBezTo>
                    <a:pt x="8" y="76"/>
                    <a:pt x="9" y="78"/>
                    <a:pt x="11" y="79"/>
                  </a:cubicBezTo>
                  <a:cubicBezTo>
                    <a:pt x="12" y="81"/>
                    <a:pt x="14" y="82"/>
                    <a:pt x="16" y="83"/>
                  </a:cubicBezTo>
                  <a:cubicBezTo>
                    <a:pt x="18" y="83"/>
                    <a:pt x="20" y="84"/>
                    <a:pt x="22" y="84"/>
                  </a:cubicBezTo>
                  <a:cubicBezTo>
                    <a:pt x="100" y="84"/>
                    <a:pt x="100" y="84"/>
                    <a:pt x="100" y="84"/>
                  </a:cubicBezTo>
                  <a:cubicBezTo>
                    <a:pt x="102" y="84"/>
                    <a:pt x="104" y="83"/>
                    <a:pt x="106" y="83"/>
                  </a:cubicBezTo>
                  <a:cubicBezTo>
                    <a:pt x="108" y="82"/>
                    <a:pt x="110" y="81"/>
                    <a:pt x="111" y="79"/>
                  </a:cubicBezTo>
                  <a:cubicBezTo>
                    <a:pt x="113" y="78"/>
                    <a:pt x="114" y="76"/>
                    <a:pt x="115" y="74"/>
                  </a:cubicBezTo>
                  <a:cubicBezTo>
                    <a:pt x="116" y="72"/>
                    <a:pt x="116" y="70"/>
                    <a:pt x="116" y="68"/>
                  </a:cubicBezTo>
                  <a:cubicBezTo>
                    <a:pt x="116" y="22"/>
                    <a:pt x="116" y="22"/>
                    <a:pt x="116" y="22"/>
                  </a:cubicBezTo>
                  <a:cubicBezTo>
                    <a:pt x="116" y="20"/>
                    <a:pt x="116" y="17"/>
                    <a:pt x="115" y="16"/>
                  </a:cubicBezTo>
                  <a:cubicBezTo>
                    <a:pt x="114" y="14"/>
                    <a:pt x="113" y="12"/>
                    <a:pt x="111" y="10"/>
                  </a:cubicBezTo>
                  <a:cubicBezTo>
                    <a:pt x="110" y="9"/>
                    <a:pt x="108" y="7"/>
                    <a:pt x="106" y="7"/>
                  </a:cubicBezTo>
                  <a:cubicBezTo>
                    <a:pt x="104" y="6"/>
                    <a:pt x="102" y="5"/>
                    <a:pt x="100" y="5"/>
                  </a:cubicBezTo>
                  <a:close/>
                  <a:moveTo>
                    <a:pt x="22" y="0"/>
                  </a:moveTo>
                  <a:cubicBezTo>
                    <a:pt x="100" y="0"/>
                    <a:pt x="100" y="0"/>
                    <a:pt x="100" y="0"/>
                  </a:cubicBezTo>
                  <a:cubicBezTo>
                    <a:pt x="103" y="0"/>
                    <a:pt x="105" y="0"/>
                    <a:pt x="108" y="1"/>
                  </a:cubicBezTo>
                  <a:cubicBezTo>
                    <a:pt x="111" y="2"/>
                    <a:pt x="113" y="4"/>
                    <a:pt x="116" y="6"/>
                  </a:cubicBezTo>
                  <a:cubicBezTo>
                    <a:pt x="118" y="8"/>
                    <a:pt x="119" y="11"/>
                    <a:pt x="120" y="13"/>
                  </a:cubicBezTo>
                  <a:cubicBezTo>
                    <a:pt x="122" y="16"/>
                    <a:pt x="122" y="19"/>
                    <a:pt x="122" y="22"/>
                  </a:cubicBezTo>
                  <a:cubicBezTo>
                    <a:pt x="122" y="68"/>
                    <a:pt x="122" y="68"/>
                    <a:pt x="122" y="68"/>
                  </a:cubicBezTo>
                  <a:cubicBezTo>
                    <a:pt x="122" y="71"/>
                    <a:pt x="122" y="73"/>
                    <a:pt x="120" y="76"/>
                  </a:cubicBezTo>
                  <a:cubicBezTo>
                    <a:pt x="119" y="79"/>
                    <a:pt x="118" y="81"/>
                    <a:pt x="116" y="83"/>
                  </a:cubicBezTo>
                  <a:cubicBezTo>
                    <a:pt x="113" y="85"/>
                    <a:pt x="111" y="87"/>
                    <a:pt x="108" y="88"/>
                  </a:cubicBezTo>
                  <a:cubicBezTo>
                    <a:pt x="105" y="89"/>
                    <a:pt x="103" y="90"/>
                    <a:pt x="100" y="90"/>
                  </a:cubicBezTo>
                  <a:cubicBezTo>
                    <a:pt x="22" y="90"/>
                    <a:pt x="22" y="90"/>
                    <a:pt x="22" y="90"/>
                  </a:cubicBezTo>
                  <a:cubicBezTo>
                    <a:pt x="19" y="90"/>
                    <a:pt x="16" y="89"/>
                    <a:pt x="14" y="88"/>
                  </a:cubicBezTo>
                  <a:cubicBezTo>
                    <a:pt x="11" y="87"/>
                    <a:pt x="8" y="85"/>
                    <a:pt x="6" y="83"/>
                  </a:cubicBezTo>
                  <a:cubicBezTo>
                    <a:pt x="4" y="81"/>
                    <a:pt x="2" y="79"/>
                    <a:pt x="1" y="76"/>
                  </a:cubicBezTo>
                  <a:cubicBezTo>
                    <a:pt x="0" y="73"/>
                    <a:pt x="0" y="71"/>
                    <a:pt x="0" y="68"/>
                  </a:cubicBezTo>
                  <a:cubicBezTo>
                    <a:pt x="0" y="22"/>
                    <a:pt x="0" y="22"/>
                    <a:pt x="0" y="22"/>
                  </a:cubicBezTo>
                  <a:cubicBezTo>
                    <a:pt x="0" y="19"/>
                    <a:pt x="0" y="16"/>
                    <a:pt x="1" y="13"/>
                  </a:cubicBezTo>
                  <a:cubicBezTo>
                    <a:pt x="2" y="11"/>
                    <a:pt x="4" y="8"/>
                    <a:pt x="6" y="6"/>
                  </a:cubicBezTo>
                  <a:cubicBezTo>
                    <a:pt x="8" y="4"/>
                    <a:pt x="11" y="2"/>
                    <a:pt x="14" y="1"/>
                  </a:cubicBezTo>
                  <a:cubicBezTo>
                    <a:pt x="16" y="0"/>
                    <a:pt x="19" y="0"/>
                    <a:pt x="22" y="0"/>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 name="Freeform 553"/>
            <p:cNvSpPr>
              <a:spLocks noEditPoints="1"/>
            </p:cNvSpPr>
            <p:nvPr/>
          </p:nvSpPr>
          <p:spPr bwMode="auto">
            <a:xfrm>
              <a:off x="4398963" y="4498975"/>
              <a:ext cx="346075" cy="258763"/>
            </a:xfrm>
            <a:custGeom>
              <a:avLst/>
              <a:gdLst/>
              <a:ahLst/>
              <a:cxnLst>
                <a:cxn ang="0">
                  <a:pos x="27" y="0"/>
                </a:cxn>
                <a:cxn ang="0">
                  <a:pos x="105" y="0"/>
                </a:cxn>
                <a:cxn ang="0">
                  <a:pos x="124" y="8"/>
                </a:cxn>
                <a:cxn ang="0">
                  <a:pos x="132" y="27"/>
                </a:cxn>
                <a:cxn ang="0">
                  <a:pos x="132" y="73"/>
                </a:cxn>
                <a:cxn ang="0">
                  <a:pos x="124" y="91"/>
                </a:cxn>
                <a:cxn ang="0">
                  <a:pos x="105" y="99"/>
                </a:cxn>
                <a:cxn ang="0">
                  <a:pos x="27" y="99"/>
                </a:cxn>
                <a:cxn ang="0">
                  <a:pos x="8" y="91"/>
                </a:cxn>
                <a:cxn ang="0">
                  <a:pos x="0" y="73"/>
                </a:cxn>
                <a:cxn ang="0">
                  <a:pos x="0" y="27"/>
                </a:cxn>
                <a:cxn ang="0">
                  <a:pos x="8" y="8"/>
                </a:cxn>
                <a:cxn ang="0">
                  <a:pos x="27" y="0"/>
                </a:cxn>
                <a:cxn ang="0">
                  <a:pos x="105" y="8"/>
                </a:cxn>
                <a:cxn ang="0">
                  <a:pos x="27" y="8"/>
                </a:cxn>
                <a:cxn ang="0">
                  <a:pos x="13" y="13"/>
                </a:cxn>
                <a:cxn ang="0">
                  <a:pos x="8" y="27"/>
                </a:cxn>
                <a:cxn ang="0">
                  <a:pos x="8" y="73"/>
                </a:cxn>
                <a:cxn ang="0">
                  <a:pos x="13" y="86"/>
                </a:cxn>
                <a:cxn ang="0">
                  <a:pos x="27" y="92"/>
                </a:cxn>
                <a:cxn ang="0">
                  <a:pos x="105" y="92"/>
                </a:cxn>
                <a:cxn ang="0">
                  <a:pos x="118" y="86"/>
                </a:cxn>
                <a:cxn ang="0">
                  <a:pos x="124" y="73"/>
                </a:cxn>
                <a:cxn ang="0">
                  <a:pos x="124" y="27"/>
                </a:cxn>
                <a:cxn ang="0">
                  <a:pos x="118" y="13"/>
                </a:cxn>
                <a:cxn ang="0">
                  <a:pos x="105" y="8"/>
                </a:cxn>
              </a:cxnLst>
              <a:rect l="0" t="0" r="r" b="b"/>
              <a:pathLst>
                <a:path w="132" h="99">
                  <a:moveTo>
                    <a:pt x="27" y="0"/>
                  </a:moveTo>
                  <a:cubicBezTo>
                    <a:pt x="105" y="0"/>
                    <a:pt x="105" y="0"/>
                    <a:pt x="105" y="0"/>
                  </a:cubicBezTo>
                  <a:cubicBezTo>
                    <a:pt x="112" y="0"/>
                    <a:pt x="119" y="3"/>
                    <a:pt x="124" y="8"/>
                  </a:cubicBezTo>
                  <a:cubicBezTo>
                    <a:pt x="129" y="13"/>
                    <a:pt x="132" y="20"/>
                    <a:pt x="132" y="27"/>
                  </a:cubicBezTo>
                  <a:cubicBezTo>
                    <a:pt x="132" y="73"/>
                    <a:pt x="132" y="73"/>
                    <a:pt x="132" y="73"/>
                  </a:cubicBezTo>
                  <a:cubicBezTo>
                    <a:pt x="132" y="80"/>
                    <a:pt x="129" y="86"/>
                    <a:pt x="124" y="91"/>
                  </a:cubicBezTo>
                  <a:cubicBezTo>
                    <a:pt x="119" y="96"/>
                    <a:pt x="112" y="99"/>
                    <a:pt x="105" y="99"/>
                  </a:cubicBezTo>
                  <a:cubicBezTo>
                    <a:pt x="27" y="99"/>
                    <a:pt x="27" y="99"/>
                    <a:pt x="27" y="99"/>
                  </a:cubicBezTo>
                  <a:cubicBezTo>
                    <a:pt x="20" y="99"/>
                    <a:pt x="13" y="96"/>
                    <a:pt x="8" y="91"/>
                  </a:cubicBezTo>
                  <a:cubicBezTo>
                    <a:pt x="3" y="86"/>
                    <a:pt x="0" y="80"/>
                    <a:pt x="0" y="73"/>
                  </a:cubicBezTo>
                  <a:cubicBezTo>
                    <a:pt x="0" y="27"/>
                    <a:pt x="0" y="27"/>
                    <a:pt x="0" y="27"/>
                  </a:cubicBezTo>
                  <a:cubicBezTo>
                    <a:pt x="0" y="20"/>
                    <a:pt x="3" y="13"/>
                    <a:pt x="8" y="8"/>
                  </a:cubicBezTo>
                  <a:cubicBezTo>
                    <a:pt x="13" y="3"/>
                    <a:pt x="20" y="0"/>
                    <a:pt x="27" y="0"/>
                  </a:cubicBezTo>
                  <a:close/>
                  <a:moveTo>
                    <a:pt x="105" y="8"/>
                  </a:moveTo>
                  <a:cubicBezTo>
                    <a:pt x="27" y="8"/>
                    <a:pt x="27" y="8"/>
                    <a:pt x="27" y="8"/>
                  </a:cubicBezTo>
                  <a:cubicBezTo>
                    <a:pt x="22" y="8"/>
                    <a:pt x="17" y="10"/>
                    <a:pt x="13" y="13"/>
                  </a:cubicBezTo>
                  <a:cubicBezTo>
                    <a:pt x="10" y="17"/>
                    <a:pt x="8" y="21"/>
                    <a:pt x="8" y="27"/>
                  </a:cubicBezTo>
                  <a:cubicBezTo>
                    <a:pt x="8" y="73"/>
                    <a:pt x="8" y="73"/>
                    <a:pt x="8" y="73"/>
                  </a:cubicBezTo>
                  <a:cubicBezTo>
                    <a:pt x="8" y="78"/>
                    <a:pt x="10" y="83"/>
                    <a:pt x="13" y="86"/>
                  </a:cubicBezTo>
                  <a:cubicBezTo>
                    <a:pt x="17" y="90"/>
                    <a:pt x="22" y="92"/>
                    <a:pt x="27" y="92"/>
                  </a:cubicBezTo>
                  <a:cubicBezTo>
                    <a:pt x="105" y="92"/>
                    <a:pt x="105" y="92"/>
                    <a:pt x="105" y="92"/>
                  </a:cubicBezTo>
                  <a:cubicBezTo>
                    <a:pt x="110" y="92"/>
                    <a:pt x="115" y="90"/>
                    <a:pt x="118" y="86"/>
                  </a:cubicBezTo>
                  <a:cubicBezTo>
                    <a:pt x="122" y="83"/>
                    <a:pt x="124" y="78"/>
                    <a:pt x="124" y="73"/>
                  </a:cubicBezTo>
                  <a:cubicBezTo>
                    <a:pt x="124" y="27"/>
                    <a:pt x="124" y="27"/>
                    <a:pt x="124" y="27"/>
                  </a:cubicBezTo>
                  <a:cubicBezTo>
                    <a:pt x="124" y="21"/>
                    <a:pt x="122" y="17"/>
                    <a:pt x="118" y="13"/>
                  </a:cubicBezTo>
                  <a:cubicBezTo>
                    <a:pt x="115" y="10"/>
                    <a:pt x="110" y="8"/>
                    <a:pt x="105" y="8"/>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 name="Freeform 554"/>
            <p:cNvSpPr>
              <a:spLocks/>
            </p:cNvSpPr>
            <p:nvPr/>
          </p:nvSpPr>
          <p:spPr bwMode="auto">
            <a:xfrm>
              <a:off x="4425951" y="4525963"/>
              <a:ext cx="279400" cy="195263"/>
            </a:xfrm>
            <a:custGeom>
              <a:avLst/>
              <a:gdLst/>
              <a:ahLst/>
              <a:cxnLst>
                <a:cxn ang="0">
                  <a:pos x="20" y="0"/>
                </a:cxn>
                <a:cxn ang="0">
                  <a:pos x="92" y="0"/>
                </a:cxn>
                <a:cxn ang="0">
                  <a:pos x="104" y="11"/>
                </a:cxn>
                <a:cxn ang="0">
                  <a:pos x="12" y="74"/>
                </a:cxn>
                <a:cxn ang="0">
                  <a:pos x="0" y="63"/>
                </a:cxn>
                <a:cxn ang="0">
                  <a:pos x="0" y="19"/>
                </a:cxn>
                <a:cxn ang="0">
                  <a:pos x="20" y="0"/>
                </a:cxn>
              </a:cxnLst>
              <a:rect l="0" t="0" r="r" b="b"/>
              <a:pathLst>
                <a:path w="107" h="75">
                  <a:moveTo>
                    <a:pt x="20" y="0"/>
                  </a:moveTo>
                  <a:cubicBezTo>
                    <a:pt x="92" y="0"/>
                    <a:pt x="92" y="0"/>
                    <a:pt x="92" y="0"/>
                  </a:cubicBezTo>
                  <a:cubicBezTo>
                    <a:pt x="99" y="0"/>
                    <a:pt x="107" y="6"/>
                    <a:pt x="104" y="11"/>
                  </a:cubicBezTo>
                  <a:cubicBezTo>
                    <a:pt x="79" y="64"/>
                    <a:pt x="24" y="75"/>
                    <a:pt x="12" y="74"/>
                  </a:cubicBezTo>
                  <a:cubicBezTo>
                    <a:pt x="5" y="74"/>
                    <a:pt x="0" y="69"/>
                    <a:pt x="0" y="63"/>
                  </a:cubicBezTo>
                  <a:cubicBezTo>
                    <a:pt x="0" y="19"/>
                    <a:pt x="0" y="19"/>
                    <a:pt x="0" y="19"/>
                  </a:cubicBezTo>
                  <a:cubicBezTo>
                    <a:pt x="0" y="9"/>
                    <a:pt x="9" y="0"/>
                    <a:pt x="20" y="0"/>
                  </a:cubicBezTo>
                  <a:close/>
                </a:path>
              </a:pathLst>
            </a:custGeom>
            <a:solidFill>
              <a:schemeClr val="bg2">
                <a:lumMod val="9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 name="Freeform 555"/>
            <p:cNvSpPr>
              <a:spLocks/>
            </p:cNvSpPr>
            <p:nvPr/>
          </p:nvSpPr>
          <p:spPr bwMode="auto">
            <a:xfrm>
              <a:off x="5091113" y="4575175"/>
              <a:ext cx="139700" cy="106363"/>
            </a:xfrm>
            <a:custGeom>
              <a:avLst/>
              <a:gdLst/>
              <a:ahLst/>
              <a:cxnLst>
                <a:cxn ang="0">
                  <a:pos x="0" y="8"/>
                </a:cxn>
                <a:cxn ang="0">
                  <a:pos x="16" y="0"/>
                </a:cxn>
                <a:cxn ang="0">
                  <a:pos x="16" y="5"/>
                </a:cxn>
                <a:cxn ang="0">
                  <a:pos x="35" y="5"/>
                </a:cxn>
                <a:cxn ang="0">
                  <a:pos x="53" y="23"/>
                </a:cxn>
                <a:cxn ang="0">
                  <a:pos x="35" y="41"/>
                </a:cxn>
                <a:cxn ang="0">
                  <a:pos x="0" y="41"/>
                </a:cxn>
                <a:cxn ang="0">
                  <a:pos x="0" y="35"/>
                </a:cxn>
                <a:cxn ang="0">
                  <a:pos x="35" y="35"/>
                </a:cxn>
                <a:cxn ang="0">
                  <a:pos x="47" y="23"/>
                </a:cxn>
                <a:cxn ang="0">
                  <a:pos x="35" y="11"/>
                </a:cxn>
                <a:cxn ang="0">
                  <a:pos x="16" y="11"/>
                </a:cxn>
                <a:cxn ang="0">
                  <a:pos x="16" y="16"/>
                </a:cxn>
                <a:cxn ang="0">
                  <a:pos x="0" y="8"/>
                </a:cxn>
              </a:cxnLst>
              <a:rect l="0" t="0" r="r" b="b"/>
              <a:pathLst>
                <a:path w="53" h="41">
                  <a:moveTo>
                    <a:pt x="0" y="8"/>
                  </a:moveTo>
                  <a:cubicBezTo>
                    <a:pt x="16" y="0"/>
                    <a:pt x="16" y="0"/>
                    <a:pt x="16" y="0"/>
                  </a:cubicBezTo>
                  <a:cubicBezTo>
                    <a:pt x="16" y="5"/>
                    <a:pt x="16" y="5"/>
                    <a:pt x="16" y="5"/>
                  </a:cubicBezTo>
                  <a:cubicBezTo>
                    <a:pt x="35" y="5"/>
                    <a:pt x="35" y="5"/>
                    <a:pt x="35" y="5"/>
                  </a:cubicBezTo>
                  <a:cubicBezTo>
                    <a:pt x="45" y="5"/>
                    <a:pt x="53" y="13"/>
                    <a:pt x="53" y="23"/>
                  </a:cubicBezTo>
                  <a:cubicBezTo>
                    <a:pt x="53" y="33"/>
                    <a:pt x="45" y="41"/>
                    <a:pt x="35" y="41"/>
                  </a:cubicBezTo>
                  <a:cubicBezTo>
                    <a:pt x="0" y="41"/>
                    <a:pt x="0" y="41"/>
                    <a:pt x="0" y="41"/>
                  </a:cubicBezTo>
                  <a:cubicBezTo>
                    <a:pt x="0" y="35"/>
                    <a:pt x="0" y="35"/>
                    <a:pt x="0" y="35"/>
                  </a:cubicBezTo>
                  <a:cubicBezTo>
                    <a:pt x="35" y="35"/>
                    <a:pt x="35" y="35"/>
                    <a:pt x="35" y="35"/>
                  </a:cubicBezTo>
                  <a:cubicBezTo>
                    <a:pt x="41" y="35"/>
                    <a:pt x="47" y="30"/>
                    <a:pt x="47" y="23"/>
                  </a:cubicBezTo>
                  <a:cubicBezTo>
                    <a:pt x="47" y="16"/>
                    <a:pt x="41" y="11"/>
                    <a:pt x="35" y="11"/>
                  </a:cubicBezTo>
                  <a:cubicBezTo>
                    <a:pt x="16" y="11"/>
                    <a:pt x="16" y="11"/>
                    <a:pt x="16" y="11"/>
                  </a:cubicBezTo>
                  <a:cubicBezTo>
                    <a:pt x="16" y="16"/>
                    <a:pt x="16" y="16"/>
                    <a:pt x="16" y="16"/>
                  </a:cubicBezTo>
                  <a:lnTo>
                    <a:pt x="0" y="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 name="Freeform 556"/>
            <p:cNvSpPr>
              <a:spLocks noEditPoints="1"/>
            </p:cNvSpPr>
            <p:nvPr/>
          </p:nvSpPr>
          <p:spPr bwMode="auto">
            <a:xfrm>
              <a:off x="3895726" y="4583113"/>
              <a:ext cx="174625" cy="93663"/>
            </a:xfrm>
            <a:custGeom>
              <a:avLst/>
              <a:gdLst/>
              <a:ahLst/>
              <a:cxnLst>
                <a:cxn ang="0">
                  <a:pos x="0" y="36"/>
                </a:cxn>
                <a:cxn ang="0">
                  <a:pos x="0" y="8"/>
                </a:cxn>
                <a:cxn ang="0">
                  <a:pos x="3" y="2"/>
                </a:cxn>
                <a:cxn ang="0">
                  <a:pos x="9" y="0"/>
                </a:cxn>
                <a:cxn ang="0">
                  <a:pos x="58" y="0"/>
                </a:cxn>
                <a:cxn ang="0">
                  <a:pos x="64" y="2"/>
                </a:cxn>
                <a:cxn ang="0">
                  <a:pos x="67" y="8"/>
                </a:cxn>
                <a:cxn ang="0">
                  <a:pos x="67" y="36"/>
                </a:cxn>
                <a:cxn ang="0">
                  <a:pos x="61" y="36"/>
                </a:cxn>
                <a:cxn ang="0">
                  <a:pos x="61" y="8"/>
                </a:cxn>
                <a:cxn ang="0">
                  <a:pos x="60" y="6"/>
                </a:cxn>
                <a:cxn ang="0">
                  <a:pos x="58" y="6"/>
                </a:cxn>
                <a:cxn ang="0">
                  <a:pos x="9" y="6"/>
                </a:cxn>
                <a:cxn ang="0">
                  <a:pos x="7" y="6"/>
                </a:cxn>
                <a:cxn ang="0">
                  <a:pos x="6" y="8"/>
                </a:cxn>
                <a:cxn ang="0">
                  <a:pos x="6" y="36"/>
                </a:cxn>
                <a:cxn ang="0">
                  <a:pos x="0" y="36"/>
                </a:cxn>
                <a:cxn ang="0">
                  <a:pos x="12" y="27"/>
                </a:cxn>
                <a:cxn ang="0">
                  <a:pos x="54" y="27"/>
                </a:cxn>
                <a:cxn ang="0">
                  <a:pos x="54" y="33"/>
                </a:cxn>
                <a:cxn ang="0">
                  <a:pos x="12" y="33"/>
                </a:cxn>
                <a:cxn ang="0">
                  <a:pos x="12" y="27"/>
                </a:cxn>
                <a:cxn ang="0">
                  <a:pos x="12" y="14"/>
                </a:cxn>
                <a:cxn ang="0">
                  <a:pos x="54" y="14"/>
                </a:cxn>
                <a:cxn ang="0">
                  <a:pos x="54" y="20"/>
                </a:cxn>
                <a:cxn ang="0">
                  <a:pos x="12" y="20"/>
                </a:cxn>
                <a:cxn ang="0">
                  <a:pos x="12" y="14"/>
                </a:cxn>
              </a:cxnLst>
              <a:rect l="0" t="0" r="r" b="b"/>
              <a:pathLst>
                <a:path w="67" h="36">
                  <a:moveTo>
                    <a:pt x="0" y="36"/>
                  </a:moveTo>
                  <a:cubicBezTo>
                    <a:pt x="0" y="8"/>
                    <a:pt x="0" y="8"/>
                    <a:pt x="0" y="8"/>
                  </a:cubicBezTo>
                  <a:cubicBezTo>
                    <a:pt x="0" y="5"/>
                    <a:pt x="1" y="3"/>
                    <a:pt x="3" y="2"/>
                  </a:cubicBezTo>
                  <a:cubicBezTo>
                    <a:pt x="5" y="0"/>
                    <a:pt x="7" y="0"/>
                    <a:pt x="9" y="0"/>
                  </a:cubicBezTo>
                  <a:cubicBezTo>
                    <a:pt x="58" y="0"/>
                    <a:pt x="58" y="0"/>
                    <a:pt x="58" y="0"/>
                  </a:cubicBezTo>
                  <a:cubicBezTo>
                    <a:pt x="60" y="0"/>
                    <a:pt x="62" y="0"/>
                    <a:pt x="64" y="2"/>
                  </a:cubicBezTo>
                  <a:cubicBezTo>
                    <a:pt x="65" y="3"/>
                    <a:pt x="67" y="5"/>
                    <a:pt x="67" y="8"/>
                  </a:cubicBezTo>
                  <a:cubicBezTo>
                    <a:pt x="67" y="36"/>
                    <a:pt x="67" y="36"/>
                    <a:pt x="67" y="36"/>
                  </a:cubicBezTo>
                  <a:cubicBezTo>
                    <a:pt x="61" y="36"/>
                    <a:pt x="61" y="36"/>
                    <a:pt x="61" y="36"/>
                  </a:cubicBezTo>
                  <a:cubicBezTo>
                    <a:pt x="61" y="8"/>
                    <a:pt x="61" y="8"/>
                    <a:pt x="61" y="8"/>
                  </a:cubicBezTo>
                  <a:cubicBezTo>
                    <a:pt x="61" y="7"/>
                    <a:pt x="60" y="7"/>
                    <a:pt x="60" y="6"/>
                  </a:cubicBezTo>
                  <a:cubicBezTo>
                    <a:pt x="59" y="6"/>
                    <a:pt x="58" y="6"/>
                    <a:pt x="58" y="6"/>
                  </a:cubicBezTo>
                  <a:cubicBezTo>
                    <a:pt x="9" y="6"/>
                    <a:pt x="9" y="6"/>
                    <a:pt x="9" y="6"/>
                  </a:cubicBezTo>
                  <a:cubicBezTo>
                    <a:pt x="8" y="6"/>
                    <a:pt x="7" y="6"/>
                    <a:pt x="7" y="6"/>
                  </a:cubicBezTo>
                  <a:cubicBezTo>
                    <a:pt x="6" y="7"/>
                    <a:pt x="6" y="7"/>
                    <a:pt x="6" y="8"/>
                  </a:cubicBezTo>
                  <a:cubicBezTo>
                    <a:pt x="6" y="36"/>
                    <a:pt x="6" y="36"/>
                    <a:pt x="6" y="36"/>
                  </a:cubicBezTo>
                  <a:lnTo>
                    <a:pt x="0" y="36"/>
                  </a:lnTo>
                  <a:close/>
                  <a:moveTo>
                    <a:pt x="12" y="27"/>
                  </a:moveTo>
                  <a:cubicBezTo>
                    <a:pt x="54" y="27"/>
                    <a:pt x="54" y="27"/>
                    <a:pt x="54" y="27"/>
                  </a:cubicBezTo>
                  <a:cubicBezTo>
                    <a:pt x="54" y="33"/>
                    <a:pt x="54" y="33"/>
                    <a:pt x="54" y="33"/>
                  </a:cubicBezTo>
                  <a:cubicBezTo>
                    <a:pt x="12" y="33"/>
                    <a:pt x="12" y="33"/>
                    <a:pt x="12" y="33"/>
                  </a:cubicBezTo>
                  <a:lnTo>
                    <a:pt x="12" y="27"/>
                  </a:lnTo>
                  <a:close/>
                  <a:moveTo>
                    <a:pt x="12" y="14"/>
                  </a:moveTo>
                  <a:cubicBezTo>
                    <a:pt x="54" y="14"/>
                    <a:pt x="54" y="14"/>
                    <a:pt x="54" y="14"/>
                  </a:cubicBezTo>
                  <a:cubicBezTo>
                    <a:pt x="54" y="20"/>
                    <a:pt x="54" y="20"/>
                    <a:pt x="54" y="20"/>
                  </a:cubicBezTo>
                  <a:cubicBezTo>
                    <a:pt x="12" y="20"/>
                    <a:pt x="12" y="20"/>
                    <a:pt x="12" y="20"/>
                  </a:cubicBezTo>
                  <a:lnTo>
                    <a:pt x="12" y="1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 name="Rectangle 558"/>
            <p:cNvSpPr>
              <a:spLocks noChangeArrowheads="1"/>
            </p:cNvSpPr>
            <p:nvPr/>
          </p:nvSpPr>
          <p:spPr bwMode="auto">
            <a:xfrm>
              <a:off x="3608388" y="1354138"/>
              <a:ext cx="1927225" cy="142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1" name="Freeform 571"/>
            <p:cNvSpPr>
              <a:spLocks noEditPoints="1"/>
            </p:cNvSpPr>
            <p:nvPr/>
          </p:nvSpPr>
          <p:spPr bwMode="auto">
            <a:xfrm>
              <a:off x="3832226" y="2260600"/>
              <a:ext cx="188913" cy="284163"/>
            </a:xfrm>
            <a:custGeom>
              <a:avLst/>
              <a:gdLst/>
              <a:ahLst/>
              <a:cxnLst>
                <a:cxn ang="0">
                  <a:pos x="3" y="107"/>
                </a:cxn>
                <a:cxn ang="0">
                  <a:pos x="2" y="107"/>
                </a:cxn>
                <a:cxn ang="0">
                  <a:pos x="2" y="109"/>
                </a:cxn>
                <a:cxn ang="0">
                  <a:pos x="2" y="109"/>
                </a:cxn>
                <a:cxn ang="0">
                  <a:pos x="3" y="109"/>
                </a:cxn>
                <a:cxn ang="0">
                  <a:pos x="5" y="109"/>
                </a:cxn>
                <a:cxn ang="0">
                  <a:pos x="7" y="108"/>
                </a:cxn>
                <a:cxn ang="0">
                  <a:pos x="7" y="108"/>
                </a:cxn>
                <a:cxn ang="0">
                  <a:pos x="5" y="107"/>
                </a:cxn>
                <a:cxn ang="0">
                  <a:pos x="3" y="107"/>
                </a:cxn>
                <a:cxn ang="0">
                  <a:pos x="0" y="22"/>
                </a:cxn>
                <a:cxn ang="0">
                  <a:pos x="0" y="22"/>
                </a:cxn>
                <a:cxn ang="0">
                  <a:pos x="1" y="22"/>
                </a:cxn>
                <a:cxn ang="0">
                  <a:pos x="0" y="22"/>
                </a:cxn>
                <a:cxn ang="0">
                  <a:pos x="40" y="3"/>
                </a:cxn>
                <a:cxn ang="0">
                  <a:pos x="36" y="8"/>
                </a:cxn>
                <a:cxn ang="0">
                  <a:pos x="40" y="9"/>
                </a:cxn>
                <a:cxn ang="0">
                  <a:pos x="43" y="7"/>
                </a:cxn>
                <a:cxn ang="0">
                  <a:pos x="42" y="7"/>
                </a:cxn>
                <a:cxn ang="0">
                  <a:pos x="41" y="7"/>
                </a:cxn>
                <a:cxn ang="0">
                  <a:pos x="39" y="8"/>
                </a:cxn>
                <a:cxn ang="0">
                  <a:pos x="38" y="7"/>
                </a:cxn>
                <a:cxn ang="0">
                  <a:pos x="40" y="3"/>
                </a:cxn>
                <a:cxn ang="0">
                  <a:pos x="21" y="0"/>
                </a:cxn>
                <a:cxn ang="0">
                  <a:pos x="2" y="15"/>
                </a:cxn>
                <a:cxn ang="0">
                  <a:pos x="23" y="9"/>
                </a:cxn>
                <a:cxn ang="0">
                  <a:pos x="17" y="13"/>
                </a:cxn>
                <a:cxn ang="0">
                  <a:pos x="18" y="16"/>
                </a:cxn>
                <a:cxn ang="0">
                  <a:pos x="38" y="10"/>
                </a:cxn>
                <a:cxn ang="0">
                  <a:pos x="24" y="5"/>
                </a:cxn>
                <a:cxn ang="0">
                  <a:pos x="25" y="0"/>
                </a:cxn>
                <a:cxn ang="0">
                  <a:pos x="25" y="0"/>
                </a:cxn>
                <a:cxn ang="0">
                  <a:pos x="24" y="0"/>
                </a:cxn>
                <a:cxn ang="0">
                  <a:pos x="23" y="0"/>
                </a:cxn>
                <a:cxn ang="0">
                  <a:pos x="21" y="0"/>
                </a:cxn>
                <a:cxn ang="0">
                  <a:pos x="70" y="0"/>
                </a:cxn>
                <a:cxn ang="0">
                  <a:pos x="48" y="0"/>
                </a:cxn>
                <a:cxn ang="0">
                  <a:pos x="47" y="2"/>
                </a:cxn>
                <a:cxn ang="0">
                  <a:pos x="62" y="3"/>
                </a:cxn>
                <a:cxn ang="0">
                  <a:pos x="60" y="5"/>
                </a:cxn>
                <a:cxn ang="0">
                  <a:pos x="60" y="5"/>
                </a:cxn>
                <a:cxn ang="0">
                  <a:pos x="66" y="2"/>
                </a:cxn>
                <a:cxn ang="0">
                  <a:pos x="66" y="5"/>
                </a:cxn>
                <a:cxn ang="0">
                  <a:pos x="70" y="6"/>
                </a:cxn>
                <a:cxn ang="0">
                  <a:pos x="70" y="6"/>
                </a:cxn>
                <a:cxn ang="0">
                  <a:pos x="72" y="3"/>
                </a:cxn>
                <a:cxn ang="0">
                  <a:pos x="68" y="1"/>
                </a:cxn>
                <a:cxn ang="0">
                  <a:pos x="70" y="0"/>
                </a:cxn>
              </a:cxnLst>
              <a:rect l="0" t="0" r="r" b="b"/>
              <a:pathLst>
                <a:path w="72" h="109">
                  <a:moveTo>
                    <a:pt x="3" y="107"/>
                  </a:moveTo>
                  <a:cubicBezTo>
                    <a:pt x="2" y="107"/>
                    <a:pt x="2" y="107"/>
                    <a:pt x="2" y="107"/>
                  </a:cubicBezTo>
                  <a:cubicBezTo>
                    <a:pt x="2" y="108"/>
                    <a:pt x="2" y="109"/>
                    <a:pt x="2" y="109"/>
                  </a:cubicBezTo>
                  <a:cubicBezTo>
                    <a:pt x="2" y="109"/>
                    <a:pt x="2" y="109"/>
                    <a:pt x="2" y="109"/>
                  </a:cubicBezTo>
                  <a:cubicBezTo>
                    <a:pt x="3" y="109"/>
                    <a:pt x="3" y="109"/>
                    <a:pt x="3" y="109"/>
                  </a:cubicBezTo>
                  <a:cubicBezTo>
                    <a:pt x="4" y="109"/>
                    <a:pt x="4" y="109"/>
                    <a:pt x="5" y="109"/>
                  </a:cubicBezTo>
                  <a:cubicBezTo>
                    <a:pt x="6" y="109"/>
                    <a:pt x="7" y="109"/>
                    <a:pt x="7" y="108"/>
                  </a:cubicBezTo>
                  <a:cubicBezTo>
                    <a:pt x="7" y="108"/>
                    <a:pt x="7" y="108"/>
                    <a:pt x="7" y="108"/>
                  </a:cubicBezTo>
                  <a:cubicBezTo>
                    <a:pt x="6" y="108"/>
                    <a:pt x="5" y="107"/>
                    <a:pt x="5" y="107"/>
                  </a:cubicBezTo>
                  <a:cubicBezTo>
                    <a:pt x="4" y="107"/>
                    <a:pt x="3" y="107"/>
                    <a:pt x="3" y="107"/>
                  </a:cubicBezTo>
                  <a:moveTo>
                    <a:pt x="0" y="22"/>
                  </a:moveTo>
                  <a:cubicBezTo>
                    <a:pt x="0" y="22"/>
                    <a:pt x="0" y="22"/>
                    <a:pt x="0" y="22"/>
                  </a:cubicBezTo>
                  <a:cubicBezTo>
                    <a:pt x="1" y="22"/>
                    <a:pt x="1" y="22"/>
                    <a:pt x="1" y="22"/>
                  </a:cubicBezTo>
                  <a:cubicBezTo>
                    <a:pt x="1" y="22"/>
                    <a:pt x="1" y="22"/>
                    <a:pt x="0" y="22"/>
                  </a:cubicBezTo>
                  <a:moveTo>
                    <a:pt x="40" y="3"/>
                  </a:moveTo>
                  <a:cubicBezTo>
                    <a:pt x="39" y="5"/>
                    <a:pt x="37" y="6"/>
                    <a:pt x="36" y="8"/>
                  </a:cubicBezTo>
                  <a:cubicBezTo>
                    <a:pt x="37" y="8"/>
                    <a:pt x="38" y="9"/>
                    <a:pt x="40" y="9"/>
                  </a:cubicBezTo>
                  <a:cubicBezTo>
                    <a:pt x="41" y="9"/>
                    <a:pt x="43" y="8"/>
                    <a:pt x="43" y="7"/>
                  </a:cubicBezTo>
                  <a:cubicBezTo>
                    <a:pt x="43" y="7"/>
                    <a:pt x="43" y="7"/>
                    <a:pt x="42" y="7"/>
                  </a:cubicBezTo>
                  <a:cubicBezTo>
                    <a:pt x="42" y="7"/>
                    <a:pt x="41" y="7"/>
                    <a:pt x="41" y="7"/>
                  </a:cubicBezTo>
                  <a:cubicBezTo>
                    <a:pt x="40" y="7"/>
                    <a:pt x="40" y="8"/>
                    <a:pt x="39" y="8"/>
                  </a:cubicBezTo>
                  <a:cubicBezTo>
                    <a:pt x="39" y="8"/>
                    <a:pt x="39" y="7"/>
                    <a:pt x="38" y="7"/>
                  </a:cubicBezTo>
                  <a:cubicBezTo>
                    <a:pt x="40" y="7"/>
                    <a:pt x="43" y="4"/>
                    <a:pt x="40" y="3"/>
                  </a:cubicBezTo>
                  <a:moveTo>
                    <a:pt x="21" y="0"/>
                  </a:moveTo>
                  <a:cubicBezTo>
                    <a:pt x="12" y="1"/>
                    <a:pt x="5" y="7"/>
                    <a:pt x="2" y="15"/>
                  </a:cubicBezTo>
                  <a:cubicBezTo>
                    <a:pt x="8" y="12"/>
                    <a:pt x="17" y="10"/>
                    <a:pt x="23" y="9"/>
                  </a:cubicBezTo>
                  <a:cubicBezTo>
                    <a:pt x="21" y="11"/>
                    <a:pt x="18" y="11"/>
                    <a:pt x="17" y="13"/>
                  </a:cubicBezTo>
                  <a:cubicBezTo>
                    <a:pt x="17" y="14"/>
                    <a:pt x="17" y="15"/>
                    <a:pt x="18" y="16"/>
                  </a:cubicBezTo>
                  <a:cubicBezTo>
                    <a:pt x="25" y="13"/>
                    <a:pt x="30" y="12"/>
                    <a:pt x="38" y="10"/>
                  </a:cubicBezTo>
                  <a:cubicBezTo>
                    <a:pt x="35" y="6"/>
                    <a:pt x="26" y="10"/>
                    <a:pt x="24" y="5"/>
                  </a:cubicBezTo>
                  <a:cubicBezTo>
                    <a:pt x="23" y="2"/>
                    <a:pt x="24" y="2"/>
                    <a:pt x="25" y="0"/>
                  </a:cubicBezTo>
                  <a:cubicBezTo>
                    <a:pt x="25" y="0"/>
                    <a:pt x="25" y="0"/>
                    <a:pt x="25" y="0"/>
                  </a:cubicBezTo>
                  <a:cubicBezTo>
                    <a:pt x="25" y="0"/>
                    <a:pt x="24" y="0"/>
                    <a:pt x="24" y="0"/>
                  </a:cubicBezTo>
                  <a:cubicBezTo>
                    <a:pt x="24" y="0"/>
                    <a:pt x="23" y="0"/>
                    <a:pt x="23" y="0"/>
                  </a:cubicBezTo>
                  <a:cubicBezTo>
                    <a:pt x="22" y="0"/>
                    <a:pt x="21" y="0"/>
                    <a:pt x="21" y="0"/>
                  </a:cubicBezTo>
                  <a:moveTo>
                    <a:pt x="70" y="0"/>
                  </a:moveTo>
                  <a:cubicBezTo>
                    <a:pt x="48" y="0"/>
                    <a:pt x="48" y="0"/>
                    <a:pt x="48" y="0"/>
                  </a:cubicBezTo>
                  <a:cubicBezTo>
                    <a:pt x="47" y="0"/>
                    <a:pt x="47" y="1"/>
                    <a:pt x="47" y="2"/>
                  </a:cubicBezTo>
                  <a:cubicBezTo>
                    <a:pt x="53" y="2"/>
                    <a:pt x="60" y="2"/>
                    <a:pt x="62" y="3"/>
                  </a:cubicBezTo>
                  <a:cubicBezTo>
                    <a:pt x="61" y="3"/>
                    <a:pt x="60" y="3"/>
                    <a:pt x="60" y="5"/>
                  </a:cubicBezTo>
                  <a:cubicBezTo>
                    <a:pt x="60" y="5"/>
                    <a:pt x="60" y="5"/>
                    <a:pt x="60" y="5"/>
                  </a:cubicBezTo>
                  <a:cubicBezTo>
                    <a:pt x="63" y="5"/>
                    <a:pt x="64" y="3"/>
                    <a:pt x="66" y="2"/>
                  </a:cubicBezTo>
                  <a:cubicBezTo>
                    <a:pt x="68" y="3"/>
                    <a:pt x="66" y="3"/>
                    <a:pt x="66" y="5"/>
                  </a:cubicBezTo>
                  <a:cubicBezTo>
                    <a:pt x="68" y="5"/>
                    <a:pt x="68" y="6"/>
                    <a:pt x="70" y="6"/>
                  </a:cubicBezTo>
                  <a:cubicBezTo>
                    <a:pt x="70" y="6"/>
                    <a:pt x="70" y="6"/>
                    <a:pt x="70" y="6"/>
                  </a:cubicBezTo>
                  <a:cubicBezTo>
                    <a:pt x="70" y="4"/>
                    <a:pt x="72" y="5"/>
                    <a:pt x="72" y="3"/>
                  </a:cubicBezTo>
                  <a:cubicBezTo>
                    <a:pt x="70" y="3"/>
                    <a:pt x="70" y="2"/>
                    <a:pt x="68" y="1"/>
                  </a:cubicBezTo>
                  <a:cubicBezTo>
                    <a:pt x="68" y="0"/>
                    <a:pt x="69" y="0"/>
                    <a:pt x="70" y="0"/>
                  </a:cubicBezTo>
                </a:path>
              </a:pathLst>
            </a:custGeom>
            <a:solidFill>
              <a:srgbClr val="40404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62" name="Picture Placeholder 7"/>
          <p:cNvSpPr>
            <a:spLocks noGrp="1"/>
          </p:cNvSpPr>
          <p:nvPr>
            <p:ph type="pic" sz="quarter" idx="34" hasCustomPrompt="1"/>
          </p:nvPr>
        </p:nvSpPr>
        <p:spPr>
          <a:xfrm>
            <a:off x="3680621" y="2598629"/>
            <a:ext cx="1779586" cy="2755934"/>
          </a:xfrm>
          <a:prstGeom prst="roundRect">
            <a:avLst>
              <a:gd name="adj" fmla="val 3267"/>
            </a:avLst>
          </a:prstGeom>
          <a:noFill/>
          <a:ln w="38100">
            <a:noFill/>
          </a:ln>
        </p:spPr>
        <p:txBody>
          <a:bodyPr wrap="none" tIns="0" bIns="914400" anchor="b"/>
          <a:lstStyle>
            <a:lvl1pPr algn="ctr" rtl="0">
              <a:buNone/>
              <a:defRPr sz="1400" b="1" baseline="0">
                <a:solidFill>
                  <a:schemeClr val="bg1"/>
                </a:solidFill>
              </a:defRPr>
            </a:lvl1pPr>
          </a:lstStyle>
          <a:p>
            <a:r>
              <a:rPr lang="en-US" dirty="0" smtClean="0"/>
              <a:t>Click  Icon To Add Image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anim calcmode="lin" valueType="num">
                                      <p:cBhvr>
                                        <p:cTn id="8" dur="500" fill="hold"/>
                                        <p:tgtEl>
                                          <p:spTgt spid="68"/>
                                        </p:tgtEl>
                                        <p:attrNameLst>
                                          <p:attrName>ppt_x</p:attrName>
                                        </p:attrNameLst>
                                      </p:cBhvr>
                                      <p:tavLst>
                                        <p:tav tm="0">
                                          <p:val>
                                            <p:strVal val="#ppt_x"/>
                                          </p:val>
                                        </p:tav>
                                        <p:tav tm="100000">
                                          <p:val>
                                            <p:strVal val="#ppt_x"/>
                                          </p:val>
                                        </p:tav>
                                      </p:tavLst>
                                    </p:anim>
                                    <p:anim calcmode="lin" valueType="num">
                                      <p:cBhvr>
                                        <p:cTn id="9" dur="500" fill="hold"/>
                                        <p:tgtEl>
                                          <p:spTgt spid="6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69">
                                            <p:txEl>
                                              <p:pRg st="0" end="0"/>
                                            </p:txEl>
                                          </p:spTgt>
                                        </p:tgtEl>
                                        <p:attrNameLst>
                                          <p:attrName>style.visibility</p:attrName>
                                        </p:attrNameLst>
                                      </p:cBhvr>
                                      <p:to>
                                        <p:strVal val="visible"/>
                                      </p:to>
                                    </p:set>
                                    <p:animEffect transition="in" filter="fade">
                                      <p:cBhvr>
                                        <p:cTn id="13" dur="500"/>
                                        <p:tgtEl>
                                          <p:spTgt spid="69">
                                            <p:txEl>
                                              <p:pRg st="0" end="0"/>
                                            </p:txEl>
                                          </p:spTgt>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70"/>
                                        </p:tgtEl>
                                        <p:attrNameLst>
                                          <p:attrName>style.visibility</p:attrName>
                                        </p:attrNameLst>
                                      </p:cBhvr>
                                      <p:to>
                                        <p:strVal val="visible"/>
                                      </p:to>
                                    </p:set>
                                    <p:animEffect transition="in" filter="fade">
                                      <p:cBhvr>
                                        <p:cTn id="17" dur="500"/>
                                        <p:tgtEl>
                                          <p:spTgt spid="7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121"/>
                                        </p:tgtEl>
                                        <p:attrNameLst>
                                          <p:attrName>style.visibility</p:attrName>
                                        </p:attrNameLst>
                                      </p:cBhvr>
                                      <p:to>
                                        <p:strVal val="visible"/>
                                      </p:to>
                                    </p:set>
                                    <p:anim calcmode="lin" valueType="num">
                                      <p:cBhvr additive="base">
                                        <p:cTn id="21" dur="500" fill="hold"/>
                                        <p:tgtEl>
                                          <p:spTgt spid="121"/>
                                        </p:tgtEl>
                                        <p:attrNameLst>
                                          <p:attrName>ppt_x</p:attrName>
                                        </p:attrNameLst>
                                      </p:cBhvr>
                                      <p:tavLst>
                                        <p:tav tm="0">
                                          <p:val>
                                            <p:strVal val="#ppt_x"/>
                                          </p:val>
                                        </p:tav>
                                        <p:tav tm="100000">
                                          <p:val>
                                            <p:strVal val="#ppt_x"/>
                                          </p:val>
                                        </p:tav>
                                      </p:tavLst>
                                    </p:anim>
                                    <p:anim calcmode="lin" valueType="num">
                                      <p:cBhvr additive="base">
                                        <p:cTn id="22" dur="500" fill="hold"/>
                                        <p:tgtEl>
                                          <p:spTgt spid="121"/>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16" presetClass="entr" presetSubtype="42" fill="hold" grpId="0" nodeType="afterEffect">
                                  <p:stCondLst>
                                    <p:cond delay="0"/>
                                  </p:stCondLst>
                                  <p:childTnLst>
                                    <p:set>
                                      <p:cBhvr>
                                        <p:cTn id="25" dur="1" fill="hold">
                                          <p:stCondLst>
                                            <p:cond delay="0"/>
                                          </p:stCondLst>
                                        </p:cTn>
                                        <p:tgtEl>
                                          <p:spTgt spid="162"/>
                                        </p:tgtEl>
                                        <p:attrNameLst>
                                          <p:attrName>style.visibility</p:attrName>
                                        </p:attrNameLst>
                                      </p:cBhvr>
                                      <p:to>
                                        <p:strVal val="visible"/>
                                      </p:to>
                                    </p:set>
                                    <p:animEffect transition="in" filter="barn(outHorizontal)">
                                      <p:cBhvr>
                                        <p:cTn id="26" dur="5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build="p">
        <p:tmplLst>
          <p:tmpl lvl="1">
            <p:tnLst>
              <p:par>
                <p:cTn presetID="10" presetClass="entr" presetSubtype="0" fill="hold" nodeType="afterEffect">
                  <p:stCondLst>
                    <p:cond delay="0"/>
                  </p:stCondLst>
                  <p:childTnLst>
                    <p:set>
                      <p:cBhvr>
                        <p:cTn dur="1" fill="hold">
                          <p:stCondLst>
                            <p:cond delay="0"/>
                          </p:stCondLst>
                        </p:cTn>
                        <p:tgtEl>
                          <p:spTgt spid="69"/>
                        </p:tgtEl>
                        <p:attrNameLst>
                          <p:attrName>style.visibility</p:attrName>
                        </p:attrNameLst>
                      </p:cBhvr>
                      <p:to>
                        <p:strVal val="visible"/>
                      </p:to>
                    </p:set>
                    <p:animEffect transition="in" filter="fade">
                      <p:cBhvr>
                        <p:cTn dur="500"/>
                        <p:tgtEl>
                          <p:spTgt spid="69"/>
                        </p:tgtEl>
                      </p:cBhvr>
                    </p:animEffect>
                  </p:childTnLst>
                </p:cTn>
              </p:par>
            </p:tnLst>
          </p:tmpl>
        </p:tmplLst>
      </p:bldP>
      <p:bldP spid="162" grpId="0"/>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mockup">
    <p:spTree>
      <p:nvGrpSpPr>
        <p:cNvPr id="1" name=""/>
        <p:cNvGrpSpPr/>
        <p:nvPr/>
      </p:nvGrpSpPr>
      <p:grpSpPr>
        <a:xfrm>
          <a:off x="0" y="0"/>
          <a:ext cx="0" cy="0"/>
          <a:chOff x="0" y="0"/>
          <a:chExt cx="0" cy="0"/>
        </a:xfrm>
      </p:grpSpPr>
      <p:sp>
        <p:nvSpPr>
          <p:cNvPr id="160" name="Title 1"/>
          <p:cNvSpPr>
            <a:spLocks noGrp="1"/>
          </p:cNvSpPr>
          <p:nvPr>
            <p:ph type="title"/>
          </p:nvPr>
        </p:nvSpPr>
        <p:spPr>
          <a:xfrm>
            <a:off x="646349" y="442230"/>
            <a:ext cx="4443296" cy="310112"/>
          </a:xfrm>
          <a:prstGeom prst="rect">
            <a:avLst/>
          </a:prstGeom>
        </p:spPr>
        <p:txBody>
          <a:bodyPr wrap="none" lIns="0" tIns="0" rIns="0" bIns="0" anchor="ctr">
            <a:noAutofit/>
          </a:bodyPr>
          <a:lstStyle>
            <a:lvl1pPr algn="ctr">
              <a:defRPr sz="3200" b="0" i="0" baseline="0">
                <a:solidFill>
                  <a:schemeClr val="tx1"/>
                </a:solidFill>
                <a:latin typeface="Segoe UI Light" panose="020B0502040204020203" pitchFamily="34" charset="0"/>
                <a:cs typeface="Segoe UI Light" panose="020B0502040204020203" pitchFamily="34" charset="0"/>
              </a:defRPr>
            </a:lvl1pPr>
          </a:lstStyle>
          <a:p>
            <a:pPr algn="l"/>
            <a:r>
              <a:rPr lang="ru-RU" dirty="0" smtClean="0">
                <a:latin typeface="Segoe UI Semilight" panose="020B0402040204020203" pitchFamily="34" charset="0"/>
                <a:cs typeface="Segoe UI Semilight" panose="020B0402040204020203" pitchFamily="34" charset="0"/>
              </a:rPr>
              <a:t>Образец заголовка</a:t>
            </a:r>
            <a:endParaRPr lang="ru-RU" dirty="0">
              <a:latin typeface="Segoe UI Semilight" panose="020B0402040204020203" pitchFamily="34" charset="0"/>
              <a:cs typeface="Segoe UI Semilight" panose="020B0402040204020203" pitchFamily="34" charset="0"/>
            </a:endParaRPr>
          </a:p>
        </p:txBody>
      </p:sp>
      <p:sp>
        <p:nvSpPr>
          <p:cNvPr id="161" name="Text Placeholder 3"/>
          <p:cNvSpPr>
            <a:spLocks noGrp="1"/>
          </p:cNvSpPr>
          <p:nvPr>
            <p:ph type="body" sz="half" idx="2" hasCustomPrompt="1"/>
          </p:nvPr>
        </p:nvSpPr>
        <p:spPr>
          <a:xfrm>
            <a:off x="628887" y="1257863"/>
            <a:ext cx="2600325" cy="200746"/>
          </a:xfrm>
          <a:prstGeom prst="rect">
            <a:avLst/>
          </a:prstGeom>
        </p:spPr>
        <p:txBody>
          <a:bodyPr wrap="square" lIns="0" tIns="0" rIns="0" bIns="0" anchor="ctr">
            <a:noAutofit/>
          </a:bodyPr>
          <a:lstStyle>
            <a:lvl1pPr marL="0" indent="0" algn="l">
              <a:buNone/>
              <a:defRPr sz="16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grpSp>
        <p:nvGrpSpPr>
          <p:cNvPr id="162" name="Group 161"/>
          <p:cNvGrpSpPr/>
          <p:nvPr userDrawn="1"/>
        </p:nvGrpSpPr>
        <p:grpSpPr>
          <a:xfrm>
            <a:off x="634892" y="1574327"/>
            <a:ext cx="4148138" cy="76200"/>
            <a:chOff x="508000" y="2487613"/>
            <a:chExt cx="2818606" cy="76200"/>
          </a:xfrm>
        </p:grpSpPr>
        <p:sp>
          <p:nvSpPr>
            <p:cNvPr id="163" name="Rectangle 162"/>
            <p:cNvSpPr/>
            <p:nvPr userDrawn="1"/>
          </p:nvSpPr>
          <p:spPr>
            <a:xfrm>
              <a:off x="508000" y="2487613"/>
              <a:ext cx="469924"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163"/>
            <p:cNvSpPr/>
            <p:nvPr userDrawn="1"/>
          </p:nvSpPr>
          <p:spPr>
            <a:xfrm>
              <a:off x="976948" y="2487613"/>
              <a:ext cx="469924" cy="7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64"/>
            <p:cNvSpPr/>
            <p:nvPr userDrawn="1"/>
          </p:nvSpPr>
          <p:spPr>
            <a:xfrm>
              <a:off x="1446882" y="2487613"/>
              <a:ext cx="469924" cy="76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Rectangle 165"/>
            <p:cNvSpPr/>
            <p:nvPr userDrawn="1"/>
          </p:nvSpPr>
          <p:spPr>
            <a:xfrm>
              <a:off x="1916815" y="2487613"/>
              <a:ext cx="469924" cy="76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7" name="Rectangle 166"/>
            <p:cNvSpPr/>
            <p:nvPr userDrawn="1"/>
          </p:nvSpPr>
          <p:spPr>
            <a:xfrm>
              <a:off x="2386749" y="2487613"/>
              <a:ext cx="469924" cy="76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Rectangle 167"/>
            <p:cNvSpPr/>
            <p:nvPr userDrawn="1"/>
          </p:nvSpPr>
          <p:spPr>
            <a:xfrm>
              <a:off x="2856682" y="2487613"/>
              <a:ext cx="469924"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9" name="Pentagon 168"/>
          <p:cNvSpPr>
            <a:spLocks noChangeAspect="1"/>
          </p:cNvSpPr>
          <p:nvPr userDrawn="1"/>
        </p:nvSpPr>
        <p:spPr>
          <a:xfrm rot="5400000">
            <a:off x="8501871" y="773413"/>
            <a:ext cx="394954" cy="495300"/>
          </a:xfrm>
          <a:prstGeom prst="homePlate">
            <a:avLst>
              <a:gd name="adj" fmla="val 3190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70" name="Slide Number Placeholder 4"/>
          <p:cNvSpPr txBox="1">
            <a:spLocks/>
          </p:cNvSpPr>
          <p:nvPr userDrawn="1"/>
        </p:nvSpPr>
        <p:spPr>
          <a:xfrm>
            <a:off x="8426147" y="790539"/>
            <a:ext cx="546403" cy="403892"/>
          </a:xfrm>
          <a:prstGeom prst="rect">
            <a:avLst/>
          </a:prstGeom>
        </p:spPr>
        <p:txBody>
          <a:bodyPr vert="horz" lIns="91440" tIns="45720" rIns="91440" bIns="4572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36B7D2-B98C-44FD-8D04-7EC62A564975}" type="slidenum">
              <a:rPr lang="en-US" sz="1200" smtClean="0"/>
              <a:pPr/>
              <a:t>‹#›</a:t>
            </a:fld>
            <a:endParaRPr lang="en-US" sz="1200" dirty="0"/>
          </a:p>
        </p:txBody>
      </p:sp>
      <p:grpSp>
        <p:nvGrpSpPr>
          <p:cNvPr id="171" name="Group 14"/>
          <p:cNvGrpSpPr/>
          <p:nvPr userDrawn="1"/>
        </p:nvGrpSpPr>
        <p:grpSpPr>
          <a:xfrm>
            <a:off x="666864" y="2038125"/>
            <a:ext cx="1648565" cy="3069995"/>
            <a:chOff x="3498851" y="957263"/>
            <a:chExt cx="2143125" cy="3990975"/>
          </a:xfrm>
        </p:grpSpPr>
        <p:sp>
          <p:nvSpPr>
            <p:cNvPr id="172" name="Freeform 517"/>
            <p:cNvSpPr>
              <a:spLocks/>
            </p:cNvSpPr>
            <p:nvPr/>
          </p:nvSpPr>
          <p:spPr bwMode="auto">
            <a:xfrm>
              <a:off x="3498851" y="957263"/>
              <a:ext cx="2143125" cy="3990975"/>
            </a:xfrm>
            <a:custGeom>
              <a:avLst/>
              <a:gdLst/>
              <a:ahLst/>
              <a:cxnLst>
                <a:cxn ang="0">
                  <a:pos x="66" y="7"/>
                </a:cxn>
                <a:cxn ang="0">
                  <a:pos x="411" y="0"/>
                </a:cxn>
                <a:cxn ang="0">
                  <a:pos x="756" y="7"/>
                </a:cxn>
                <a:cxn ang="0">
                  <a:pos x="821" y="76"/>
                </a:cxn>
                <a:cxn ang="0">
                  <a:pos x="821" y="1429"/>
                </a:cxn>
                <a:cxn ang="0">
                  <a:pos x="729" y="1525"/>
                </a:cxn>
                <a:cxn ang="0">
                  <a:pos x="411" y="1530"/>
                </a:cxn>
                <a:cxn ang="0">
                  <a:pos x="92" y="1525"/>
                </a:cxn>
                <a:cxn ang="0">
                  <a:pos x="0" y="1429"/>
                </a:cxn>
                <a:cxn ang="0">
                  <a:pos x="0" y="76"/>
                </a:cxn>
                <a:cxn ang="0">
                  <a:pos x="66" y="7"/>
                </a:cxn>
              </a:cxnLst>
              <a:rect l="0" t="0" r="r" b="b"/>
              <a:pathLst>
                <a:path w="821" h="1531">
                  <a:moveTo>
                    <a:pt x="66" y="7"/>
                  </a:moveTo>
                  <a:cubicBezTo>
                    <a:pt x="181" y="3"/>
                    <a:pt x="296" y="0"/>
                    <a:pt x="411" y="0"/>
                  </a:cubicBezTo>
                  <a:cubicBezTo>
                    <a:pt x="526" y="0"/>
                    <a:pt x="641" y="3"/>
                    <a:pt x="756" y="7"/>
                  </a:cubicBezTo>
                  <a:cubicBezTo>
                    <a:pt x="792" y="8"/>
                    <a:pt x="821" y="40"/>
                    <a:pt x="821" y="76"/>
                  </a:cubicBezTo>
                  <a:cubicBezTo>
                    <a:pt x="821" y="527"/>
                    <a:pt x="821" y="978"/>
                    <a:pt x="821" y="1429"/>
                  </a:cubicBezTo>
                  <a:cubicBezTo>
                    <a:pt x="821" y="1479"/>
                    <a:pt x="780" y="1523"/>
                    <a:pt x="729" y="1525"/>
                  </a:cubicBezTo>
                  <a:cubicBezTo>
                    <a:pt x="623" y="1529"/>
                    <a:pt x="517" y="1531"/>
                    <a:pt x="411" y="1530"/>
                  </a:cubicBezTo>
                  <a:cubicBezTo>
                    <a:pt x="305" y="1530"/>
                    <a:pt x="198" y="1529"/>
                    <a:pt x="92" y="1525"/>
                  </a:cubicBezTo>
                  <a:cubicBezTo>
                    <a:pt x="42" y="1523"/>
                    <a:pt x="0" y="1479"/>
                    <a:pt x="0" y="1429"/>
                  </a:cubicBezTo>
                  <a:cubicBezTo>
                    <a:pt x="0" y="978"/>
                    <a:pt x="0" y="527"/>
                    <a:pt x="0" y="76"/>
                  </a:cubicBezTo>
                  <a:cubicBezTo>
                    <a:pt x="0" y="40"/>
                    <a:pt x="30" y="8"/>
                    <a:pt x="66" y="7"/>
                  </a:cubicBezTo>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3" name="Freeform 518"/>
            <p:cNvSpPr>
              <a:spLocks/>
            </p:cNvSpPr>
            <p:nvPr/>
          </p:nvSpPr>
          <p:spPr bwMode="auto">
            <a:xfrm>
              <a:off x="3500438" y="960438"/>
              <a:ext cx="2141538" cy="3984625"/>
            </a:xfrm>
            <a:custGeom>
              <a:avLst/>
              <a:gdLst/>
              <a:ahLst/>
              <a:cxnLst>
                <a:cxn ang="0">
                  <a:pos x="65" y="7"/>
                </a:cxn>
                <a:cxn ang="0">
                  <a:pos x="410" y="0"/>
                </a:cxn>
                <a:cxn ang="0">
                  <a:pos x="755" y="7"/>
                </a:cxn>
                <a:cxn ang="0">
                  <a:pos x="820" y="75"/>
                </a:cxn>
                <a:cxn ang="0">
                  <a:pos x="820" y="1428"/>
                </a:cxn>
                <a:cxn ang="0">
                  <a:pos x="728" y="1523"/>
                </a:cxn>
                <a:cxn ang="0">
                  <a:pos x="410" y="1529"/>
                </a:cxn>
                <a:cxn ang="0">
                  <a:pos x="91" y="1523"/>
                </a:cxn>
                <a:cxn ang="0">
                  <a:pos x="0" y="1428"/>
                </a:cxn>
                <a:cxn ang="0">
                  <a:pos x="0" y="75"/>
                </a:cxn>
                <a:cxn ang="0">
                  <a:pos x="65" y="7"/>
                </a:cxn>
              </a:cxnLst>
              <a:rect l="0" t="0" r="r" b="b"/>
              <a:pathLst>
                <a:path w="820" h="1529">
                  <a:moveTo>
                    <a:pt x="65" y="7"/>
                  </a:moveTo>
                  <a:cubicBezTo>
                    <a:pt x="180" y="2"/>
                    <a:pt x="295" y="0"/>
                    <a:pt x="410" y="0"/>
                  </a:cubicBezTo>
                  <a:cubicBezTo>
                    <a:pt x="525" y="0"/>
                    <a:pt x="640" y="2"/>
                    <a:pt x="755" y="7"/>
                  </a:cubicBezTo>
                  <a:cubicBezTo>
                    <a:pt x="790" y="8"/>
                    <a:pt x="820" y="39"/>
                    <a:pt x="820" y="75"/>
                  </a:cubicBezTo>
                  <a:cubicBezTo>
                    <a:pt x="820" y="504"/>
                    <a:pt x="820" y="998"/>
                    <a:pt x="820" y="1428"/>
                  </a:cubicBezTo>
                  <a:cubicBezTo>
                    <a:pt x="820" y="1478"/>
                    <a:pt x="779" y="1521"/>
                    <a:pt x="728" y="1523"/>
                  </a:cubicBezTo>
                  <a:cubicBezTo>
                    <a:pt x="622" y="1527"/>
                    <a:pt x="516" y="1529"/>
                    <a:pt x="410" y="1529"/>
                  </a:cubicBezTo>
                  <a:cubicBezTo>
                    <a:pt x="307" y="1529"/>
                    <a:pt x="192" y="1527"/>
                    <a:pt x="91" y="1523"/>
                  </a:cubicBezTo>
                  <a:cubicBezTo>
                    <a:pt x="41" y="1521"/>
                    <a:pt x="0" y="1478"/>
                    <a:pt x="0" y="1428"/>
                  </a:cubicBezTo>
                  <a:cubicBezTo>
                    <a:pt x="0" y="998"/>
                    <a:pt x="0" y="504"/>
                    <a:pt x="0" y="75"/>
                  </a:cubicBezTo>
                  <a:cubicBezTo>
                    <a:pt x="0" y="39"/>
                    <a:pt x="29" y="8"/>
                    <a:pt x="65" y="7"/>
                  </a:cubicBezTo>
                </a:path>
              </a:pathLst>
            </a:custGeom>
            <a:solidFill>
              <a:srgbClr val="1E1E1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519"/>
            <p:cNvSpPr>
              <a:spLocks/>
            </p:cNvSpPr>
            <p:nvPr/>
          </p:nvSpPr>
          <p:spPr bwMode="auto">
            <a:xfrm>
              <a:off x="3503613" y="960438"/>
              <a:ext cx="2136775" cy="3981450"/>
            </a:xfrm>
            <a:custGeom>
              <a:avLst/>
              <a:gdLst/>
              <a:ahLst/>
              <a:cxnLst>
                <a:cxn ang="0">
                  <a:pos x="64" y="7"/>
                </a:cxn>
                <a:cxn ang="0">
                  <a:pos x="409" y="0"/>
                </a:cxn>
                <a:cxn ang="0">
                  <a:pos x="754" y="8"/>
                </a:cxn>
                <a:cxn ang="0">
                  <a:pos x="818" y="75"/>
                </a:cxn>
                <a:cxn ang="0">
                  <a:pos x="818" y="1428"/>
                </a:cxn>
                <a:cxn ang="0">
                  <a:pos x="727" y="1522"/>
                </a:cxn>
                <a:cxn ang="0">
                  <a:pos x="409" y="1528"/>
                </a:cxn>
                <a:cxn ang="0">
                  <a:pos x="90" y="1522"/>
                </a:cxn>
                <a:cxn ang="0">
                  <a:pos x="0" y="1428"/>
                </a:cxn>
                <a:cxn ang="0">
                  <a:pos x="0" y="75"/>
                </a:cxn>
                <a:cxn ang="0">
                  <a:pos x="64" y="7"/>
                </a:cxn>
              </a:cxnLst>
              <a:rect l="0" t="0" r="r" b="b"/>
              <a:pathLst>
                <a:path w="818" h="1528">
                  <a:moveTo>
                    <a:pt x="64" y="7"/>
                  </a:moveTo>
                  <a:cubicBezTo>
                    <a:pt x="179" y="3"/>
                    <a:pt x="294" y="0"/>
                    <a:pt x="409" y="0"/>
                  </a:cubicBezTo>
                  <a:cubicBezTo>
                    <a:pt x="524" y="1"/>
                    <a:pt x="639" y="3"/>
                    <a:pt x="754" y="8"/>
                  </a:cubicBezTo>
                  <a:cubicBezTo>
                    <a:pt x="789" y="9"/>
                    <a:pt x="818" y="40"/>
                    <a:pt x="818" y="75"/>
                  </a:cubicBezTo>
                  <a:cubicBezTo>
                    <a:pt x="818" y="483"/>
                    <a:pt x="818" y="1020"/>
                    <a:pt x="818" y="1428"/>
                  </a:cubicBezTo>
                  <a:cubicBezTo>
                    <a:pt x="818" y="1478"/>
                    <a:pt x="777" y="1521"/>
                    <a:pt x="727" y="1522"/>
                  </a:cubicBezTo>
                  <a:cubicBezTo>
                    <a:pt x="621" y="1526"/>
                    <a:pt x="515" y="1528"/>
                    <a:pt x="409" y="1528"/>
                  </a:cubicBezTo>
                  <a:cubicBezTo>
                    <a:pt x="310" y="1528"/>
                    <a:pt x="186" y="1526"/>
                    <a:pt x="90" y="1522"/>
                  </a:cubicBezTo>
                  <a:cubicBezTo>
                    <a:pt x="41" y="1521"/>
                    <a:pt x="0" y="1478"/>
                    <a:pt x="0" y="1428"/>
                  </a:cubicBezTo>
                  <a:cubicBezTo>
                    <a:pt x="0" y="1020"/>
                    <a:pt x="0" y="483"/>
                    <a:pt x="0" y="75"/>
                  </a:cubicBezTo>
                  <a:cubicBezTo>
                    <a:pt x="0" y="40"/>
                    <a:pt x="29" y="9"/>
                    <a:pt x="64" y="7"/>
                  </a:cubicBezTo>
                </a:path>
              </a:pathLst>
            </a:custGeom>
            <a:solidFill>
              <a:srgbClr val="2222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5" name="Freeform 520"/>
            <p:cNvSpPr>
              <a:spLocks/>
            </p:cNvSpPr>
            <p:nvPr/>
          </p:nvSpPr>
          <p:spPr bwMode="auto">
            <a:xfrm>
              <a:off x="3506788" y="963613"/>
              <a:ext cx="2130425" cy="3976688"/>
            </a:xfrm>
            <a:custGeom>
              <a:avLst/>
              <a:gdLst/>
              <a:ahLst/>
              <a:cxnLst>
                <a:cxn ang="0">
                  <a:pos x="63" y="7"/>
                </a:cxn>
                <a:cxn ang="0">
                  <a:pos x="408" y="0"/>
                </a:cxn>
                <a:cxn ang="0">
                  <a:pos x="753" y="7"/>
                </a:cxn>
                <a:cxn ang="0">
                  <a:pos x="816" y="74"/>
                </a:cxn>
                <a:cxn ang="0">
                  <a:pos x="816" y="1427"/>
                </a:cxn>
                <a:cxn ang="0">
                  <a:pos x="726" y="1521"/>
                </a:cxn>
                <a:cxn ang="0">
                  <a:pos x="408" y="1526"/>
                </a:cxn>
                <a:cxn ang="0">
                  <a:pos x="89" y="1520"/>
                </a:cxn>
                <a:cxn ang="0">
                  <a:pos x="0" y="1427"/>
                </a:cxn>
                <a:cxn ang="0">
                  <a:pos x="0" y="74"/>
                </a:cxn>
                <a:cxn ang="0">
                  <a:pos x="63" y="7"/>
                </a:cxn>
              </a:cxnLst>
              <a:rect l="0" t="0" r="r" b="b"/>
              <a:pathLst>
                <a:path w="816" h="1526">
                  <a:moveTo>
                    <a:pt x="63" y="7"/>
                  </a:moveTo>
                  <a:cubicBezTo>
                    <a:pt x="178" y="3"/>
                    <a:pt x="293" y="0"/>
                    <a:pt x="408" y="0"/>
                  </a:cubicBezTo>
                  <a:cubicBezTo>
                    <a:pt x="523" y="0"/>
                    <a:pt x="638" y="3"/>
                    <a:pt x="753" y="7"/>
                  </a:cubicBezTo>
                  <a:cubicBezTo>
                    <a:pt x="787" y="9"/>
                    <a:pt x="816" y="39"/>
                    <a:pt x="816" y="74"/>
                  </a:cubicBezTo>
                  <a:cubicBezTo>
                    <a:pt x="816" y="460"/>
                    <a:pt x="816" y="1040"/>
                    <a:pt x="816" y="1427"/>
                  </a:cubicBezTo>
                  <a:cubicBezTo>
                    <a:pt x="816" y="1476"/>
                    <a:pt x="776" y="1519"/>
                    <a:pt x="726" y="1521"/>
                  </a:cubicBezTo>
                  <a:cubicBezTo>
                    <a:pt x="620" y="1524"/>
                    <a:pt x="514" y="1526"/>
                    <a:pt x="408" y="1526"/>
                  </a:cubicBezTo>
                  <a:cubicBezTo>
                    <a:pt x="312" y="1526"/>
                    <a:pt x="180" y="1524"/>
                    <a:pt x="89" y="1520"/>
                  </a:cubicBezTo>
                  <a:cubicBezTo>
                    <a:pt x="40" y="1519"/>
                    <a:pt x="0" y="1476"/>
                    <a:pt x="0" y="1427"/>
                  </a:cubicBezTo>
                  <a:cubicBezTo>
                    <a:pt x="0" y="1040"/>
                    <a:pt x="0" y="460"/>
                    <a:pt x="0" y="74"/>
                  </a:cubicBezTo>
                  <a:cubicBezTo>
                    <a:pt x="0" y="39"/>
                    <a:pt x="28" y="8"/>
                    <a:pt x="63" y="7"/>
                  </a:cubicBezTo>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521"/>
            <p:cNvSpPr>
              <a:spLocks/>
            </p:cNvSpPr>
            <p:nvPr/>
          </p:nvSpPr>
          <p:spPr bwMode="auto">
            <a:xfrm>
              <a:off x="3508376" y="965200"/>
              <a:ext cx="2127250" cy="3971925"/>
            </a:xfrm>
            <a:custGeom>
              <a:avLst/>
              <a:gdLst/>
              <a:ahLst/>
              <a:cxnLst>
                <a:cxn ang="0">
                  <a:pos x="62" y="7"/>
                </a:cxn>
                <a:cxn ang="0">
                  <a:pos x="407" y="0"/>
                </a:cxn>
                <a:cxn ang="0">
                  <a:pos x="752" y="7"/>
                </a:cxn>
                <a:cxn ang="0">
                  <a:pos x="814" y="73"/>
                </a:cxn>
                <a:cxn ang="0">
                  <a:pos x="814" y="1426"/>
                </a:cxn>
                <a:cxn ang="0">
                  <a:pos x="725" y="1519"/>
                </a:cxn>
                <a:cxn ang="0">
                  <a:pos x="407" y="1524"/>
                </a:cxn>
                <a:cxn ang="0">
                  <a:pos x="88" y="1519"/>
                </a:cxn>
                <a:cxn ang="0">
                  <a:pos x="0" y="1426"/>
                </a:cxn>
                <a:cxn ang="0">
                  <a:pos x="0" y="73"/>
                </a:cxn>
                <a:cxn ang="0">
                  <a:pos x="62" y="7"/>
                </a:cxn>
              </a:cxnLst>
              <a:rect l="0" t="0" r="r" b="b"/>
              <a:pathLst>
                <a:path w="814" h="1524">
                  <a:moveTo>
                    <a:pt x="62" y="7"/>
                  </a:moveTo>
                  <a:cubicBezTo>
                    <a:pt x="177" y="3"/>
                    <a:pt x="292" y="0"/>
                    <a:pt x="407" y="0"/>
                  </a:cubicBezTo>
                  <a:cubicBezTo>
                    <a:pt x="522" y="0"/>
                    <a:pt x="637" y="3"/>
                    <a:pt x="752" y="7"/>
                  </a:cubicBezTo>
                  <a:cubicBezTo>
                    <a:pt x="786" y="8"/>
                    <a:pt x="814" y="38"/>
                    <a:pt x="814" y="73"/>
                  </a:cubicBezTo>
                  <a:cubicBezTo>
                    <a:pt x="814" y="438"/>
                    <a:pt x="814" y="1061"/>
                    <a:pt x="814" y="1426"/>
                  </a:cubicBezTo>
                  <a:cubicBezTo>
                    <a:pt x="814" y="1475"/>
                    <a:pt x="774" y="1517"/>
                    <a:pt x="725" y="1519"/>
                  </a:cubicBezTo>
                  <a:cubicBezTo>
                    <a:pt x="619" y="1523"/>
                    <a:pt x="513" y="1524"/>
                    <a:pt x="407" y="1524"/>
                  </a:cubicBezTo>
                  <a:cubicBezTo>
                    <a:pt x="315" y="1524"/>
                    <a:pt x="174" y="1522"/>
                    <a:pt x="88" y="1519"/>
                  </a:cubicBezTo>
                  <a:cubicBezTo>
                    <a:pt x="40" y="1517"/>
                    <a:pt x="0" y="1475"/>
                    <a:pt x="0" y="1426"/>
                  </a:cubicBezTo>
                  <a:cubicBezTo>
                    <a:pt x="0" y="1061"/>
                    <a:pt x="0" y="438"/>
                    <a:pt x="0" y="73"/>
                  </a:cubicBezTo>
                  <a:cubicBezTo>
                    <a:pt x="0" y="38"/>
                    <a:pt x="28" y="8"/>
                    <a:pt x="62" y="7"/>
                  </a:cubicBezTo>
                </a:path>
              </a:pathLst>
            </a:custGeom>
            <a:solidFill>
              <a:srgbClr val="2A2A2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522"/>
            <p:cNvSpPr>
              <a:spLocks/>
            </p:cNvSpPr>
            <p:nvPr/>
          </p:nvSpPr>
          <p:spPr bwMode="auto">
            <a:xfrm>
              <a:off x="3508376" y="968375"/>
              <a:ext cx="2124075" cy="3968750"/>
            </a:xfrm>
            <a:custGeom>
              <a:avLst/>
              <a:gdLst/>
              <a:ahLst/>
              <a:cxnLst>
                <a:cxn ang="0">
                  <a:pos x="62" y="7"/>
                </a:cxn>
                <a:cxn ang="0">
                  <a:pos x="407" y="0"/>
                </a:cxn>
                <a:cxn ang="0">
                  <a:pos x="752" y="7"/>
                </a:cxn>
                <a:cxn ang="0">
                  <a:pos x="813" y="72"/>
                </a:cxn>
                <a:cxn ang="0">
                  <a:pos x="813" y="1425"/>
                </a:cxn>
                <a:cxn ang="0">
                  <a:pos x="725" y="1517"/>
                </a:cxn>
                <a:cxn ang="0">
                  <a:pos x="407" y="1523"/>
                </a:cxn>
                <a:cxn ang="0">
                  <a:pos x="88" y="1517"/>
                </a:cxn>
                <a:cxn ang="0">
                  <a:pos x="0" y="1425"/>
                </a:cxn>
                <a:cxn ang="0">
                  <a:pos x="0" y="72"/>
                </a:cxn>
                <a:cxn ang="0">
                  <a:pos x="62" y="7"/>
                </a:cxn>
              </a:cxnLst>
              <a:rect l="0" t="0" r="r" b="b"/>
              <a:pathLst>
                <a:path w="813" h="1523">
                  <a:moveTo>
                    <a:pt x="62" y="7"/>
                  </a:moveTo>
                  <a:cubicBezTo>
                    <a:pt x="177" y="2"/>
                    <a:pt x="292" y="0"/>
                    <a:pt x="407" y="0"/>
                  </a:cubicBezTo>
                  <a:cubicBezTo>
                    <a:pt x="522" y="0"/>
                    <a:pt x="637" y="3"/>
                    <a:pt x="752" y="7"/>
                  </a:cubicBezTo>
                  <a:cubicBezTo>
                    <a:pt x="786" y="8"/>
                    <a:pt x="813" y="38"/>
                    <a:pt x="813" y="72"/>
                  </a:cubicBezTo>
                  <a:cubicBezTo>
                    <a:pt x="813" y="415"/>
                    <a:pt x="813" y="1081"/>
                    <a:pt x="813" y="1425"/>
                  </a:cubicBezTo>
                  <a:cubicBezTo>
                    <a:pt x="813" y="1473"/>
                    <a:pt x="774" y="1515"/>
                    <a:pt x="725" y="1517"/>
                  </a:cubicBezTo>
                  <a:cubicBezTo>
                    <a:pt x="619" y="1521"/>
                    <a:pt x="513" y="1523"/>
                    <a:pt x="407" y="1523"/>
                  </a:cubicBezTo>
                  <a:cubicBezTo>
                    <a:pt x="318" y="1523"/>
                    <a:pt x="169" y="1520"/>
                    <a:pt x="88" y="1517"/>
                  </a:cubicBezTo>
                  <a:cubicBezTo>
                    <a:pt x="40" y="1515"/>
                    <a:pt x="0" y="1473"/>
                    <a:pt x="0" y="1425"/>
                  </a:cubicBezTo>
                  <a:cubicBezTo>
                    <a:pt x="0" y="1081"/>
                    <a:pt x="0" y="415"/>
                    <a:pt x="0" y="72"/>
                  </a:cubicBezTo>
                  <a:cubicBezTo>
                    <a:pt x="0" y="38"/>
                    <a:pt x="28" y="8"/>
                    <a:pt x="62" y="7"/>
                  </a:cubicBezTo>
                </a:path>
              </a:pathLst>
            </a:custGeom>
            <a:solidFill>
              <a:srgbClr val="2E2E2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523"/>
            <p:cNvSpPr>
              <a:spLocks/>
            </p:cNvSpPr>
            <p:nvPr/>
          </p:nvSpPr>
          <p:spPr bwMode="auto">
            <a:xfrm>
              <a:off x="3511551" y="971550"/>
              <a:ext cx="2120900" cy="3962400"/>
            </a:xfrm>
            <a:custGeom>
              <a:avLst/>
              <a:gdLst/>
              <a:ahLst/>
              <a:cxnLst>
                <a:cxn ang="0">
                  <a:pos x="61" y="6"/>
                </a:cxn>
                <a:cxn ang="0">
                  <a:pos x="406" y="0"/>
                </a:cxn>
                <a:cxn ang="0">
                  <a:pos x="750" y="7"/>
                </a:cxn>
                <a:cxn ang="0">
                  <a:pos x="812" y="71"/>
                </a:cxn>
                <a:cxn ang="0">
                  <a:pos x="812" y="1424"/>
                </a:cxn>
                <a:cxn ang="0">
                  <a:pos x="724" y="1515"/>
                </a:cxn>
                <a:cxn ang="0">
                  <a:pos x="406" y="1521"/>
                </a:cxn>
                <a:cxn ang="0">
                  <a:pos x="88" y="1515"/>
                </a:cxn>
                <a:cxn ang="0">
                  <a:pos x="0" y="1424"/>
                </a:cxn>
                <a:cxn ang="0">
                  <a:pos x="0" y="71"/>
                </a:cxn>
                <a:cxn ang="0">
                  <a:pos x="61" y="6"/>
                </a:cxn>
              </a:cxnLst>
              <a:rect l="0" t="0" r="r" b="b"/>
              <a:pathLst>
                <a:path w="812" h="1521">
                  <a:moveTo>
                    <a:pt x="61" y="6"/>
                  </a:moveTo>
                  <a:cubicBezTo>
                    <a:pt x="176" y="2"/>
                    <a:pt x="291" y="0"/>
                    <a:pt x="406" y="0"/>
                  </a:cubicBezTo>
                  <a:cubicBezTo>
                    <a:pt x="521" y="0"/>
                    <a:pt x="636" y="2"/>
                    <a:pt x="750" y="7"/>
                  </a:cubicBezTo>
                  <a:cubicBezTo>
                    <a:pt x="784" y="8"/>
                    <a:pt x="812" y="37"/>
                    <a:pt x="812" y="71"/>
                  </a:cubicBezTo>
                  <a:cubicBezTo>
                    <a:pt x="812" y="393"/>
                    <a:pt x="812" y="1102"/>
                    <a:pt x="812" y="1424"/>
                  </a:cubicBezTo>
                  <a:cubicBezTo>
                    <a:pt x="812" y="1472"/>
                    <a:pt x="772" y="1514"/>
                    <a:pt x="724" y="1515"/>
                  </a:cubicBezTo>
                  <a:cubicBezTo>
                    <a:pt x="618" y="1519"/>
                    <a:pt x="512" y="1521"/>
                    <a:pt x="406" y="1521"/>
                  </a:cubicBezTo>
                  <a:cubicBezTo>
                    <a:pt x="321" y="1521"/>
                    <a:pt x="163" y="1518"/>
                    <a:pt x="88" y="1515"/>
                  </a:cubicBezTo>
                  <a:cubicBezTo>
                    <a:pt x="39" y="1513"/>
                    <a:pt x="0" y="1472"/>
                    <a:pt x="0" y="1424"/>
                  </a:cubicBezTo>
                  <a:cubicBezTo>
                    <a:pt x="0" y="1102"/>
                    <a:pt x="0" y="393"/>
                    <a:pt x="0" y="71"/>
                  </a:cubicBezTo>
                  <a:cubicBezTo>
                    <a:pt x="0" y="37"/>
                    <a:pt x="28" y="8"/>
                    <a:pt x="61" y="6"/>
                  </a:cubicBezTo>
                </a:path>
              </a:pathLst>
            </a:custGeom>
            <a:solidFill>
              <a:srgbClr val="33323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9" name="Freeform 524"/>
            <p:cNvSpPr>
              <a:spLocks/>
            </p:cNvSpPr>
            <p:nvPr/>
          </p:nvSpPr>
          <p:spPr bwMode="auto">
            <a:xfrm>
              <a:off x="3514726" y="971550"/>
              <a:ext cx="2114550" cy="3960813"/>
            </a:xfrm>
            <a:custGeom>
              <a:avLst/>
              <a:gdLst/>
              <a:ahLst/>
              <a:cxnLst>
                <a:cxn ang="0">
                  <a:pos x="60" y="7"/>
                </a:cxn>
                <a:cxn ang="0">
                  <a:pos x="405" y="0"/>
                </a:cxn>
                <a:cxn ang="0">
                  <a:pos x="749" y="7"/>
                </a:cxn>
                <a:cxn ang="0">
                  <a:pos x="810" y="71"/>
                </a:cxn>
                <a:cxn ang="0">
                  <a:pos x="810" y="1424"/>
                </a:cxn>
                <a:cxn ang="0">
                  <a:pos x="723" y="1515"/>
                </a:cxn>
                <a:cxn ang="0">
                  <a:pos x="405" y="1520"/>
                </a:cxn>
                <a:cxn ang="0">
                  <a:pos x="87" y="1514"/>
                </a:cxn>
                <a:cxn ang="0">
                  <a:pos x="0" y="1424"/>
                </a:cxn>
                <a:cxn ang="0">
                  <a:pos x="0" y="71"/>
                </a:cxn>
                <a:cxn ang="0">
                  <a:pos x="60" y="7"/>
                </a:cxn>
              </a:cxnLst>
              <a:rect l="0" t="0" r="r" b="b"/>
              <a:pathLst>
                <a:path w="810" h="1520">
                  <a:moveTo>
                    <a:pt x="60" y="7"/>
                  </a:moveTo>
                  <a:cubicBezTo>
                    <a:pt x="175" y="3"/>
                    <a:pt x="290" y="0"/>
                    <a:pt x="405" y="0"/>
                  </a:cubicBezTo>
                  <a:cubicBezTo>
                    <a:pt x="520" y="0"/>
                    <a:pt x="635" y="3"/>
                    <a:pt x="749" y="7"/>
                  </a:cubicBezTo>
                  <a:cubicBezTo>
                    <a:pt x="783" y="9"/>
                    <a:pt x="810" y="38"/>
                    <a:pt x="810" y="71"/>
                  </a:cubicBezTo>
                  <a:cubicBezTo>
                    <a:pt x="810" y="371"/>
                    <a:pt x="810" y="1123"/>
                    <a:pt x="810" y="1424"/>
                  </a:cubicBezTo>
                  <a:cubicBezTo>
                    <a:pt x="810" y="1471"/>
                    <a:pt x="771" y="1513"/>
                    <a:pt x="723" y="1515"/>
                  </a:cubicBezTo>
                  <a:cubicBezTo>
                    <a:pt x="617" y="1518"/>
                    <a:pt x="511" y="1520"/>
                    <a:pt x="405" y="1520"/>
                  </a:cubicBezTo>
                  <a:cubicBezTo>
                    <a:pt x="323" y="1520"/>
                    <a:pt x="157" y="1517"/>
                    <a:pt x="87" y="1514"/>
                  </a:cubicBezTo>
                  <a:cubicBezTo>
                    <a:pt x="39" y="1512"/>
                    <a:pt x="0" y="1471"/>
                    <a:pt x="0" y="1424"/>
                  </a:cubicBezTo>
                  <a:cubicBezTo>
                    <a:pt x="0" y="1123"/>
                    <a:pt x="0" y="371"/>
                    <a:pt x="0" y="71"/>
                  </a:cubicBezTo>
                  <a:cubicBezTo>
                    <a:pt x="0" y="38"/>
                    <a:pt x="27" y="9"/>
                    <a:pt x="60" y="7"/>
                  </a:cubicBezTo>
                </a:path>
              </a:pathLst>
            </a:custGeom>
            <a:solidFill>
              <a:srgbClr val="37363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0" name="Freeform 525"/>
            <p:cNvSpPr>
              <a:spLocks/>
            </p:cNvSpPr>
            <p:nvPr/>
          </p:nvSpPr>
          <p:spPr bwMode="auto">
            <a:xfrm>
              <a:off x="3516313" y="973138"/>
              <a:ext cx="2111375" cy="3956050"/>
            </a:xfrm>
            <a:custGeom>
              <a:avLst/>
              <a:gdLst/>
              <a:ahLst/>
              <a:cxnLst>
                <a:cxn ang="0">
                  <a:pos x="59" y="7"/>
                </a:cxn>
                <a:cxn ang="0">
                  <a:pos x="404" y="0"/>
                </a:cxn>
                <a:cxn ang="0">
                  <a:pos x="748" y="7"/>
                </a:cxn>
                <a:cxn ang="0">
                  <a:pos x="808" y="70"/>
                </a:cxn>
                <a:cxn ang="0">
                  <a:pos x="808" y="1423"/>
                </a:cxn>
                <a:cxn ang="0">
                  <a:pos x="722" y="1513"/>
                </a:cxn>
                <a:cxn ang="0">
                  <a:pos x="404" y="1518"/>
                </a:cxn>
                <a:cxn ang="0">
                  <a:pos x="86" y="1513"/>
                </a:cxn>
                <a:cxn ang="0">
                  <a:pos x="0" y="1423"/>
                </a:cxn>
                <a:cxn ang="0">
                  <a:pos x="0" y="70"/>
                </a:cxn>
                <a:cxn ang="0">
                  <a:pos x="59" y="7"/>
                </a:cxn>
              </a:cxnLst>
              <a:rect l="0" t="0" r="r" b="b"/>
              <a:pathLst>
                <a:path w="808" h="1518">
                  <a:moveTo>
                    <a:pt x="59" y="7"/>
                  </a:moveTo>
                  <a:cubicBezTo>
                    <a:pt x="174" y="3"/>
                    <a:pt x="289" y="0"/>
                    <a:pt x="404" y="0"/>
                  </a:cubicBezTo>
                  <a:cubicBezTo>
                    <a:pt x="519" y="0"/>
                    <a:pt x="634" y="3"/>
                    <a:pt x="748" y="7"/>
                  </a:cubicBezTo>
                  <a:cubicBezTo>
                    <a:pt x="781" y="8"/>
                    <a:pt x="808" y="37"/>
                    <a:pt x="808" y="70"/>
                  </a:cubicBezTo>
                  <a:cubicBezTo>
                    <a:pt x="808" y="349"/>
                    <a:pt x="808" y="1144"/>
                    <a:pt x="808" y="1423"/>
                  </a:cubicBezTo>
                  <a:cubicBezTo>
                    <a:pt x="808" y="1470"/>
                    <a:pt x="769" y="1511"/>
                    <a:pt x="722" y="1513"/>
                  </a:cubicBezTo>
                  <a:cubicBezTo>
                    <a:pt x="616" y="1516"/>
                    <a:pt x="510" y="1518"/>
                    <a:pt x="404" y="1518"/>
                  </a:cubicBezTo>
                  <a:cubicBezTo>
                    <a:pt x="326" y="1518"/>
                    <a:pt x="151" y="1515"/>
                    <a:pt x="86" y="1513"/>
                  </a:cubicBezTo>
                  <a:cubicBezTo>
                    <a:pt x="38" y="1511"/>
                    <a:pt x="0" y="1470"/>
                    <a:pt x="0" y="1423"/>
                  </a:cubicBezTo>
                  <a:cubicBezTo>
                    <a:pt x="0" y="1144"/>
                    <a:pt x="0" y="349"/>
                    <a:pt x="0" y="70"/>
                  </a:cubicBezTo>
                  <a:cubicBezTo>
                    <a:pt x="0" y="37"/>
                    <a:pt x="26" y="8"/>
                    <a:pt x="59" y="7"/>
                  </a:cubicBezTo>
                </a:path>
              </a:pathLst>
            </a:custGeom>
            <a:solidFill>
              <a:srgbClr val="3B3A3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1" name="Freeform 526"/>
            <p:cNvSpPr>
              <a:spLocks/>
            </p:cNvSpPr>
            <p:nvPr/>
          </p:nvSpPr>
          <p:spPr bwMode="auto">
            <a:xfrm>
              <a:off x="3516313" y="976313"/>
              <a:ext cx="2108200" cy="3952875"/>
            </a:xfrm>
            <a:custGeom>
              <a:avLst/>
              <a:gdLst/>
              <a:ahLst/>
              <a:cxnLst>
                <a:cxn ang="0">
                  <a:pos x="59" y="7"/>
                </a:cxn>
                <a:cxn ang="0">
                  <a:pos x="404" y="0"/>
                </a:cxn>
                <a:cxn ang="0">
                  <a:pos x="748" y="7"/>
                </a:cxn>
                <a:cxn ang="0">
                  <a:pos x="807" y="69"/>
                </a:cxn>
                <a:cxn ang="0">
                  <a:pos x="807" y="1422"/>
                </a:cxn>
                <a:cxn ang="0">
                  <a:pos x="722" y="1511"/>
                </a:cxn>
                <a:cxn ang="0">
                  <a:pos x="404" y="1516"/>
                </a:cxn>
                <a:cxn ang="0">
                  <a:pos x="86" y="1511"/>
                </a:cxn>
                <a:cxn ang="0">
                  <a:pos x="0" y="1422"/>
                </a:cxn>
                <a:cxn ang="0">
                  <a:pos x="0" y="69"/>
                </a:cxn>
                <a:cxn ang="0">
                  <a:pos x="59" y="7"/>
                </a:cxn>
              </a:cxnLst>
              <a:rect l="0" t="0" r="r" b="b"/>
              <a:pathLst>
                <a:path w="807" h="1517">
                  <a:moveTo>
                    <a:pt x="59" y="7"/>
                  </a:moveTo>
                  <a:cubicBezTo>
                    <a:pt x="174" y="3"/>
                    <a:pt x="289" y="0"/>
                    <a:pt x="404" y="0"/>
                  </a:cubicBezTo>
                  <a:cubicBezTo>
                    <a:pt x="519" y="0"/>
                    <a:pt x="634" y="3"/>
                    <a:pt x="748" y="7"/>
                  </a:cubicBezTo>
                  <a:cubicBezTo>
                    <a:pt x="781" y="8"/>
                    <a:pt x="807" y="37"/>
                    <a:pt x="807" y="69"/>
                  </a:cubicBezTo>
                  <a:cubicBezTo>
                    <a:pt x="807" y="327"/>
                    <a:pt x="807" y="1164"/>
                    <a:pt x="807" y="1422"/>
                  </a:cubicBezTo>
                  <a:cubicBezTo>
                    <a:pt x="807" y="1468"/>
                    <a:pt x="769" y="1509"/>
                    <a:pt x="722" y="1511"/>
                  </a:cubicBezTo>
                  <a:cubicBezTo>
                    <a:pt x="616" y="1515"/>
                    <a:pt x="510" y="1517"/>
                    <a:pt x="404" y="1516"/>
                  </a:cubicBezTo>
                  <a:cubicBezTo>
                    <a:pt x="330" y="1516"/>
                    <a:pt x="146" y="1513"/>
                    <a:pt x="86" y="1511"/>
                  </a:cubicBezTo>
                  <a:cubicBezTo>
                    <a:pt x="39" y="1509"/>
                    <a:pt x="0" y="1469"/>
                    <a:pt x="0" y="1422"/>
                  </a:cubicBezTo>
                  <a:cubicBezTo>
                    <a:pt x="0" y="1164"/>
                    <a:pt x="0" y="327"/>
                    <a:pt x="0" y="69"/>
                  </a:cubicBezTo>
                  <a:cubicBezTo>
                    <a:pt x="0" y="37"/>
                    <a:pt x="27" y="8"/>
                    <a:pt x="59" y="7"/>
                  </a:cubicBezTo>
                </a:path>
              </a:pathLst>
            </a:custGeom>
            <a:solidFill>
              <a:srgbClr val="3F3E3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2" name="Freeform 527"/>
            <p:cNvSpPr>
              <a:spLocks/>
            </p:cNvSpPr>
            <p:nvPr/>
          </p:nvSpPr>
          <p:spPr bwMode="auto">
            <a:xfrm>
              <a:off x="3519488" y="979488"/>
              <a:ext cx="2101850" cy="3946525"/>
            </a:xfrm>
            <a:custGeom>
              <a:avLst/>
              <a:gdLst/>
              <a:ahLst/>
              <a:cxnLst>
                <a:cxn ang="0">
                  <a:pos x="58" y="7"/>
                </a:cxn>
                <a:cxn ang="0">
                  <a:pos x="403" y="0"/>
                </a:cxn>
                <a:cxn ang="0">
                  <a:pos x="747" y="7"/>
                </a:cxn>
                <a:cxn ang="0">
                  <a:pos x="805" y="68"/>
                </a:cxn>
                <a:cxn ang="0">
                  <a:pos x="805" y="1421"/>
                </a:cxn>
                <a:cxn ang="0">
                  <a:pos x="721" y="1509"/>
                </a:cxn>
                <a:cxn ang="0">
                  <a:pos x="403" y="1515"/>
                </a:cxn>
                <a:cxn ang="0">
                  <a:pos x="85" y="1509"/>
                </a:cxn>
                <a:cxn ang="0">
                  <a:pos x="0" y="1421"/>
                </a:cxn>
                <a:cxn ang="0">
                  <a:pos x="0" y="68"/>
                </a:cxn>
                <a:cxn ang="0">
                  <a:pos x="58" y="7"/>
                </a:cxn>
              </a:cxnLst>
              <a:rect l="0" t="0" r="r" b="b"/>
              <a:pathLst>
                <a:path w="805" h="1515">
                  <a:moveTo>
                    <a:pt x="58" y="7"/>
                  </a:moveTo>
                  <a:cubicBezTo>
                    <a:pt x="173" y="2"/>
                    <a:pt x="288" y="0"/>
                    <a:pt x="403" y="0"/>
                  </a:cubicBezTo>
                  <a:cubicBezTo>
                    <a:pt x="518" y="0"/>
                    <a:pt x="633" y="2"/>
                    <a:pt x="747" y="7"/>
                  </a:cubicBezTo>
                  <a:cubicBezTo>
                    <a:pt x="779" y="8"/>
                    <a:pt x="805" y="36"/>
                    <a:pt x="805" y="68"/>
                  </a:cubicBezTo>
                  <a:cubicBezTo>
                    <a:pt x="805" y="304"/>
                    <a:pt x="805" y="1184"/>
                    <a:pt x="805" y="1421"/>
                  </a:cubicBezTo>
                  <a:cubicBezTo>
                    <a:pt x="805" y="1467"/>
                    <a:pt x="768" y="1508"/>
                    <a:pt x="721" y="1509"/>
                  </a:cubicBezTo>
                  <a:cubicBezTo>
                    <a:pt x="615" y="1513"/>
                    <a:pt x="509" y="1515"/>
                    <a:pt x="403" y="1515"/>
                  </a:cubicBezTo>
                  <a:cubicBezTo>
                    <a:pt x="332" y="1515"/>
                    <a:pt x="140" y="1512"/>
                    <a:pt x="85" y="1509"/>
                  </a:cubicBezTo>
                  <a:cubicBezTo>
                    <a:pt x="38" y="1507"/>
                    <a:pt x="0" y="1467"/>
                    <a:pt x="0" y="1421"/>
                  </a:cubicBezTo>
                  <a:cubicBezTo>
                    <a:pt x="0" y="1184"/>
                    <a:pt x="0" y="304"/>
                    <a:pt x="0" y="68"/>
                  </a:cubicBezTo>
                  <a:cubicBezTo>
                    <a:pt x="0" y="36"/>
                    <a:pt x="26" y="8"/>
                    <a:pt x="58" y="7"/>
                  </a:cubicBezTo>
                </a:path>
              </a:pathLst>
            </a:custGeom>
            <a:solidFill>
              <a:srgbClr val="43424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3" name="Freeform 528"/>
            <p:cNvSpPr>
              <a:spLocks/>
            </p:cNvSpPr>
            <p:nvPr/>
          </p:nvSpPr>
          <p:spPr bwMode="auto">
            <a:xfrm>
              <a:off x="3522663" y="979488"/>
              <a:ext cx="2098675" cy="3944938"/>
            </a:xfrm>
            <a:custGeom>
              <a:avLst/>
              <a:gdLst/>
              <a:ahLst/>
              <a:cxnLst>
                <a:cxn ang="0">
                  <a:pos x="57" y="7"/>
                </a:cxn>
                <a:cxn ang="0">
                  <a:pos x="402" y="0"/>
                </a:cxn>
                <a:cxn ang="0">
                  <a:pos x="746" y="8"/>
                </a:cxn>
                <a:cxn ang="0">
                  <a:pos x="804" y="68"/>
                </a:cxn>
                <a:cxn ang="0">
                  <a:pos x="804" y="1421"/>
                </a:cxn>
                <a:cxn ang="0">
                  <a:pos x="720" y="1508"/>
                </a:cxn>
                <a:cxn ang="0">
                  <a:pos x="402" y="1514"/>
                </a:cxn>
                <a:cxn ang="0">
                  <a:pos x="84" y="1508"/>
                </a:cxn>
                <a:cxn ang="0">
                  <a:pos x="0" y="1421"/>
                </a:cxn>
                <a:cxn ang="0">
                  <a:pos x="0" y="68"/>
                </a:cxn>
                <a:cxn ang="0">
                  <a:pos x="57" y="7"/>
                </a:cxn>
              </a:cxnLst>
              <a:rect l="0" t="0" r="r" b="b"/>
              <a:pathLst>
                <a:path w="804" h="1514">
                  <a:moveTo>
                    <a:pt x="57" y="7"/>
                  </a:moveTo>
                  <a:cubicBezTo>
                    <a:pt x="172" y="3"/>
                    <a:pt x="287" y="0"/>
                    <a:pt x="402" y="0"/>
                  </a:cubicBezTo>
                  <a:cubicBezTo>
                    <a:pt x="517" y="1"/>
                    <a:pt x="632" y="3"/>
                    <a:pt x="746" y="8"/>
                  </a:cubicBezTo>
                  <a:cubicBezTo>
                    <a:pt x="778" y="9"/>
                    <a:pt x="804" y="36"/>
                    <a:pt x="804" y="68"/>
                  </a:cubicBezTo>
                  <a:cubicBezTo>
                    <a:pt x="804" y="283"/>
                    <a:pt x="804" y="1206"/>
                    <a:pt x="804" y="1421"/>
                  </a:cubicBezTo>
                  <a:cubicBezTo>
                    <a:pt x="804" y="1467"/>
                    <a:pt x="766" y="1507"/>
                    <a:pt x="720" y="1508"/>
                  </a:cubicBezTo>
                  <a:cubicBezTo>
                    <a:pt x="614" y="1512"/>
                    <a:pt x="508" y="1514"/>
                    <a:pt x="402" y="1514"/>
                  </a:cubicBezTo>
                  <a:cubicBezTo>
                    <a:pt x="335" y="1514"/>
                    <a:pt x="134" y="1511"/>
                    <a:pt x="84" y="1508"/>
                  </a:cubicBezTo>
                  <a:cubicBezTo>
                    <a:pt x="38" y="1506"/>
                    <a:pt x="0" y="1467"/>
                    <a:pt x="0" y="1421"/>
                  </a:cubicBezTo>
                  <a:cubicBezTo>
                    <a:pt x="0" y="1206"/>
                    <a:pt x="0" y="283"/>
                    <a:pt x="0" y="68"/>
                  </a:cubicBezTo>
                  <a:cubicBezTo>
                    <a:pt x="0" y="36"/>
                    <a:pt x="26" y="9"/>
                    <a:pt x="57" y="7"/>
                  </a:cubicBezTo>
                </a:path>
              </a:pathLst>
            </a:custGeom>
            <a:solidFill>
              <a:srgbClr val="47474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 name="Freeform 529"/>
            <p:cNvSpPr>
              <a:spLocks/>
            </p:cNvSpPr>
            <p:nvPr/>
          </p:nvSpPr>
          <p:spPr bwMode="auto">
            <a:xfrm>
              <a:off x="3524251" y="981075"/>
              <a:ext cx="2095500" cy="3940175"/>
            </a:xfrm>
            <a:custGeom>
              <a:avLst/>
              <a:gdLst/>
              <a:ahLst/>
              <a:cxnLst>
                <a:cxn ang="0">
                  <a:pos x="56" y="7"/>
                </a:cxn>
                <a:cxn ang="0">
                  <a:pos x="401" y="0"/>
                </a:cxn>
                <a:cxn ang="0">
                  <a:pos x="745" y="7"/>
                </a:cxn>
                <a:cxn ang="0">
                  <a:pos x="802" y="67"/>
                </a:cxn>
                <a:cxn ang="0">
                  <a:pos x="802" y="1420"/>
                </a:cxn>
                <a:cxn ang="0">
                  <a:pos x="719" y="1507"/>
                </a:cxn>
                <a:cxn ang="0">
                  <a:pos x="401" y="1512"/>
                </a:cxn>
                <a:cxn ang="0">
                  <a:pos x="83" y="1506"/>
                </a:cxn>
                <a:cxn ang="0">
                  <a:pos x="0" y="1420"/>
                </a:cxn>
                <a:cxn ang="0">
                  <a:pos x="0" y="67"/>
                </a:cxn>
                <a:cxn ang="0">
                  <a:pos x="56" y="7"/>
                </a:cxn>
              </a:cxnLst>
              <a:rect l="0" t="0" r="r" b="b"/>
              <a:pathLst>
                <a:path w="802" h="1512">
                  <a:moveTo>
                    <a:pt x="56" y="7"/>
                  </a:moveTo>
                  <a:cubicBezTo>
                    <a:pt x="171" y="3"/>
                    <a:pt x="286" y="0"/>
                    <a:pt x="401" y="0"/>
                  </a:cubicBezTo>
                  <a:cubicBezTo>
                    <a:pt x="516" y="0"/>
                    <a:pt x="631" y="3"/>
                    <a:pt x="745" y="7"/>
                  </a:cubicBezTo>
                  <a:cubicBezTo>
                    <a:pt x="776" y="8"/>
                    <a:pt x="802" y="36"/>
                    <a:pt x="802" y="67"/>
                  </a:cubicBezTo>
                  <a:cubicBezTo>
                    <a:pt x="802" y="260"/>
                    <a:pt x="802" y="1226"/>
                    <a:pt x="802" y="1420"/>
                  </a:cubicBezTo>
                  <a:cubicBezTo>
                    <a:pt x="802" y="1465"/>
                    <a:pt x="765" y="1505"/>
                    <a:pt x="719" y="1507"/>
                  </a:cubicBezTo>
                  <a:cubicBezTo>
                    <a:pt x="613" y="1510"/>
                    <a:pt x="507" y="1512"/>
                    <a:pt x="401" y="1512"/>
                  </a:cubicBezTo>
                  <a:cubicBezTo>
                    <a:pt x="337" y="1512"/>
                    <a:pt x="128" y="1509"/>
                    <a:pt x="83" y="1506"/>
                  </a:cubicBezTo>
                  <a:cubicBezTo>
                    <a:pt x="37" y="1504"/>
                    <a:pt x="0" y="1465"/>
                    <a:pt x="0" y="1420"/>
                  </a:cubicBezTo>
                  <a:cubicBezTo>
                    <a:pt x="0" y="1226"/>
                    <a:pt x="0" y="260"/>
                    <a:pt x="0" y="67"/>
                  </a:cubicBezTo>
                  <a:cubicBezTo>
                    <a:pt x="0" y="36"/>
                    <a:pt x="25" y="8"/>
                    <a:pt x="56" y="7"/>
                  </a:cubicBezTo>
                </a:path>
              </a:pathLst>
            </a:custGeom>
            <a:solidFill>
              <a:srgbClr val="4B4B4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5" name="Freeform 530"/>
            <p:cNvSpPr>
              <a:spLocks/>
            </p:cNvSpPr>
            <p:nvPr/>
          </p:nvSpPr>
          <p:spPr bwMode="auto">
            <a:xfrm>
              <a:off x="3527426" y="984250"/>
              <a:ext cx="2089150" cy="3935413"/>
            </a:xfrm>
            <a:custGeom>
              <a:avLst/>
              <a:gdLst/>
              <a:ahLst/>
              <a:cxnLst>
                <a:cxn ang="0">
                  <a:pos x="55" y="7"/>
                </a:cxn>
                <a:cxn ang="0">
                  <a:pos x="400" y="0"/>
                </a:cxn>
                <a:cxn ang="0">
                  <a:pos x="744" y="7"/>
                </a:cxn>
                <a:cxn ang="0">
                  <a:pos x="800" y="66"/>
                </a:cxn>
                <a:cxn ang="0">
                  <a:pos x="800" y="1419"/>
                </a:cxn>
                <a:cxn ang="0">
                  <a:pos x="718" y="1505"/>
                </a:cxn>
                <a:cxn ang="0">
                  <a:pos x="400" y="1510"/>
                </a:cxn>
                <a:cxn ang="0">
                  <a:pos x="82" y="1505"/>
                </a:cxn>
                <a:cxn ang="0">
                  <a:pos x="0" y="1419"/>
                </a:cxn>
                <a:cxn ang="0">
                  <a:pos x="0" y="66"/>
                </a:cxn>
                <a:cxn ang="0">
                  <a:pos x="55" y="7"/>
                </a:cxn>
              </a:cxnLst>
              <a:rect l="0" t="0" r="r" b="b"/>
              <a:pathLst>
                <a:path w="800" h="1510">
                  <a:moveTo>
                    <a:pt x="55" y="7"/>
                  </a:moveTo>
                  <a:cubicBezTo>
                    <a:pt x="170" y="3"/>
                    <a:pt x="285" y="0"/>
                    <a:pt x="400" y="0"/>
                  </a:cubicBezTo>
                  <a:cubicBezTo>
                    <a:pt x="515" y="0"/>
                    <a:pt x="630" y="3"/>
                    <a:pt x="744" y="7"/>
                  </a:cubicBezTo>
                  <a:cubicBezTo>
                    <a:pt x="775" y="8"/>
                    <a:pt x="800" y="35"/>
                    <a:pt x="800" y="66"/>
                  </a:cubicBezTo>
                  <a:cubicBezTo>
                    <a:pt x="800" y="238"/>
                    <a:pt x="800" y="1247"/>
                    <a:pt x="800" y="1419"/>
                  </a:cubicBezTo>
                  <a:cubicBezTo>
                    <a:pt x="800" y="1464"/>
                    <a:pt x="763" y="1503"/>
                    <a:pt x="718" y="1505"/>
                  </a:cubicBezTo>
                  <a:cubicBezTo>
                    <a:pt x="612" y="1509"/>
                    <a:pt x="506" y="1510"/>
                    <a:pt x="400" y="1510"/>
                  </a:cubicBezTo>
                  <a:cubicBezTo>
                    <a:pt x="340" y="1510"/>
                    <a:pt x="122" y="1507"/>
                    <a:pt x="82" y="1505"/>
                  </a:cubicBezTo>
                  <a:cubicBezTo>
                    <a:pt x="36" y="1502"/>
                    <a:pt x="0" y="1464"/>
                    <a:pt x="0" y="1419"/>
                  </a:cubicBezTo>
                  <a:cubicBezTo>
                    <a:pt x="0" y="1247"/>
                    <a:pt x="0" y="238"/>
                    <a:pt x="0" y="66"/>
                  </a:cubicBezTo>
                  <a:cubicBezTo>
                    <a:pt x="0" y="35"/>
                    <a:pt x="25" y="8"/>
                    <a:pt x="55" y="7"/>
                  </a:cubicBezTo>
                </a:path>
              </a:pathLst>
            </a:custGeom>
            <a:solidFill>
              <a:srgbClr val="4F4F4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6" name="Freeform 531"/>
            <p:cNvSpPr>
              <a:spLocks/>
            </p:cNvSpPr>
            <p:nvPr/>
          </p:nvSpPr>
          <p:spPr bwMode="auto">
            <a:xfrm>
              <a:off x="3527426" y="987425"/>
              <a:ext cx="2085975" cy="3932238"/>
            </a:xfrm>
            <a:custGeom>
              <a:avLst/>
              <a:gdLst/>
              <a:ahLst/>
              <a:cxnLst>
                <a:cxn ang="0">
                  <a:pos x="55" y="7"/>
                </a:cxn>
                <a:cxn ang="0">
                  <a:pos x="400" y="0"/>
                </a:cxn>
                <a:cxn ang="0">
                  <a:pos x="744" y="7"/>
                </a:cxn>
                <a:cxn ang="0">
                  <a:pos x="799" y="65"/>
                </a:cxn>
                <a:cxn ang="0">
                  <a:pos x="799" y="1418"/>
                </a:cxn>
                <a:cxn ang="0">
                  <a:pos x="718" y="1503"/>
                </a:cxn>
                <a:cxn ang="0">
                  <a:pos x="400" y="1509"/>
                </a:cxn>
                <a:cxn ang="0">
                  <a:pos x="82" y="1503"/>
                </a:cxn>
                <a:cxn ang="0">
                  <a:pos x="0" y="1418"/>
                </a:cxn>
                <a:cxn ang="0">
                  <a:pos x="0" y="65"/>
                </a:cxn>
                <a:cxn ang="0">
                  <a:pos x="55" y="7"/>
                </a:cxn>
              </a:cxnLst>
              <a:rect l="0" t="0" r="r" b="b"/>
              <a:pathLst>
                <a:path w="799" h="1509">
                  <a:moveTo>
                    <a:pt x="55" y="7"/>
                  </a:moveTo>
                  <a:cubicBezTo>
                    <a:pt x="170" y="2"/>
                    <a:pt x="285" y="0"/>
                    <a:pt x="400" y="0"/>
                  </a:cubicBezTo>
                  <a:cubicBezTo>
                    <a:pt x="515" y="0"/>
                    <a:pt x="629" y="3"/>
                    <a:pt x="744" y="7"/>
                  </a:cubicBezTo>
                  <a:cubicBezTo>
                    <a:pt x="775" y="8"/>
                    <a:pt x="799" y="35"/>
                    <a:pt x="799" y="65"/>
                  </a:cubicBezTo>
                  <a:cubicBezTo>
                    <a:pt x="799" y="215"/>
                    <a:pt x="799" y="1267"/>
                    <a:pt x="799" y="1418"/>
                  </a:cubicBezTo>
                  <a:cubicBezTo>
                    <a:pt x="799" y="1462"/>
                    <a:pt x="763" y="1501"/>
                    <a:pt x="718" y="1503"/>
                  </a:cubicBezTo>
                  <a:cubicBezTo>
                    <a:pt x="612" y="1507"/>
                    <a:pt x="506" y="1509"/>
                    <a:pt x="400" y="1509"/>
                  </a:cubicBezTo>
                  <a:cubicBezTo>
                    <a:pt x="343" y="1509"/>
                    <a:pt x="117" y="1505"/>
                    <a:pt x="82" y="1503"/>
                  </a:cubicBezTo>
                  <a:cubicBezTo>
                    <a:pt x="37" y="1500"/>
                    <a:pt x="0" y="1462"/>
                    <a:pt x="0" y="1418"/>
                  </a:cubicBezTo>
                  <a:cubicBezTo>
                    <a:pt x="0" y="1267"/>
                    <a:pt x="0" y="215"/>
                    <a:pt x="0" y="65"/>
                  </a:cubicBezTo>
                  <a:cubicBezTo>
                    <a:pt x="0" y="35"/>
                    <a:pt x="25" y="8"/>
                    <a:pt x="55" y="7"/>
                  </a:cubicBezTo>
                </a:path>
              </a:pathLst>
            </a:custGeom>
            <a:solidFill>
              <a:srgbClr val="53535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7" name="Freeform 532"/>
            <p:cNvSpPr>
              <a:spLocks/>
            </p:cNvSpPr>
            <p:nvPr/>
          </p:nvSpPr>
          <p:spPr bwMode="auto">
            <a:xfrm>
              <a:off x="3530601" y="989013"/>
              <a:ext cx="2082800" cy="3927475"/>
            </a:xfrm>
            <a:custGeom>
              <a:avLst/>
              <a:gdLst/>
              <a:ahLst/>
              <a:cxnLst>
                <a:cxn ang="0">
                  <a:pos x="54" y="6"/>
                </a:cxn>
                <a:cxn ang="0">
                  <a:pos x="399" y="0"/>
                </a:cxn>
                <a:cxn ang="0">
                  <a:pos x="743" y="7"/>
                </a:cxn>
                <a:cxn ang="0">
                  <a:pos x="798" y="64"/>
                </a:cxn>
                <a:cxn ang="0">
                  <a:pos x="798" y="1417"/>
                </a:cxn>
                <a:cxn ang="0">
                  <a:pos x="717" y="1501"/>
                </a:cxn>
                <a:cxn ang="0">
                  <a:pos x="399" y="1507"/>
                </a:cxn>
                <a:cxn ang="0">
                  <a:pos x="81" y="1501"/>
                </a:cxn>
                <a:cxn ang="0">
                  <a:pos x="0" y="1417"/>
                </a:cxn>
                <a:cxn ang="0">
                  <a:pos x="0" y="64"/>
                </a:cxn>
                <a:cxn ang="0">
                  <a:pos x="54" y="6"/>
                </a:cxn>
              </a:cxnLst>
              <a:rect l="0" t="0" r="r" b="b"/>
              <a:pathLst>
                <a:path w="798" h="1507">
                  <a:moveTo>
                    <a:pt x="54" y="6"/>
                  </a:moveTo>
                  <a:cubicBezTo>
                    <a:pt x="169" y="2"/>
                    <a:pt x="284" y="0"/>
                    <a:pt x="399" y="0"/>
                  </a:cubicBezTo>
                  <a:cubicBezTo>
                    <a:pt x="514" y="0"/>
                    <a:pt x="628" y="2"/>
                    <a:pt x="743" y="7"/>
                  </a:cubicBezTo>
                  <a:cubicBezTo>
                    <a:pt x="773" y="8"/>
                    <a:pt x="798" y="34"/>
                    <a:pt x="798" y="64"/>
                  </a:cubicBezTo>
                  <a:cubicBezTo>
                    <a:pt x="798" y="193"/>
                    <a:pt x="798" y="1288"/>
                    <a:pt x="798" y="1417"/>
                  </a:cubicBezTo>
                  <a:cubicBezTo>
                    <a:pt x="798" y="1461"/>
                    <a:pt x="761" y="1500"/>
                    <a:pt x="717" y="1501"/>
                  </a:cubicBezTo>
                  <a:cubicBezTo>
                    <a:pt x="611" y="1505"/>
                    <a:pt x="505" y="1507"/>
                    <a:pt x="399" y="1507"/>
                  </a:cubicBezTo>
                  <a:cubicBezTo>
                    <a:pt x="346" y="1507"/>
                    <a:pt x="111" y="1503"/>
                    <a:pt x="81" y="1501"/>
                  </a:cubicBezTo>
                  <a:cubicBezTo>
                    <a:pt x="36" y="1498"/>
                    <a:pt x="0" y="1461"/>
                    <a:pt x="0" y="1417"/>
                  </a:cubicBezTo>
                  <a:cubicBezTo>
                    <a:pt x="0" y="1288"/>
                    <a:pt x="0" y="193"/>
                    <a:pt x="0" y="64"/>
                  </a:cubicBezTo>
                  <a:cubicBezTo>
                    <a:pt x="0" y="34"/>
                    <a:pt x="25" y="8"/>
                    <a:pt x="54" y="6"/>
                  </a:cubicBezTo>
                </a:path>
              </a:pathLst>
            </a:custGeom>
            <a:solidFill>
              <a:srgbClr val="57575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 name="Freeform 533"/>
            <p:cNvSpPr>
              <a:spLocks/>
            </p:cNvSpPr>
            <p:nvPr/>
          </p:nvSpPr>
          <p:spPr bwMode="auto">
            <a:xfrm>
              <a:off x="3532188" y="989013"/>
              <a:ext cx="2079625" cy="3924300"/>
            </a:xfrm>
            <a:custGeom>
              <a:avLst/>
              <a:gdLst/>
              <a:ahLst/>
              <a:cxnLst>
                <a:cxn ang="0">
                  <a:pos x="54" y="7"/>
                </a:cxn>
                <a:cxn ang="0">
                  <a:pos x="398" y="0"/>
                </a:cxn>
                <a:cxn ang="0">
                  <a:pos x="742" y="7"/>
                </a:cxn>
                <a:cxn ang="0">
                  <a:pos x="796" y="64"/>
                </a:cxn>
                <a:cxn ang="0">
                  <a:pos x="796" y="1417"/>
                </a:cxn>
                <a:cxn ang="0">
                  <a:pos x="716" y="1501"/>
                </a:cxn>
                <a:cxn ang="0">
                  <a:pos x="398" y="1506"/>
                </a:cxn>
                <a:cxn ang="0">
                  <a:pos x="80" y="1500"/>
                </a:cxn>
                <a:cxn ang="0">
                  <a:pos x="0" y="1417"/>
                </a:cxn>
                <a:cxn ang="0">
                  <a:pos x="0" y="64"/>
                </a:cxn>
                <a:cxn ang="0">
                  <a:pos x="54" y="7"/>
                </a:cxn>
              </a:cxnLst>
              <a:rect l="0" t="0" r="r" b="b"/>
              <a:pathLst>
                <a:path w="796" h="1506">
                  <a:moveTo>
                    <a:pt x="54" y="7"/>
                  </a:moveTo>
                  <a:cubicBezTo>
                    <a:pt x="168" y="3"/>
                    <a:pt x="283" y="0"/>
                    <a:pt x="398" y="0"/>
                  </a:cubicBezTo>
                  <a:cubicBezTo>
                    <a:pt x="513" y="0"/>
                    <a:pt x="627" y="3"/>
                    <a:pt x="742" y="7"/>
                  </a:cubicBezTo>
                  <a:cubicBezTo>
                    <a:pt x="772" y="9"/>
                    <a:pt x="796" y="34"/>
                    <a:pt x="796" y="64"/>
                  </a:cubicBezTo>
                  <a:cubicBezTo>
                    <a:pt x="796" y="171"/>
                    <a:pt x="796" y="1309"/>
                    <a:pt x="796" y="1417"/>
                  </a:cubicBezTo>
                  <a:cubicBezTo>
                    <a:pt x="796" y="1460"/>
                    <a:pt x="760" y="1499"/>
                    <a:pt x="716" y="1501"/>
                  </a:cubicBezTo>
                  <a:cubicBezTo>
                    <a:pt x="610" y="1504"/>
                    <a:pt x="504" y="1506"/>
                    <a:pt x="398" y="1506"/>
                  </a:cubicBezTo>
                  <a:cubicBezTo>
                    <a:pt x="348" y="1506"/>
                    <a:pt x="105" y="1502"/>
                    <a:pt x="80" y="1500"/>
                  </a:cubicBezTo>
                  <a:cubicBezTo>
                    <a:pt x="36" y="1497"/>
                    <a:pt x="0" y="1461"/>
                    <a:pt x="0" y="1417"/>
                  </a:cubicBezTo>
                  <a:cubicBezTo>
                    <a:pt x="0" y="1309"/>
                    <a:pt x="0" y="171"/>
                    <a:pt x="0" y="64"/>
                  </a:cubicBezTo>
                  <a:cubicBezTo>
                    <a:pt x="0" y="35"/>
                    <a:pt x="24" y="8"/>
                    <a:pt x="54" y="7"/>
                  </a:cubicBezTo>
                </a:path>
              </a:pathLst>
            </a:custGeom>
            <a:solidFill>
              <a:srgbClr val="5C5B5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9" name="Freeform 534"/>
            <p:cNvSpPr>
              <a:spLocks/>
            </p:cNvSpPr>
            <p:nvPr/>
          </p:nvSpPr>
          <p:spPr bwMode="auto">
            <a:xfrm>
              <a:off x="3535363" y="992188"/>
              <a:ext cx="2073275" cy="3919538"/>
            </a:xfrm>
            <a:custGeom>
              <a:avLst/>
              <a:gdLst/>
              <a:ahLst/>
              <a:cxnLst>
                <a:cxn ang="0">
                  <a:pos x="53" y="7"/>
                </a:cxn>
                <a:cxn ang="0">
                  <a:pos x="397" y="0"/>
                </a:cxn>
                <a:cxn ang="0">
                  <a:pos x="741" y="7"/>
                </a:cxn>
                <a:cxn ang="0">
                  <a:pos x="794" y="63"/>
                </a:cxn>
                <a:cxn ang="0">
                  <a:pos x="794" y="1416"/>
                </a:cxn>
                <a:cxn ang="0">
                  <a:pos x="715" y="1499"/>
                </a:cxn>
                <a:cxn ang="0">
                  <a:pos x="397" y="1504"/>
                </a:cxn>
                <a:cxn ang="0">
                  <a:pos x="79" y="1499"/>
                </a:cxn>
                <a:cxn ang="0">
                  <a:pos x="0" y="1416"/>
                </a:cxn>
                <a:cxn ang="0">
                  <a:pos x="0" y="63"/>
                </a:cxn>
                <a:cxn ang="0">
                  <a:pos x="53" y="7"/>
                </a:cxn>
              </a:cxnLst>
              <a:rect l="0" t="0" r="r" b="b"/>
              <a:pathLst>
                <a:path w="794" h="1504">
                  <a:moveTo>
                    <a:pt x="53" y="7"/>
                  </a:moveTo>
                  <a:cubicBezTo>
                    <a:pt x="167" y="3"/>
                    <a:pt x="282" y="0"/>
                    <a:pt x="397" y="0"/>
                  </a:cubicBezTo>
                  <a:cubicBezTo>
                    <a:pt x="512" y="0"/>
                    <a:pt x="626" y="3"/>
                    <a:pt x="741" y="7"/>
                  </a:cubicBezTo>
                  <a:cubicBezTo>
                    <a:pt x="770" y="8"/>
                    <a:pt x="794" y="34"/>
                    <a:pt x="794" y="63"/>
                  </a:cubicBezTo>
                  <a:cubicBezTo>
                    <a:pt x="794" y="149"/>
                    <a:pt x="794" y="1330"/>
                    <a:pt x="794" y="1416"/>
                  </a:cubicBezTo>
                  <a:cubicBezTo>
                    <a:pt x="794" y="1459"/>
                    <a:pt x="759" y="1497"/>
                    <a:pt x="715" y="1499"/>
                  </a:cubicBezTo>
                  <a:cubicBezTo>
                    <a:pt x="609" y="1502"/>
                    <a:pt x="503" y="1504"/>
                    <a:pt x="397" y="1504"/>
                  </a:cubicBezTo>
                  <a:cubicBezTo>
                    <a:pt x="351" y="1504"/>
                    <a:pt x="99" y="1500"/>
                    <a:pt x="79" y="1499"/>
                  </a:cubicBezTo>
                  <a:cubicBezTo>
                    <a:pt x="35" y="1495"/>
                    <a:pt x="0" y="1459"/>
                    <a:pt x="0" y="1416"/>
                  </a:cubicBezTo>
                  <a:cubicBezTo>
                    <a:pt x="0" y="1330"/>
                    <a:pt x="0" y="149"/>
                    <a:pt x="0" y="63"/>
                  </a:cubicBezTo>
                  <a:cubicBezTo>
                    <a:pt x="0" y="34"/>
                    <a:pt x="23" y="8"/>
                    <a:pt x="53" y="7"/>
                  </a:cubicBezTo>
                </a:path>
              </a:pathLst>
            </a:custGeom>
            <a:solidFill>
              <a:srgbClr val="605F5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0" name="Freeform 535"/>
            <p:cNvSpPr>
              <a:spLocks/>
            </p:cNvSpPr>
            <p:nvPr/>
          </p:nvSpPr>
          <p:spPr bwMode="auto">
            <a:xfrm>
              <a:off x="3535363" y="993775"/>
              <a:ext cx="2070100" cy="3917950"/>
            </a:xfrm>
            <a:custGeom>
              <a:avLst/>
              <a:gdLst/>
              <a:ahLst/>
              <a:cxnLst>
                <a:cxn ang="0">
                  <a:pos x="53" y="7"/>
                </a:cxn>
                <a:cxn ang="0">
                  <a:pos x="397" y="0"/>
                </a:cxn>
                <a:cxn ang="0">
                  <a:pos x="741" y="7"/>
                </a:cxn>
                <a:cxn ang="0">
                  <a:pos x="793" y="62"/>
                </a:cxn>
                <a:cxn ang="0">
                  <a:pos x="793" y="1415"/>
                </a:cxn>
                <a:cxn ang="0">
                  <a:pos x="715" y="1497"/>
                </a:cxn>
                <a:cxn ang="0">
                  <a:pos x="397" y="1502"/>
                </a:cxn>
                <a:cxn ang="0">
                  <a:pos x="79" y="1497"/>
                </a:cxn>
                <a:cxn ang="0">
                  <a:pos x="0" y="1415"/>
                </a:cxn>
                <a:cxn ang="0">
                  <a:pos x="0" y="62"/>
                </a:cxn>
                <a:cxn ang="0">
                  <a:pos x="53" y="7"/>
                </a:cxn>
              </a:cxnLst>
              <a:rect l="0" t="0" r="r" b="b"/>
              <a:pathLst>
                <a:path w="793" h="1503">
                  <a:moveTo>
                    <a:pt x="53" y="7"/>
                  </a:moveTo>
                  <a:cubicBezTo>
                    <a:pt x="167" y="3"/>
                    <a:pt x="282" y="0"/>
                    <a:pt x="397" y="0"/>
                  </a:cubicBezTo>
                  <a:cubicBezTo>
                    <a:pt x="512" y="0"/>
                    <a:pt x="626" y="3"/>
                    <a:pt x="741" y="7"/>
                  </a:cubicBezTo>
                  <a:cubicBezTo>
                    <a:pt x="770" y="8"/>
                    <a:pt x="793" y="33"/>
                    <a:pt x="793" y="62"/>
                  </a:cubicBezTo>
                  <a:cubicBezTo>
                    <a:pt x="793" y="126"/>
                    <a:pt x="793" y="1350"/>
                    <a:pt x="793" y="1415"/>
                  </a:cubicBezTo>
                  <a:cubicBezTo>
                    <a:pt x="793" y="1458"/>
                    <a:pt x="758" y="1495"/>
                    <a:pt x="715" y="1497"/>
                  </a:cubicBezTo>
                  <a:cubicBezTo>
                    <a:pt x="609" y="1501"/>
                    <a:pt x="503" y="1503"/>
                    <a:pt x="397" y="1502"/>
                  </a:cubicBezTo>
                  <a:cubicBezTo>
                    <a:pt x="354" y="1502"/>
                    <a:pt x="94" y="1498"/>
                    <a:pt x="79" y="1497"/>
                  </a:cubicBezTo>
                  <a:cubicBezTo>
                    <a:pt x="36" y="1492"/>
                    <a:pt x="0" y="1458"/>
                    <a:pt x="0" y="1415"/>
                  </a:cubicBezTo>
                  <a:cubicBezTo>
                    <a:pt x="0" y="1350"/>
                    <a:pt x="0" y="126"/>
                    <a:pt x="0" y="62"/>
                  </a:cubicBezTo>
                  <a:cubicBezTo>
                    <a:pt x="0" y="33"/>
                    <a:pt x="24" y="8"/>
                    <a:pt x="53" y="7"/>
                  </a:cubicBezTo>
                </a:path>
              </a:pathLst>
            </a:custGeom>
            <a:solidFill>
              <a:srgbClr val="64636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1" name="Freeform 536"/>
            <p:cNvSpPr>
              <a:spLocks/>
            </p:cNvSpPr>
            <p:nvPr/>
          </p:nvSpPr>
          <p:spPr bwMode="auto">
            <a:xfrm>
              <a:off x="3536951" y="996950"/>
              <a:ext cx="2066925" cy="3911600"/>
            </a:xfrm>
            <a:custGeom>
              <a:avLst/>
              <a:gdLst/>
              <a:ahLst/>
              <a:cxnLst>
                <a:cxn ang="0">
                  <a:pos x="52" y="7"/>
                </a:cxn>
                <a:cxn ang="0">
                  <a:pos x="396" y="0"/>
                </a:cxn>
                <a:cxn ang="0">
                  <a:pos x="740" y="7"/>
                </a:cxn>
                <a:cxn ang="0">
                  <a:pos x="791" y="61"/>
                </a:cxn>
                <a:cxn ang="0">
                  <a:pos x="791" y="1414"/>
                </a:cxn>
                <a:cxn ang="0">
                  <a:pos x="714" y="1495"/>
                </a:cxn>
                <a:cxn ang="0">
                  <a:pos x="396" y="1501"/>
                </a:cxn>
                <a:cxn ang="0">
                  <a:pos x="78" y="1495"/>
                </a:cxn>
                <a:cxn ang="0">
                  <a:pos x="0" y="1414"/>
                </a:cxn>
                <a:cxn ang="0">
                  <a:pos x="0" y="61"/>
                </a:cxn>
                <a:cxn ang="0">
                  <a:pos x="52" y="7"/>
                </a:cxn>
              </a:cxnLst>
              <a:rect l="0" t="0" r="r" b="b"/>
              <a:pathLst>
                <a:path w="791" h="1501">
                  <a:moveTo>
                    <a:pt x="52" y="7"/>
                  </a:moveTo>
                  <a:cubicBezTo>
                    <a:pt x="166" y="2"/>
                    <a:pt x="281" y="0"/>
                    <a:pt x="396" y="0"/>
                  </a:cubicBezTo>
                  <a:cubicBezTo>
                    <a:pt x="511" y="0"/>
                    <a:pt x="625" y="2"/>
                    <a:pt x="740" y="7"/>
                  </a:cubicBezTo>
                  <a:cubicBezTo>
                    <a:pt x="768" y="8"/>
                    <a:pt x="791" y="33"/>
                    <a:pt x="791" y="61"/>
                  </a:cubicBezTo>
                  <a:cubicBezTo>
                    <a:pt x="791" y="104"/>
                    <a:pt x="791" y="1371"/>
                    <a:pt x="791" y="1414"/>
                  </a:cubicBezTo>
                  <a:cubicBezTo>
                    <a:pt x="791" y="1456"/>
                    <a:pt x="757" y="1494"/>
                    <a:pt x="714" y="1495"/>
                  </a:cubicBezTo>
                  <a:cubicBezTo>
                    <a:pt x="608" y="1499"/>
                    <a:pt x="502" y="1501"/>
                    <a:pt x="396" y="1501"/>
                  </a:cubicBezTo>
                  <a:cubicBezTo>
                    <a:pt x="357" y="1501"/>
                    <a:pt x="88" y="1496"/>
                    <a:pt x="78" y="1495"/>
                  </a:cubicBezTo>
                  <a:cubicBezTo>
                    <a:pt x="35" y="1489"/>
                    <a:pt x="0" y="1456"/>
                    <a:pt x="0" y="1414"/>
                  </a:cubicBezTo>
                  <a:cubicBezTo>
                    <a:pt x="0" y="1371"/>
                    <a:pt x="0" y="104"/>
                    <a:pt x="0" y="61"/>
                  </a:cubicBezTo>
                  <a:cubicBezTo>
                    <a:pt x="0" y="33"/>
                    <a:pt x="23" y="8"/>
                    <a:pt x="52" y="7"/>
                  </a:cubicBezTo>
                </a:path>
              </a:pathLst>
            </a:custGeom>
            <a:solidFill>
              <a:srgbClr val="68676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2" name="Freeform 537"/>
            <p:cNvSpPr>
              <a:spLocks/>
            </p:cNvSpPr>
            <p:nvPr/>
          </p:nvSpPr>
          <p:spPr bwMode="auto">
            <a:xfrm>
              <a:off x="3540126" y="996950"/>
              <a:ext cx="2063750" cy="3908425"/>
            </a:xfrm>
            <a:custGeom>
              <a:avLst/>
              <a:gdLst/>
              <a:ahLst/>
              <a:cxnLst>
                <a:cxn ang="0">
                  <a:pos x="51" y="7"/>
                </a:cxn>
                <a:cxn ang="0">
                  <a:pos x="395" y="1"/>
                </a:cxn>
                <a:cxn ang="0">
                  <a:pos x="739" y="8"/>
                </a:cxn>
                <a:cxn ang="0">
                  <a:pos x="790" y="61"/>
                </a:cxn>
                <a:cxn ang="0">
                  <a:pos x="790" y="1414"/>
                </a:cxn>
                <a:cxn ang="0">
                  <a:pos x="713" y="1494"/>
                </a:cxn>
                <a:cxn ang="0">
                  <a:pos x="395" y="1500"/>
                </a:cxn>
                <a:cxn ang="0">
                  <a:pos x="77" y="1494"/>
                </a:cxn>
                <a:cxn ang="0">
                  <a:pos x="0" y="1414"/>
                </a:cxn>
                <a:cxn ang="0">
                  <a:pos x="0" y="61"/>
                </a:cxn>
                <a:cxn ang="0">
                  <a:pos x="51" y="7"/>
                </a:cxn>
              </a:cxnLst>
              <a:rect l="0" t="0" r="r" b="b"/>
              <a:pathLst>
                <a:path w="790" h="1500">
                  <a:moveTo>
                    <a:pt x="51" y="7"/>
                  </a:moveTo>
                  <a:cubicBezTo>
                    <a:pt x="165" y="3"/>
                    <a:pt x="280" y="0"/>
                    <a:pt x="395" y="1"/>
                  </a:cubicBezTo>
                  <a:cubicBezTo>
                    <a:pt x="510" y="1"/>
                    <a:pt x="624" y="3"/>
                    <a:pt x="739" y="8"/>
                  </a:cubicBezTo>
                  <a:cubicBezTo>
                    <a:pt x="767" y="9"/>
                    <a:pt x="790" y="33"/>
                    <a:pt x="790" y="61"/>
                  </a:cubicBezTo>
                  <a:cubicBezTo>
                    <a:pt x="790" y="82"/>
                    <a:pt x="790" y="1392"/>
                    <a:pt x="790" y="1414"/>
                  </a:cubicBezTo>
                  <a:cubicBezTo>
                    <a:pt x="790" y="1456"/>
                    <a:pt x="755" y="1493"/>
                    <a:pt x="713" y="1494"/>
                  </a:cubicBezTo>
                  <a:cubicBezTo>
                    <a:pt x="607" y="1498"/>
                    <a:pt x="501" y="1500"/>
                    <a:pt x="395" y="1500"/>
                  </a:cubicBezTo>
                  <a:cubicBezTo>
                    <a:pt x="360" y="1500"/>
                    <a:pt x="82" y="1497"/>
                    <a:pt x="77" y="1494"/>
                  </a:cubicBezTo>
                  <a:cubicBezTo>
                    <a:pt x="34" y="1493"/>
                    <a:pt x="0" y="1456"/>
                    <a:pt x="0" y="1414"/>
                  </a:cubicBezTo>
                  <a:cubicBezTo>
                    <a:pt x="0" y="1392"/>
                    <a:pt x="0" y="82"/>
                    <a:pt x="0" y="61"/>
                  </a:cubicBezTo>
                  <a:cubicBezTo>
                    <a:pt x="0" y="33"/>
                    <a:pt x="23" y="8"/>
                    <a:pt x="51" y="7"/>
                  </a:cubicBezTo>
                </a:path>
              </a:pathLst>
            </a:custGeom>
            <a:solidFill>
              <a:srgbClr val="6C6B6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3" name="Freeform 538"/>
            <p:cNvSpPr>
              <a:spLocks/>
            </p:cNvSpPr>
            <p:nvPr/>
          </p:nvSpPr>
          <p:spPr bwMode="auto">
            <a:xfrm>
              <a:off x="3543301" y="1000125"/>
              <a:ext cx="2057400" cy="3903663"/>
            </a:xfrm>
            <a:custGeom>
              <a:avLst/>
              <a:gdLst/>
              <a:ahLst/>
              <a:cxnLst>
                <a:cxn ang="0">
                  <a:pos x="50" y="7"/>
                </a:cxn>
                <a:cxn ang="0">
                  <a:pos x="394" y="0"/>
                </a:cxn>
                <a:cxn ang="0">
                  <a:pos x="738" y="7"/>
                </a:cxn>
                <a:cxn ang="0">
                  <a:pos x="788" y="60"/>
                </a:cxn>
                <a:cxn ang="0">
                  <a:pos x="788" y="1413"/>
                </a:cxn>
                <a:cxn ang="0">
                  <a:pos x="712" y="1493"/>
                </a:cxn>
                <a:cxn ang="0">
                  <a:pos x="394" y="1498"/>
                </a:cxn>
                <a:cxn ang="0">
                  <a:pos x="76" y="1492"/>
                </a:cxn>
                <a:cxn ang="0">
                  <a:pos x="0" y="1413"/>
                </a:cxn>
                <a:cxn ang="0">
                  <a:pos x="0" y="60"/>
                </a:cxn>
                <a:cxn ang="0">
                  <a:pos x="50" y="7"/>
                </a:cxn>
              </a:cxnLst>
              <a:rect l="0" t="0" r="r" b="b"/>
              <a:pathLst>
                <a:path w="788" h="1498">
                  <a:moveTo>
                    <a:pt x="50" y="7"/>
                  </a:moveTo>
                  <a:cubicBezTo>
                    <a:pt x="164" y="3"/>
                    <a:pt x="279" y="0"/>
                    <a:pt x="394" y="0"/>
                  </a:cubicBezTo>
                  <a:cubicBezTo>
                    <a:pt x="509" y="0"/>
                    <a:pt x="623" y="3"/>
                    <a:pt x="738" y="7"/>
                  </a:cubicBezTo>
                  <a:cubicBezTo>
                    <a:pt x="765" y="8"/>
                    <a:pt x="788" y="33"/>
                    <a:pt x="788" y="60"/>
                  </a:cubicBezTo>
                  <a:cubicBezTo>
                    <a:pt x="788" y="1413"/>
                    <a:pt x="788" y="1413"/>
                    <a:pt x="788" y="1413"/>
                  </a:cubicBezTo>
                  <a:cubicBezTo>
                    <a:pt x="788" y="1454"/>
                    <a:pt x="754" y="1491"/>
                    <a:pt x="712" y="1493"/>
                  </a:cubicBezTo>
                  <a:cubicBezTo>
                    <a:pt x="606" y="1496"/>
                    <a:pt x="500" y="1498"/>
                    <a:pt x="394" y="1498"/>
                  </a:cubicBezTo>
                  <a:cubicBezTo>
                    <a:pt x="362" y="1498"/>
                    <a:pt x="76" y="1495"/>
                    <a:pt x="76" y="1492"/>
                  </a:cubicBezTo>
                  <a:cubicBezTo>
                    <a:pt x="34" y="1491"/>
                    <a:pt x="0" y="1455"/>
                    <a:pt x="0" y="1413"/>
                  </a:cubicBezTo>
                  <a:cubicBezTo>
                    <a:pt x="0" y="60"/>
                    <a:pt x="0" y="60"/>
                    <a:pt x="0" y="60"/>
                  </a:cubicBezTo>
                  <a:cubicBezTo>
                    <a:pt x="0" y="33"/>
                    <a:pt x="22" y="8"/>
                    <a:pt x="50" y="7"/>
                  </a:cubicBezTo>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4" name="Freeform 539"/>
            <p:cNvSpPr>
              <a:spLocks/>
            </p:cNvSpPr>
            <p:nvPr/>
          </p:nvSpPr>
          <p:spPr bwMode="auto">
            <a:xfrm>
              <a:off x="3532188" y="987425"/>
              <a:ext cx="2022475" cy="3832225"/>
            </a:xfrm>
            <a:custGeom>
              <a:avLst/>
              <a:gdLst/>
              <a:ahLst/>
              <a:cxnLst>
                <a:cxn ang="0">
                  <a:pos x="50" y="7"/>
                </a:cxn>
                <a:cxn ang="0">
                  <a:pos x="394" y="0"/>
                </a:cxn>
                <a:cxn ang="0">
                  <a:pos x="738" y="7"/>
                </a:cxn>
                <a:cxn ang="0">
                  <a:pos x="774" y="24"/>
                </a:cxn>
                <a:cxn ang="0">
                  <a:pos x="742" y="11"/>
                </a:cxn>
                <a:cxn ang="0">
                  <a:pos x="398" y="4"/>
                </a:cxn>
                <a:cxn ang="0">
                  <a:pos x="54" y="11"/>
                </a:cxn>
                <a:cxn ang="0">
                  <a:pos x="4" y="64"/>
                </a:cxn>
                <a:cxn ang="0">
                  <a:pos x="4" y="1416"/>
                </a:cxn>
                <a:cxn ang="0">
                  <a:pos x="26" y="1471"/>
                </a:cxn>
                <a:cxn ang="0">
                  <a:pos x="0" y="1412"/>
                </a:cxn>
                <a:cxn ang="0">
                  <a:pos x="0" y="60"/>
                </a:cxn>
                <a:cxn ang="0">
                  <a:pos x="50" y="7"/>
                </a:cxn>
              </a:cxnLst>
              <a:rect l="0" t="0" r="r" b="b"/>
              <a:pathLst>
                <a:path w="774" h="1471">
                  <a:moveTo>
                    <a:pt x="50" y="7"/>
                  </a:moveTo>
                  <a:cubicBezTo>
                    <a:pt x="164" y="3"/>
                    <a:pt x="279" y="0"/>
                    <a:pt x="394" y="0"/>
                  </a:cubicBezTo>
                  <a:cubicBezTo>
                    <a:pt x="509" y="0"/>
                    <a:pt x="623" y="3"/>
                    <a:pt x="738" y="7"/>
                  </a:cubicBezTo>
                  <a:cubicBezTo>
                    <a:pt x="752" y="8"/>
                    <a:pt x="765" y="14"/>
                    <a:pt x="774" y="24"/>
                  </a:cubicBezTo>
                  <a:cubicBezTo>
                    <a:pt x="765" y="17"/>
                    <a:pt x="754" y="11"/>
                    <a:pt x="742" y="11"/>
                  </a:cubicBezTo>
                  <a:cubicBezTo>
                    <a:pt x="627" y="7"/>
                    <a:pt x="513" y="4"/>
                    <a:pt x="398" y="4"/>
                  </a:cubicBezTo>
                  <a:cubicBezTo>
                    <a:pt x="283" y="4"/>
                    <a:pt x="168" y="7"/>
                    <a:pt x="54" y="11"/>
                  </a:cubicBezTo>
                  <a:cubicBezTo>
                    <a:pt x="26" y="12"/>
                    <a:pt x="4" y="36"/>
                    <a:pt x="4" y="64"/>
                  </a:cubicBezTo>
                  <a:cubicBezTo>
                    <a:pt x="4" y="1416"/>
                    <a:pt x="4" y="1416"/>
                    <a:pt x="4" y="1416"/>
                  </a:cubicBezTo>
                  <a:cubicBezTo>
                    <a:pt x="4" y="1437"/>
                    <a:pt x="12" y="1456"/>
                    <a:pt x="26" y="1471"/>
                  </a:cubicBezTo>
                  <a:cubicBezTo>
                    <a:pt x="10" y="1456"/>
                    <a:pt x="0" y="1435"/>
                    <a:pt x="0" y="1412"/>
                  </a:cubicBezTo>
                  <a:cubicBezTo>
                    <a:pt x="0" y="60"/>
                    <a:pt x="0" y="60"/>
                    <a:pt x="0" y="60"/>
                  </a:cubicBezTo>
                  <a:cubicBezTo>
                    <a:pt x="0" y="32"/>
                    <a:pt x="22" y="8"/>
                    <a:pt x="50" y="7"/>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 name="Freeform 540"/>
            <p:cNvSpPr>
              <a:spLocks/>
            </p:cNvSpPr>
            <p:nvPr/>
          </p:nvSpPr>
          <p:spPr bwMode="auto">
            <a:xfrm>
              <a:off x="4179888" y="1000125"/>
              <a:ext cx="1420813" cy="3903663"/>
            </a:xfrm>
            <a:custGeom>
              <a:avLst/>
              <a:gdLst/>
              <a:ahLst/>
              <a:cxnLst>
                <a:cxn ang="0">
                  <a:pos x="0" y="1497"/>
                </a:cxn>
                <a:cxn ang="0">
                  <a:pos x="105" y="0"/>
                </a:cxn>
                <a:cxn ang="0">
                  <a:pos x="150" y="0"/>
                </a:cxn>
                <a:cxn ang="0">
                  <a:pos x="494" y="7"/>
                </a:cxn>
                <a:cxn ang="0">
                  <a:pos x="544" y="60"/>
                </a:cxn>
                <a:cxn ang="0">
                  <a:pos x="544" y="1413"/>
                </a:cxn>
                <a:cxn ang="0">
                  <a:pos x="468" y="1493"/>
                </a:cxn>
                <a:cxn ang="0">
                  <a:pos x="150" y="1498"/>
                </a:cxn>
                <a:cxn ang="0">
                  <a:pos x="0" y="1497"/>
                </a:cxn>
              </a:cxnLst>
              <a:rect l="0" t="0" r="r" b="b"/>
              <a:pathLst>
                <a:path w="544" h="1498">
                  <a:moveTo>
                    <a:pt x="0" y="1497"/>
                  </a:moveTo>
                  <a:cubicBezTo>
                    <a:pt x="105" y="0"/>
                    <a:pt x="105" y="0"/>
                    <a:pt x="105" y="0"/>
                  </a:cubicBezTo>
                  <a:cubicBezTo>
                    <a:pt x="120" y="0"/>
                    <a:pt x="135" y="0"/>
                    <a:pt x="150" y="0"/>
                  </a:cubicBezTo>
                  <a:cubicBezTo>
                    <a:pt x="265" y="0"/>
                    <a:pt x="379" y="3"/>
                    <a:pt x="494" y="7"/>
                  </a:cubicBezTo>
                  <a:cubicBezTo>
                    <a:pt x="521" y="8"/>
                    <a:pt x="544" y="33"/>
                    <a:pt x="544" y="60"/>
                  </a:cubicBezTo>
                  <a:cubicBezTo>
                    <a:pt x="544" y="1413"/>
                    <a:pt x="544" y="1413"/>
                    <a:pt x="544" y="1413"/>
                  </a:cubicBezTo>
                  <a:cubicBezTo>
                    <a:pt x="544" y="1454"/>
                    <a:pt x="510" y="1491"/>
                    <a:pt x="468" y="1493"/>
                  </a:cubicBezTo>
                  <a:cubicBezTo>
                    <a:pt x="362" y="1496"/>
                    <a:pt x="256" y="1498"/>
                    <a:pt x="150" y="1498"/>
                  </a:cubicBezTo>
                  <a:cubicBezTo>
                    <a:pt x="135" y="1498"/>
                    <a:pt x="69" y="1497"/>
                    <a:pt x="0" y="1497"/>
                  </a:cubicBezTo>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 name="Freeform 541"/>
            <p:cNvSpPr>
              <a:spLocks/>
            </p:cNvSpPr>
            <p:nvPr/>
          </p:nvSpPr>
          <p:spPr bwMode="auto">
            <a:xfrm>
              <a:off x="3587751" y="1333500"/>
              <a:ext cx="1981200" cy="3090863"/>
            </a:xfrm>
            <a:custGeom>
              <a:avLst/>
              <a:gdLst/>
              <a:ahLst/>
              <a:cxnLst>
                <a:cxn ang="0">
                  <a:pos x="28" y="0"/>
                </a:cxn>
                <a:cxn ang="0">
                  <a:pos x="731" y="0"/>
                </a:cxn>
                <a:cxn ang="0">
                  <a:pos x="759" y="28"/>
                </a:cxn>
                <a:cxn ang="0">
                  <a:pos x="759" y="1158"/>
                </a:cxn>
                <a:cxn ang="0">
                  <a:pos x="731" y="1186"/>
                </a:cxn>
                <a:cxn ang="0">
                  <a:pos x="28" y="1186"/>
                </a:cxn>
                <a:cxn ang="0">
                  <a:pos x="0" y="1158"/>
                </a:cxn>
                <a:cxn ang="0">
                  <a:pos x="0" y="28"/>
                </a:cxn>
                <a:cxn ang="0">
                  <a:pos x="28" y="0"/>
                </a:cxn>
              </a:cxnLst>
              <a:rect l="0" t="0" r="r" b="b"/>
              <a:pathLst>
                <a:path w="759" h="1186">
                  <a:moveTo>
                    <a:pt x="28" y="0"/>
                  </a:moveTo>
                  <a:cubicBezTo>
                    <a:pt x="731" y="0"/>
                    <a:pt x="731" y="0"/>
                    <a:pt x="731" y="0"/>
                  </a:cubicBezTo>
                  <a:cubicBezTo>
                    <a:pt x="747" y="0"/>
                    <a:pt x="759" y="13"/>
                    <a:pt x="759" y="28"/>
                  </a:cubicBezTo>
                  <a:cubicBezTo>
                    <a:pt x="759" y="1158"/>
                    <a:pt x="759" y="1158"/>
                    <a:pt x="759" y="1158"/>
                  </a:cubicBezTo>
                  <a:cubicBezTo>
                    <a:pt x="759" y="1174"/>
                    <a:pt x="747" y="1186"/>
                    <a:pt x="731" y="1186"/>
                  </a:cubicBezTo>
                  <a:cubicBezTo>
                    <a:pt x="28" y="1186"/>
                    <a:pt x="28" y="1186"/>
                    <a:pt x="28" y="1186"/>
                  </a:cubicBezTo>
                  <a:cubicBezTo>
                    <a:pt x="12" y="1186"/>
                    <a:pt x="0" y="1174"/>
                    <a:pt x="0" y="1158"/>
                  </a:cubicBezTo>
                  <a:cubicBezTo>
                    <a:pt x="0" y="28"/>
                    <a:pt x="0" y="28"/>
                    <a:pt x="0" y="28"/>
                  </a:cubicBezTo>
                  <a:cubicBezTo>
                    <a:pt x="0" y="13"/>
                    <a:pt x="12" y="0"/>
                    <a:pt x="28" y="0"/>
                  </a:cubicBezTo>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 name="Freeform 542"/>
            <p:cNvSpPr>
              <a:spLocks/>
            </p:cNvSpPr>
            <p:nvPr/>
          </p:nvSpPr>
          <p:spPr bwMode="auto">
            <a:xfrm>
              <a:off x="3579813" y="1325563"/>
              <a:ext cx="1984375" cy="3092450"/>
            </a:xfrm>
            <a:custGeom>
              <a:avLst/>
              <a:gdLst/>
              <a:ahLst/>
              <a:cxnLst>
                <a:cxn ang="0">
                  <a:pos x="29" y="0"/>
                </a:cxn>
                <a:cxn ang="0">
                  <a:pos x="731" y="0"/>
                </a:cxn>
                <a:cxn ang="0">
                  <a:pos x="760" y="29"/>
                </a:cxn>
                <a:cxn ang="0">
                  <a:pos x="760" y="1158"/>
                </a:cxn>
                <a:cxn ang="0">
                  <a:pos x="731" y="1187"/>
                </a:cxn>
                <a:cxn ang="0">
                  <a:pos x="29" y="1187"/>
                </a:cxn>
                <a:cxn ang="0">
                  <a:pos x="0" y="1158"/>
                </a:cxn>
                <a:cxn ang="0">
                  <a:pos x="0" y="29"/>
                </a:cxn>
                <a:cxn ang="0">
                  <a:pos x="29" y="0"/>
                </a:cxn>
              </a:cxnLst>
              <a:rect l="0" t="0" r="r" b="b"/>
              <a:pathLst>
                <a:path w="760" h="1187">
                  <a:moveTo>
                    <a:pt x="29" y="0"/>
                  </a:moveTo>
                  <a:cubicBezTo>
                    <a:pt x="731" y="0"/>
                    <a:pt x="731" y="0"/>
                    <a:pt x="731" y="0"/>
                  </a:cubicBezTo>
                  <a:cubicBezTo>
                    <a:pt x="747" y="0"/>
                    <a:pt x="760" y="13"/>
                    <a:pt x="760" y="29"/>
                  </a:cubicBezTo>
                  <a:cubicBezTo>
                    <a:pt x="760" y="1158"/>
                    <a:pt x="760" y="1158"/>
                    <a:pt x="760" y="1158"/>
                  </a:cubicBezTo>
                  <a:cubicBezTo>
                    <a:pt x="760" y="1174"/>
                    <a:pt x="747" y="1187"/>
                    <a:pt x="731" y="1187"/>
                  </a:cubicBezTo>
                  <a:cubicBezTo>
                    <a:pt x="29" y="1187"/>
                    <a:pt x="29" y="1187"/>
                    <a:pt x="29" y="1187"/>
                  </a:cubicBezTo>
                  <a:cubicBezTo>
                    <a:pt x="13" y="1187"/>
                    <a:pt x="0" y="1174"/>
                    <a:pt x="0" y="1158"/>
                  </a:cubicBezTo>
                  <a:cubicBezTo>
                    <a:pt x="0" y="29"/>
                    <a:pt x="0" y="29"/>
                    <a:pt x="0" y="29"/>
                  </a:cubicBezTo>
                  <a:cubicBezTo>
                    <a:pt x="0" y="13"/>
                    <a:pt x="13" y="0"/>
                    <a:pt x="29" y="0"/>
                  </a:cubicBezTo>
                </a:path>
              </a:pathLst>
            </a:custGeom>
            <a:solidFill>
              <a:schemeClr val="tx1">
                <a:lumMod val="75000"/>
                <a:lumOff val="2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 name="Freeform 543"/>
            <p:cNvSpPr>
              <a:spLocks/>
            </p:cNvSpPr>
            <p:nvPr/>
          </p:nvSpPr>
          <p:spPr bwMode="auto">
            <a:xfrm>
              <a:off x="4324351" y="1171575"/>
              <a:ext cx="508000" cy="69850"/>
            </a:xfrm>
            <a:custGeom>
              <a:avLst/>
              <a:gdLst/>
              <a:ahLst/>
              <a:cxnLst>
                <a:cxn ang="0">
                  <a:pos x="13" y="0"/>
                </a:cxn>
                <a:cxn ang="0">
                  <a:pos x="182" y="0"/>
                </a:cxn>
                <a:cxn ang="0">
                  <a:pos x="195" y="14"/>
                </a:cxn>
                <a:cxn ang="0">
                  <a:pos x="182" y="27"/>
                </a:cxn>
                <a:cxn ang="0">
                  <a:pos x="13" y="27"/>
                </a:cxn>
                <a:cxn ang="0">
                  <a:pos x="0" y="14"/>
                </a:cxn>
                <a:cxn ang="0">
                  <a:pos x="13" y="0"/>
                </a:cxn>
              </a:cxnLst>
              <a:rect l="0" t="0" r="r" b="b"/>
              <a:pathLst>
                <a:path w="195" h="27">
                  <a:moveTo>
                    <a:pt x="13" y="0"/>
                  </a:moveTo>
                  <a:cubicBezTo>
                    <a:pt x="182" y="0"/>
                    <a:pt x="182" y="0"/>
                    <a:pt x="182" y="0"/>
                  </a:cubicBezTo>
                  <a:cubicBezTo>
                    <a:pt x="189" y="0"/>
                    <a:pt x="195" y="6"/>
                    <a:pt x="195" y="14"/>
                  </a:cubicBezTo>
                  <a:cubicBezTo>
                    <a:pt x="195" y="21"/>
                    <a:pt x="189" y="27"/>
                    <a:pt x="182" y="27"/>
                  </a:cubicBezTo>
                  <a:cubicBezTo>
                    <a:pt x="13" y="27"/>
                    <a:pt x="13" y="27"/>
                    <a:pt x="13" y="27"/>
                  </a:cubicBezTo>
                  <a:cubicBezTo>
                    <a:pt x="6" y="27"/>
                    <a:pt x="0" y="21"/>
                    <a:pt x="0" y="14"/>
                  </a:cubicBezTo>
                  <a:cubicBezTo>
                    <a:pt x="0" y="6"/>
                    <a:pt x="6" y="0"/>
                    <a:pt x="13" y="0"/>
                  </a:cubicBezTo>
                  <a:close/>
                </a:path>
              </a:pathLst>
            </a:custGeom>
            <a:solidFill>
              <a:srgbClr val="99999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9" name="Freeform 544"/>
            <p:cNvSpPr>
              <a:spLocks/>
            </p:cNvSpPr>
            <p:nvPr/>
          </p:nvSpPr>
          <p:spPr bwMode="auto">
            <a:xfrm>
              <a:off x="4318001" y="1168400"/>
              <a:ext cx="509588" cy="68263"/>
            </a:xfrm>
            <a:custGeom>
              <a:avLst/>
              <a:gdLst/>
              <a:ahLst/>
              <a:cxnLst>
                <a:cxn ang="0">
                  <a:pos x="13" y="0"/>
                </a:cxn>
                <a:cxn ang="0">
                  <a:pos x="182" y="0"/>
                </a:cxn>
                <a:cxn ang="0">
                  <a:pos x="195" y="13"/>
                </a:cxn>
                <a:cxn ang="0">
                  <a:pos x="182" y="26"/>
                </a:cxn>
                <a:cxn ang="0">
                  <a:pos x="13" y="26"/>
                </a:cxn>
                <a:cxn ang="0">
                  <a:pos x="0" y="13"/>
                </a:cxn>
                <a:cxn ang="0">
                  <a:pos x="13" y="0"/>
                </a:cxn>
              </a:cxnLst>
              <a:rect l="0" t="0" r="r" b="b"/>
              <a:pathLst>
                <a:path w="195" h="26">
                  <a:moveTo>
                    <a:pt x="13" y="0"/>
                  </a:moveTo>
                  <a:cubicBezTo>
                    <a:pt x="182" y="0"/>
                    <a:pt x="182" y="0"/>
                    <a:pt x="182" y="0"/>
                  </a:cubicBezTo>
                  <a:cubicBezTo>
                    <a:pt x="189" y="0"/>
                    <a:pt x="195" y="6"/>
                    <a:pt x="195" y="13"/>
                  </a:cubicBezTo>
                  <a:cubicBezTo>
                    <a:pt x="195" y="20"/>
                    <a:pt x="189" y="26"/>
                    <a:pt x="182" y="26"/>
                  </a:cubicBezTo>
                  <a:cubicBezTo>
                    <a:pt x="13" y="26"/>
                    <a:pt x="13" y="26"/>
                    <a:pt x="13" y="26"/>
                  </a:cubicBezTo>
                  <a:cubicBezTo>
                    <a:pt x="6" y="26"/>
                    <a:pt x="0" y="20"/>
                    <a:pt x="0" y="13"/>
                  </a:cubicBezTo>
                  <a:cubicBezTo>
                    <a:pt x="0" y="6"/>
                    <a:pt x="6" y="0"/>
                    <a:pt x="13" y="0"/>
                  </a:cubicBezTo>
                  <a:close/>
                </a:path>
              </a:pathLst>
            </a:custGeom>
            <a:solidFill>
              <a:schemeClr val="bg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0" name="Freeform 546"/>
            <p:cNvSpPr>
              <a:spLocks noEditPoints="1"/>
            </p:cNvSpPr>
            <p:nvPr/>
          </p:nvSpPr>
          <p:spPr bwMode="auto">
            <a:xfrm>
              <a:off x="4325938" y="1176338"/>
              <a:ext cx="493713" cy="52388"/>
            </a:xfrm>
            <a:custGeom>
              <a:avLst/>
              <a:gdLst/>
              <a:ahLst/>
              <a:cxnLst>
                <a:cxn ang="0">
                  <a:pos x="24" y="2"/>
                </a:cxn>
                <a:cxn ang="0">
                  <a:pos x="42" y="2"/>
                </a:cxn>
                <a:cxn ang="0">
                  <a:pos x="60" y="2"/>
                </a:cxn>
                <a:cxn ang="0">
                  <a:pos x="78" y="2"/>
                </a:cxn>
                <a:cxn ang="0">
                  <a:pos x="97" y="2"/>
                </a:cxn>
                <a:cxn ang="0">
                  <a:pos x="115" y="2"/>
                </a:cxn>
                <a:cxn ang="0">
                  <a:pos x="133" y="2"/>
                </a:cxn>
                <a:cxn ang="0">
                  <a:pos x="151" y="2"/>
                </a:cxn>
                <a:cxn ang="0">
                  <a:pos x="169" y="2"/>
                </a:cxn>
                <a:cxn ang="0">
                  <a:pos x="189" y="12"/>
                </a:cxn>
                <a:cxn ang="0">
                  <a:pos x="181" y="20"/>
                </a:cxn>
                <a:cxn ang="0">
                  <a:pos x="165" y="18"/>
                </a:cxn>
                <a:cxn ang="0">
                  <a:pos x="147" y="18"/>
                </a:cxn>
                <a:cxn ang="0">
                  <a:pos x="129" y="18"/>
                </a:cxn>
                <a:cxn ang="0">
                  <a:pos x="111" y="18"/>
                </a:cxn>
                <a:cxn ang="0">
                  <a:pos x="93" y="18"/>
                </a:cxn>
                <a:cxn ang="0">
                  <a:pos x="74" y="18"/>
                </a:cxn>
                <a:cxn ang="0">
                  <a:pos x="56" y="18"/>
                </a:cxn>
                <a:cxn ang="0">
                  <a:pos x="38" y="18"/>
                </a:cxn>
                <a:cxn ang="0">
                  <a:pos x="20" y="18"/>
                </a:cxn>
                <a:cxn ang="0">
                  <a:pos x="0" y="8"/>
                </a:cxn>
                <a:cxn ang="0">
                  <a:pos x="8" y="0"/>
                </a:cxn>
                <a:cxn ang="0">
                  <a:pos x="6" y="11"/>
                </a:cxn>
                <a:cxn ang="0">
                  <a:pos x="24" y="11"/>
                </a:cxn>
                <a:cxn ang="0">
                  <a:pos x="35" y="14"/>
                </a:cxn>
                <a:cxn ang="0">
                  <a:pos x="42" y="16"/>
                </a:cxn>
                <a:cxn ang="0">
                  <a:pos x="48" y="14"/>
                </a:cxn>
                <a:cxn ang="0">
                  <a:pos x="60" y="11"/>
                </a:cxn>
                <a:cxn ang="0">
                  <a:pos x="78" y="11"/>
                </a:cxn>
                <a:cxn ang="0">
                  <a:pos x="90" y="14"/>
                </a:cxn>
                <a:cxn ang="0">
                  <a:pos x="97" y="16"/>
                </a:cxn>
                <a:cxn ang="0">
                  <a:pos x="103" y="14"/>
                </a:cxn>
                <a:cxn ang="0">
                  <a:pos x="115" y="11"/>
                </a:cxn>
                <a:cxn ang="0">
                  <a:pos x="133" y="11"/>
                </a:cxn>
                <a:cxn ang="0">
                  <a:pos x="145" y="14"/>
                </a:cxn>
                <a:cxn ang="0">
                  <a:pos x="151" y="16"/>
                </a:cxn>
                <a:cxn ang="0">
                  <a:pos x="158" y="14"/>
                </a:cxn>
                <a:cxn ang="0">
                  <a:pos x="169" y="11"/>
                </a:cxn>
                <a:cxn ang="0">
                  <a:pos x="11" y="4"/>
                </a:cxn>
                <a:cxn ang="0">
                  <a:pos x="22" y="6"/>
                </a:cxn>
                <a:cxn ang="0">
                  <a:pos x="29" y="9"/>
                </a:cxn>
                <a:cxn ang="0">
                  <a:pos x="35" y="6"/>
                </a:cxn>
                <a:cxn ang="0">
                  <a:pos x="47" y="4"/>
                </a:cxn>
                <a:cxn ang="0">
                  <a:pos x="65" y="4"/>
                </a:cxn>
                <a:cxn ang="0">
                  <a:pos x="77" y="6"/>
                </a:cxn>
                <a:cxn ang="0">
                  <a:pos x="83" y="9"/>
                </a:cxn>
                <a:cxn ang="0">
                  <a:pos x="90" y="6"/>
                </a:cxn>
                <a:cxn ang="0">
                  <a:pos x="102" y="4"/>
                </a:cxn>
                <a:cxn ang="0">
                  <a:pos x="120" y="4"/>
                </a:cxn>
                <a:cxn ang="0">
                  <a:pos x="132" y="6"/>
                </a:cxn>
                <a:cxn ang="0">
                  <a:pos x="138" y="9"/>
                </a:cxn>
                <a:cxn ang="0">
                  <a:pos x="145" y="6"/>
                </a:cxn>
                <a:cxn ang="0">
                  <a:pos x="156" y="4"/>
                </a:cxn>
                <a:cxn ang="0">
                  <a:pos x="175" y="4"/>
                </a:cxn>
                <a:cxn ang="0">
                  <a:pos x="186" y="6"/>
                </a:cxn>
              </a:cxnLst>
              <a:rect l="0" t="0" r="r" b="b"/>
              <a:pathLst>
                <a:path w="189" h="20">
                  <a:moveTo>
                    <a:pt x="10" y="0"/>
                  </a:moveTo>
                  <a:cubicBezTo>
                    <a:pt x="12" y="0"/>
                    <a:pt x="12" y="0"/>
                    <a:pt x="12" y="0"/>
                  </a:cubicBezTo>
                  <a:cubicBezTo>
                    <a:pt x="12" y="1"/>
                    <a:pt x="13" y="2"/>
                    <a:pt x="15" y="2"/>
                  </a:cubicBezTo>
                  <a:cubicBezTo>
                    <a:pt x="16" y="2"/>
                    <a:pt x="17" y="1"/>
                    <a:pt x="17" y="0"/>
                  </a:cubicBezTo>
                  <a:cubicBezTo>
                    <a:pt x="21" y="0"/>
                    <a:pt x="21" y="0"/>
                    <a:pt x="21" y="0"/>
                  </a:cubicBezTo>
                  <a:cubicBezTo>
                    <a:pt x="21" y="1"/>
                    <a:pt x="22" y="2"/>
                    <a:pt x="24" y="2"/>
                  </a:cubicBezTo>
                  <a:cubicBezTo>
                    <a:pt x="25" y="2"/>
                    <a:pt x="26" y="1"/>
                    <a:pt x="26" y="0"/>
                  </a:cubicBezTo>
                  <a:cubicBezTo>
                    <a:pt x="30" y="0"/>
                    <a:pt x="30" y="0"/>
                    <a:pt x="30" y="0"/>
                  </a:cubicBezTo>
                  <a:cubicBezTo>
                    <a:pt x="30" y="1"/>
                    <a:pt x="31" y="2"/>
                    <a:pt x="33" y="2"/>
                  </a:cubicBezTo>
                  <a:cubicBezTo>
                    <a:pt x="34" y="2"/>
                    <a:pt x="35" y="1"/>
                    <a:pt x="35" y="0"/>
                  </a:cubicBezTo>
                  <a:cubicBezTo>
                    <a:pt x="39" y="0"/>
                    <a:pt x="39" y="0"/>
                    <a:pt x="39" y="0"/>
                  </a:cubicBezTo>
                  <a:cubicBezTo>
                    <a:pt x="39" y="1"/>
                    <a:pt x="41" y="2"/>
                    <a:pt x="42" y="2"/>
                  </a:cubicBezTo>
                  <a:cubicBezTo>
                    <a:pt x="43" y="2"/>
                    <a:pt x="44" y="1"/>
                    <a:pt x="44" y="0"/>
                  </a:cubicBezTo>
                  <a:cubicBezTo>
                    <a:pt x="48" y="0"/>
                    <a:pt x="48" y="0"/>
                    <a:pt x="48" y="0"/>
                  </a:cubicBezTo>
                  <a:cubicBezTo>
                    <a:pt x="48" y="1"/>
                    <a:pt x="50" y="2"/>
                    <a:pt x="51" y="2"/>
                  </a:cubicBezTo>
                  <a:cubicBezTo>
                    <a:pt x="52" y="2"/>
                    <a:pt x="54" y="1"/>
                    <a:pt x="54" y="0"/>
                  </a:cubicBezTo>
                  <a:cubicBezTo>
                    <a:pt x="58" y="0"/>
                    <a:pt x="58" y="0"/>
                    <a:pt x="58" y="0"/>
                  </a:cubicBezTo>
                  <a:cubicBezTo>
                    <a:pt x="58" y="1"/>
                    <a:pt x="59" y="2"/>
                    <a:pt x="60" y="2"/>
                  </a:cubicBezTo>
                  <a:cubicBezTo>
                    <a:pt x="62" y="2"/>
                    <a:pt x="63" y="1"/>
                    <a:pt x="63" y="0"/>
                  </a:cubicBezTo>
                  <a:cubicBezTo>
                    <a:pt x="67" y="0"/>
                    <a:pt x="67" y="0"/>
                    <a:pt x="67" y="0"/>
                  </a:cubicBezTo>
                  <a:cubicBezTo>
                    <a:pt x="67" y="1"/>
                    <a:pt x="68" y="2"/>
                    <a:pt x="69" y="2"/>
                  </a:cubicBezTo>
                  <a:cubicBezTo>
                    <a:pt x="71" y="2"/>
                    <a:pt x="72" y="1"/>
                    <a:pt x="72" y="0"/>
                  </a:cubicBezTo>
                  <a:cubicBezTo>
                    <a:pt x="76" y="0"/>
                    <a:pt x="76" y="0"/>
                    <a:pt x="76" y="0"/>
                  </a:cubicBezTo>
                  <a:cubicBezTo>
                    <a:pt x="76" y="1"/>
                    <a:pt x="77" y="2"/>
                    <a:pt x="78" y="2"/>
                  </a:cubicBezTo>
                  <a:cubicBezTo>
                    <a:pt x="80" y="2"/>
                    <a:pt x="81" y="1"/>
                    <a:pt x="81" y="0"/>
                  </a:cubicBezTo>
                  <a:cubicBezTo>
                    <a:pt x="85" y="0"/>
                    <a:pt x="85" y="0"/>
                    <a:pt x="85" y="0"/>
                  </a:cubicBezTo>
                  <a:cubicBezTo>
                    <a:pt x="85" y="1"/>
                    <a:pt x="86" y="2"/>
                    <a:pt x="87" y="2"/>
                  </a:cubicBezTo>
                  <a:cubicBezTo>
                    <a:pt x="89" y="2"/>
                    <a:pt x="90" y="1"/>
                    <a:pt x="90" y="0"/>
                  </a:cubicBezTo>
                  <a:cubicBezTo>
                    <a:pt x="94" y="0"/>
                    <a:pt x="94" y="0"/>
                    <a:pt x="94" y="0"/>
                  </a:cubicBezTo>
                  <a:cubicBezTo>
                    <a:pt x="94" y="1"/>
                    <a:pt x="95" y="2"/>
                    <a:pt x="97" y="2"/>
                  </a:cubicBezTo>
                  <a:cubicBezTo>
                    <a:pt x="98" y="2"/>
                    <a:pt x="99" y="1"/>
                    <a:pt x="99" y="0"/>
                  </a:cubicBezTo>
                  <a:cubicBezTo>
                    <a:pt x="103" y="0"/>
                    <a:pt x="103" y="0"/>
                    <a:pt x="103" y="0"/>
                  </a:cubicBezTo>
                  <a:cubicBezTo>
                    <a:pt x="103" y="1"/>
                    <a:pt x="104" y="2"/>
                    <a:pt x="106" y="2"/>
                  </a:cubicBezTo>
                  <a:cubicBezTo>
                    <a:pt x="107" y="2"/>
                    <a:pt x="108" y="1"/>
                    <a:pt x="108" y="0"/>
                  </a:cubicBezTo>
                  <a:cubicBezTo>
                    <a:pt x="112" y="0"/>
                    <a:pt x="112" y="0"/>
                    <a:pt x="112" y="0"/>
                  </a:cubicBezTo>
                  <a:cubicBezTo>
                    <a:pt x="112" y="1"/>
                    <a:pt x="113" y="2"/>
                    <a:pt x="115" y="2"/>
                  </a:cubicBezTo>
                  <a:cubicBezTo>
                    <a:pt x="116" y="2"/>
                    <a:pt x="117" y="1"/>
                    <a:pt x="117" y="0"/>
                  </a:cubicBezTo>
                  <a:cubicBezTo>
                    <a:pt x="121" y="0"/>
                    <a:pt x="121" y="0"/>
                    <a:pt x="121" y="0"/>
                  </a:cubicBezTo>
                  <a:cubicBezTo>
                    <a:pt x="121" y="1"/>
                    <a:pt x="122" y="2"/>
                    <a:pt x="124" y="2"/>
                  </a:cubicBezTo>
                  <a:cubicBezTo>
                    <a:pt x="125" y="2"/>
                    <a:pt x="126" y="1"/>
                    <a:pt x="126" y="0"/>
                  </a:cubicBezTo>
                  <a:cubicBezTo>
                    <a:pt x="130" y="0"/>
                    <a:pt x="130" y="0"/>
                    <a:pt x="130" y="0"/>
                  </a:cubicBezTo>
                  <a:cubicBezTo>
                    <a:pt x="130" y="1"/>
                    <a:pt x="132" y="2"/>
                    <a:pt x="133" y="2"/>
                  </a:cubicBezTo>
                  <a:cubicBezTo>
                    <a:pt x="134" y="2"/>
                    <a:pt x="136" y="1"/>
                    <a:pt x="136" y="0"/>
                  </a:cubicBezTo>
                  <a:cubicBezTo>
                    <a:pt x="139" y="0"/>
                    <a:pt x="139" y="0"/>
                    <a:pt x="139" y="0"/>
                  </a:cubicBezTo>
                  <a:cubicBezTo>
                    <a:pt x="139" y="1"/>
                    <a:pt x="141" y="2"/>
                    <a:pt x="142" y="2"/>
                  </a:cubicBezTo>
                  <a:cubicBezTo>
                    <a:pt x="143" y="2"/>
                    <a:pt x="145" y="1"/>
                    <a:pt x="145" y="0"/>
                  </a:cubicBezTo>
                  <a:cubicBezTo>
                    <a:pt x="149" y="0"/>
                    <a:pt x="149" y="0"/>
                    <a:pt x="149" y="0"/>
                  </a:cubicBezTo>
                  <a:cubicBezTo>
                    <a:pt x="149" y="1"/>
                    <a:pt x="150" y="2"/>
                    <a:pt x="151" y="2"/>
                  </a:cubicBezTo>
                  <a:cubicBezTo>
                    <a:pt x="153" y="2"/>
                    <a:pt x="154" y="1"/>
                    <a:pt x="154" y="0"/>
                  </a:cubicBezTo>
                  <a:cubicBezTo>
                    <a:pt x="158" y="0"/>
                    <a:pt x="158" y="0"/>
                    <a:pt x="158" y="0"/>
                  </a:cubicBezTo>
                  <a:cubicBezTo>
                    <a:pt x="158" y="1"/>
                    <a:pt x="159" y="2"/>
                    <a:pt x="160" y="2"/>
                  </a:cubicBezTo>
                  <a:cubicBezTo>
                    <a:pt x="162" y="2"/>
                    <a:pt x="163" y="1"/>
                    <a:pt x="163" y="0"/>
                  </a:cubicBezTo>
                  <a:cubicBezTo>
                    <a:pt x="167" y="0"/>
                    <a:pt x="167" y="0"/>
                    <a:pt x="167" y="0"/>
                  </a:cubicBezTo>
                  <a:cubicBezTo>
                    <a:pt x="167" y="1"/>
                    <a:pt x="168" y="2"/>
                    <a:pt x="169" y="2"/>
                  </a:cubicBezTo>
                  <a:cubicBezTo>
                    <a:pt x="171" y="2"/>
                    <a:pt x="172" y="1"/>
                    <a:pt x="172" y="0"/>
                  </a:cubicBezTo>
                  <a:cubicBezTo>
                    <a:pt x="176" y="0"/>
                    <a:pt x="176" y="0"/>
                    <a:pt x="176" y="0"/>
                  </a:cubicBezTo>
                  <a:cubicBezTo>
                    <a:pt x="176" y="1"/>
                    <a:pt x="177" y="2"/>
                    <a:pt x="178" y="2"/>
                  </a:cubicBezTo>
                  <a:cubicBezTo>
                    <a:pt x="180" y="2"/>
                    <a:pt x="181" y="1"/>
                    <a:pt x="181" y="0"/>
                  </a:cubicBezTo>
                  <a:cubicBezTo>
                    <a:pt x="186" y="1"/>
                    <a:pt x="189" y="5"/>
                    <a:pt x="189" y="10"/>
                  </a:cubicBezTo>
                  <a:cubicBezTo>
                    <a:pt x="189" y="11"/>
                    <a:pt x="189" y="11"/>
                    <a:pt x="189" y="12"/>
                  </a:cubicBezTo>
                  <a:cubicBezTo>
                    <a:pt x="189" y="11"/>
                    <a:pt x="188" y="11"/>
                    <a:pt x="188" y="11"/>
                  </a:cubicBezTo>
                  <a:cubicBezTo>
                    <a:pt x="186" y="11"/>
                    <a:pt x="185" y="12"/>
                    <a:pt x="185" y="14"/>
                  </a:cubicBezTo>
                  <a:cubicBezTo>
                    <a:pt x="185" y="15"/>
                    <a:pt x="186" y="16"/>
                    <a:pt x="187" y="16"/>
                  </a:cubicBezTo>
                  <a:cubicBezTo>
                    <a:pt x="187" y="17"/>
                    <a:pt x="186" y="18"/>
                    <a:pt x="185" y="18"/>
                  </a:cubicBezTo>
                  <a:cubicBezTo>
                    <a:pt x="185" y="18"/>
                    <a:pt x="184" y="18"/>
                    <a:pt x="184" y="18"/>
                  </a:cubicBezTo>
                  <a:cubicBezTo>
                    <a:pt x="182" y="18"/>
                    <a:pt x="181" y="19"/>
                    <a:pt x="181" y="20"/>
                  </a:cubicBezTo>
                  <a:cubicBezTo>
                    <a:pt x="180" y="20"/>
                    <a:pt x="180" y="20"/>
                    <a:pt x="179" y="20"/>
                  </a:cubicBezTo>
                  <a:cubicBezTo>
                    <a:pt x="177" y="20"/>
                    <a:pt x="177" y="20"/>
                    <a:pt x="177" y="20"/>
                  </a:cubicBezTo>
                  <a:cubicBezTo>
                    <a:pt x="177" y="19"/>
                    <a:pt x="176" y="18"/>
                    <a:pt x="175" y="18"/>
                  </a:cubicBezTo>
                  <a:cubicBezTo>
                    <a:pt x="173" y="18"/>
                    <a:pt x="172" y="19"/>
                    <a:pt x="172" y="20"/>
                  </a:cubicBezTo>
                  <a:cubicBezTo>
                    <a:pt x="168" y="20"/>
                    <a:pt x="168" y="20"/>
                    <a:pt x="168" y="20"/>
                  </a:cubicBezTo>
                  <a:cubicBezTo>
                    <a:pt x="168" y="19"/>
                    <a:pt x="167" y="18"/>
                    <a:pt x="165" y="18"/>
                  </a:cubicBezTo>
                  <a:cubicBezTo>
                    <a:pt x="164" y="18"/>
                    <a:pt x="163" y="19"/>
                    <a:pt x="163" y="20"/>
                  </a:cubicBezTo>
                  <a:cubicBezTo>
                    <a:pt x="159" y="20"/>
                    <a:pt x="159" y="20"/>
                    <a:pt x="159" y="20"/>
                  </a:cubicBezTo>
                  <a:cubicBezTo>
                    <a:pt x="159" y="19"/>
                    <a:pt x="158" y="18"/>
                    <a:pt x="156" y="18"/>
                  </a:cubicBezTo>
                  <a:cubicBezTo>
                    <a:pt x="155" y="18"/>
                    <a:pt x="154" y="19"/>
                    <a:pt x="154" y="20"/>
                  </a:cubicBezTo>
                  <a:cubicBezTo>
                    <a:pt x="150" y="20"/>
                    <a:pt x="150" y="20"/>
                    <a:pt x="150" y="20"/>
                  </a:cubicBezTo>
                  <a:cubicBezTo>
                    <a:pt x="150" y="19"/>
                    <a:pt x="149" y="18"/>
                    <a:pt x="147" y="18"/>
                  </a:cubicBezTo>
                  <a:cubicBezTo>
                    <a:pt x="146" y="18"/>
                    <a:pt x="145" y="19"/>
                    <a:pt x="145" y="20"/>
                  </a:cubicBezTo>
                  <a:cubicBezTo>
                    <a:pt x="141" y="20"/>
                    <a:pt x="141" y="20"/>
                    <a:pt x="141" y="20"/>
                  </a:cubicBezTo>
                  <a:cubicBezTo>
                    <a:pt x="141" y="19"/>
                    <a:pt x="140" y="18"/>
                    <a:pt x="138" y="18"/>
                  </a:cubicBezTo>
                  <a:cubicBezTo>
                    <a:pt x="137" y="18"/>
                    <a:pt x="136" y="19"/>
                    <a:pt x="136" y="20"/>
                  </a:cubicBezTo>
                  <a:cubicBezTo>
                    <a:pt x="132" y="20"/>
                    <a:pt x="132" y="20"/>
                    <a:pt x="132" y="20"/>
                  </a:cubicBezTo>
                  <a:cubicBezTo>
                    <a:pt x="132" y="19"/>
                    <a:pt x="130" y="18"/>
                    <a:pt x="129" y="18"/>
                  </a:cubicBezTo>
                  <a:cubicBezTo>
                    <a:pt x="128" y="18"/>
                    <a:pt x="126" y="19"/>
                    <a:pt x="126" y="20"/>
                  </a:cubicBezTo>
                  <a:cubicBezTo>
                    <a:pt x="122" y="20"/>
                    <a:pt x="122" y="20"/>
                    <a:pt x="122" y="20"/>
                  </a:cubicBezTo>
                  <a:cubicBezTo>
                    <a:pt x="122" y="19"/>
                    <a:pt x="121" y="18"/>
                    <a:pt x="120" y="18"/>
                  </a:cubicBezTo>
                  <a:cubicBezTo>
                    <a:pt x="118" y="18"/>
                    <a:pt x="117" y="19"/>
                    <a:pt x="117" y="20"/>
                  </a:cubicBezTo>
                  <a:cubicBezTo>
                    <a:pt x="113" y="20"/>
                    <a:pt x="113" y="20"/>
                    <a:pt x="113" y="20"/>
                  </a:cubicBezTo>
                  <a:cubicBezTo>
                    <a:pt x="113" y="19"/>
                    <a:pt x="112" y="18"/>
                    <a:pt x="111" y="18"/>
                  </a:cubicBezTo>
                  <a:cubicBezTo>
                    <a:pt x="109" y="18"/>
                    <a:pt x="108" y="19"/>
                    <a:pt x="108" y="20"/>
                  </a:cubicBezTo>
                  <a:cubicBezTo>
                    <a:pt x="104" y="20"/>
                    <a:pt x="104" y="20"/>
                    <a:pt x="104" y="20"/>
                  </a:cubicBezTo>
                  <a:cubicBezTo>
                    <a:pt x="104" y="19"/>
                    <a:pt x="103" y="18"/>
                    <a:pt x="102" y="18"/>
                  </a:cubicBezTo>
                  <a:cubicBezTo>
                    <a:pt x="100" y="18"/>
                    <a:pt x="99" y="19"/>
                    <a:pt x="99" y="20"/>
                  </a:cubicBezTo>
                  <a:cubicBezTo>
                    <a:pt x="95" y="20"/>
                    <a:pt x="95" y="20"/>
                    <a:pt x="95" y="20"/>
                  </a:cubicBezTo>
                  <a:cubicBezTo>
                    <a:pt x="95" y="19"/>
                    <a:pt x="94" y="18"/>
                    <a:pt x="93" y="18"/>
                  </a:cubicBezTo>
                  <a:cubicBezTo>
                    <a:pt x="91" y="18"/>
                    <a:pt x="90" y="19"/>
                    <a:pt x="90" y="20"/>
                  </a:cubicBezTo>
                  <a:cubicBezTo>
                    <a:pt x="86" y="20"/>
                    <a:pt x="86" y="20"/>
                    <a:pt x="86" y="20"/>
                  </a:cubicBezTo>
                  <a:cubicBezTo>
                    <a:pt x="86" y="19"/>
                    <a:pt x="85" y="18"/>
                    <a:pt x="83" y="18"/>
                  </a:cubicBezTo>
                  <a:cubicBezTo>
                    <a:pt x="82" y="18"/>
                    <a:pt x="81" y="19"/>
                    <a:pt x="81" y="20"/>
                  </a:cubicBezTo>
                  <a:cubicBezTo>
                    <a:pt x="77" y="20"/>
                    <a:pt x="77" y="20"/>
                    <a:pt x="77" y="20"/>
                  </a:cubicBezTo>
                  <a:cubicBezTo>
                    <a:pt x="77" y="19"/>
                    <a:pt x="76" y="18"/>
                    <a:pt x="74" y="18"/>
                  </a:cubicBezTo>
                  <a:cubicBezTo>
                    <a:pt x="73" y="18"/>
                    <a:pt x="72" y="19"/>
                    <a:pt x="72" y="20"/>
                  </a:cubicBezTo>
                  <a:cubicBezTo>
                    <a:pt x="68" y="20"/>
                    <a:pt x="68" y="20"/>
                    <a:pt x="68" y="20"/>
                  </a:cubicBezTo>
                  <a:cubicBezTo>
                    <a:pt x="68" y="19"/>
                    <a:pt x="67" y="18"/>
                    <a:pt x="65" y="18"/>
                  </a:cubicBezTo>
                  <a:cubicBezTo>
                    <a:pt x="64" y="18"/>
                    <a:pt x="63" y="19"/>
                    <a:pt x="63" y="20"/>
                  </a:cubicBezTo>
                  <a:cubicBezTo>
                    <a:pt x="59" y="20"/>
                    <a:pt x="59" y="20"/>
                    <a:pt x="59" y="20"/>
                  </a:cubicBezTo>
                  <a:cubicBezTo>
                    <a:pt x="59" y="19"/>
                    <a:pt x="58" y="18"/>
                    <a:pt x="56" y="18"/>
                  </a:cubicBezTo>
                  <a:cubicBezTo>
                    <a:pt x="55" y="18"/>
                    <a:pt x="54" y="19"/>
                    <a:pt x="54" y="20"/>
                  </a:cubicBezTo>
                  <a:cubicBezTo>
                    <a:pt x="50" y="20"/>
                    <a:pt x="50" y="20"/>
                    <a:pt x="50" y="20"/>
                  </a:cubicBezTo>
                  <a:cubicBezTo>
                    <a:pt x="50" y="19"/>
                    <a:pt x="48" y="18"/>
                    <a:pt x="47" y="18"/>
                  </a:cubicBezTo>
                  <a:cubicBezTo>
                    <a:pt x="46" y="18"/>
                    <a:pt x="44" y="19"/>
                    <a:pt x="44" y="20"/>
                  </a:cubicBezTo>
                  <a:cubicBezTo>
                    <a:pt x="41" y="20"/>
                    <a:pt x="41" y="20"/>
                    <a:pt x="41" y="20"/>
                  </a:cubicBezTo>
                  <a:cubicBezTo>
                    <a:pt x="41" y="19"/>
                    <a:pt x="39" y="18"/>
                    <a:pt x="38" y="18"/>
                  </a:cubicBezTo>
                  <a:cubicBezTo>
                    <a:pt x="37" y="18"/>
                    <a:pt x="35" y="19"/>
                    <a:pt x="35" y="20"/>
                  </a:cubicBezTo>
                  <a:cubicBezTo>
                    <a:pt x="31" y="20"/>
                    <a:pt x="31" y="20"/>
                    <a:pt x="31" y="20"/>
                  </a:cubicBezTo>
                  <a:cubicBezTo>
                    <a:pt x="31" y="19"/>
                    <a:pt x="30" y="18"/>
                    <a:pt x="29" y="18"/>
                  </a:cubicBezTo>
                  <a:cubicBezTo>
                    <a:pt x="27" y="18"/>
                    <a:pt x="26" y="19"/>
                    <a:pt x="26" y="20"/>
                  </a:cubicBezTo>
                  <a:cubicBezTo>
                    <a:pt x="22" y="20"/>
                    <a:pt x="22" y="20"/>
                    <a:pt x="22" y="20"/>
                  </a:cubicBezTo>
                  <a:cubicBezTo>
                    <a:pt x="22" y="19"/>
                    <a:pt x="21" y="18"/>
                    <a:pt x="20" y="18"/>
                  </a:cubicBezTo>
                  <a:cubicBezTo>
                    <a:pt x="18" y="18"/>
                    <a:pt x="17" y="19"/>
                    <a:pt x="17" y="20"/>
                  </a:cubicBezTo>
                  <a:cubicBezTo>
                    <a:pt x="13" y="20"/>
                    <a:pt x="13" y="20"/>
                    <a:pt x="13" y="20"/>
                  </a:cubicBezTo>
                  <a:cubicBezTo>
                    <a:pt x="13" y="19"/>
                    <a:pt x="12" y="18"/>
                    <a:pt x="11" y="18"/>
                  </a:cubicBezTo>
                  <a:cubicBezTo>
                    <a:pt x="9" y="18"/>
                    <a:pt x="8" y="19"/>
                    <a:pt x="8" y="20"/>
                  </a:cubicBezTo>
                  <a:cubicBezTo>
                    <a:pt x="3" y="19"/>
                    <a:pt x="0" y="15"/>
                    <a:pt x="0" y="10"/>
                  </a:cubicBezTo>
                  <a:cubicBezTo>
                    <a:pt x="0" y="9"/>
                    <a:pt x="0" y="9"/>
                    <a:pt x="0" y="8"/>
                  </a:cubicBezTo>
                  <a:cubicBezTo>
                    <a:pt x="0" y="9"/>
                    <a:pt x="1" y="9"/>
                    <a:pt x="2" y="9"/>
                  </a:cubicBezTo>
                  <a:cubicBezTo>
                    <a:pt x="3" y="9"/>
                    <a:pt x="4" y="8"/>
                    <a:pt x="4" y="6"/>
                  </a:cubicBezTo>
                  <a:cubicBezTo>
                    <a:pt x="4" y="5"/>
                    <a:pt x="3" y="4"/>
                    <a:pt x="2" y="4"/>
                  </a:cubicBezTo>
                  <a:cubicBezTo>
                    <a:pt x="2" y="3"/>
                    <a:pt x="3" y="2"/>
                    <a:pt x="4" y="2"/>
                  </a:cubicBezTo>
                  <a:cubicBezTo>
                    <a:pt x="4" y="2"/>
                    <a:pt x="5" y="2"/>
                    <a:pt x="6" y="2"/>
                  </a:cubicBezTo>
                  <a:cubicBezTo>
                    <a:pt x="7" y="2"/>
                    <a:pt x="8" y="1"/>
                    <a:pt x="8" y="0"/>
                  </a:cubicBezTo>
                  <a:cubicBezTo>
                    <a:pt x="9" y="0"/>
                    <a:pt x="9" y="0"/>
                    <a:pt x="10" y="0"/>
                  </a:cubicBezTo>
                  <a:close/>
                  <a:moveTo>
                    <a:pt x="6" y="11"/>
                  </a:moveTo>
                  <a:cubicBezTo>
                    <a:pt x="7" y="11"/>
                    <a:pt x="8" y="12"/>
                    <a:pt x="8" y="14"/>
                  </a:cubicBezTo>
                  <a:cubicBezTo>
                    <a:pt x="8" y="15"/>
                    <a:pt x="7" y="16"/>
                    <a:pt x="6" y="16"/>
                  </a:cubicBezTo>
                  <a:cubicBezTo>
                    <a:pt x="4" y="16"/>
                    <a:pt x="3" y="15"/>
                    <a:pt x="3" y="14"/>
                  </a:cubicBezTo>
                  <a:cubicBezTo>
                    <a:pt x="3" y="12"/>
                    <a:pt x="4" y="11"/>
                    <a:pt x="6" y="11"/>
                  </a:cubicBezTo>
                  <a:close/>
                  <a:moveTo>
                    <a:pt x="15" y="11"/>
                  </a:moveTo>
                  <a:cubicBezTo>
                    <a:pt x="16" y="11"/>
                    <a:pt x="17" y="12"/>
                    <a:pt x="17" y="14"/>
                  </a:cubicBezTo>
                  <a:cubicBezTo>
                    <a:pt x="17" y="15"/>
                    <a:pt x="16" y="16"/>
                    <a:pt x="15" y="16"/>
                  </a:cubicBezTo>
                  <a:cubicBezTo>
                    <a:pt x="13" y="16"/>
                    <a:pt x="12" y="15"/>
                    <a:pt x="12" y="14"/>
                  </a:cubicBezTo>
                  <a:cubicBezTo>
                    <a:pt x="12" y="12"/>
                    <a:pt x="13" y="11"/>
                    <a:pt x="15" y="11"/>
                  </a:cubicBezTo>
                  <a:close/>
                  <a:moveTo>
                    <a:pt x="24" y="11"/>
                  </a:moveTo>
                  <a:cubicBezTo>
                    <a:pt x="25" y="11"/>
                    <a:pt x="26" y="12"/>
                    <a:pt x="26" y="14"/>
                  </a:cubicBezTo>
                  <a:cubicBezTo>
                    <a:pt x="26" y="15"/>
                    <a:pt x="25" y="16"/>
                    <a:pt x="24" y="16"/>
                  </a:cubicBezTo>
                  <a:cubicBezTo>
                    <a:pt x="22" y="16"/>
                    <a:pt x="21" y="15"/>
                    <a:pt x="21" y="14"/>
                  </a:cubicBezTo>
                  <a:cubicBezTo>
                    <a:pt x="21" y="12"/>
                    <a:pt x="22" y="11"/>
                    <a:pt x="24" y="11"/>
                  </a:cubicBezTo>
                  <a:close/>
                  <a:moveTo>
                    <a:pt x="33" y="11"/>
                  </a:moveTo>
                  <a:cubicBezTo>
                    <a:pt x="34" y="11"/>
                    <a:pt x="35" y="12"/>
                    <a:pt x="35" y="14"/>
                  </a:cubicBezTo>
                  <a:cubicBezTo>
                    <a:pt x="35" y="15"/>
                    <a:pt x="34" y="16"/>
                    <a:pt x="33" y="16"/>
                  </a:cubicBezTo>
                  <a:cubicBezTo>
                    <a:pt x="31" y="16"/>
                    <a:pt x="30" y="15"/>
                    <a:pt x="30" y="14"/>
                  </a:cubicBezTo>
                  <a:cubicBezTo>
                    <a:pt x="30" y="12"/>
                    <a:pt x="31" y="11"/>
                    <a:pt x="33" y="11"/>
                  </a:cubicBezTo>
                  <a:close/>
                  <a:moveTo>
                    <a:pt x="42" y="11"/>
                  </a:moveTo>
                  <a:cubicBezTo>
                    <a:pt x="43" y="11"/>
                    <a:pt x="44" y="12"/>
                    <a:pt x="44" y="14"/>
                  </a:cubicBezTo>
                  <a:cubicBezTo>
                    <a:pt x="44" y="15"/>
                    <a:pt x="43" y="16"/>
                    <a:pt x="42" y="16"/>
                  </a:cubicBezTo>
                  <a:cubicBezTo>
                    <a:pt x="41" y="16"/>
                    <a:pt x="39" y="15"/>
                    <a:pt x="39" y="14"/>
                  </a:cubicBezTo>
                  <a:cubicBezTo>
                    <a:pt x="39" y="12"/>
                    <a:pt x="41" y="11"/>
                    <a:pt x="42" y="11"/>
                  </a:cubicBezTo>
                  <a:close/>
                  <a:moveTo>
                    <a:pt x="51" y="11"/>
                  </a:moveTo>
                  <a:cubicBezTo>
                    <a:pt x="52" y="11"/>
                    <a:pt x="54" y="12"/>
                    <a:pt x="54" y="14"/>
                  </a:cubicBezTo>
                  <a:cubicBezTo>
                    <a:pt x="54" y="15"/>
                    <a:pt x="52" y="16"/>
                    <a:pt x="51" y="16"/>
                  </a:cubicBezTo>
                  <a:cubicBezTo>
                    <a:pt x="50" y="16"/>
                    <a:pt x="48" y="15"/>
                    <a:pt x="48" y="14"/>
                  </a:cubicBezTo>
                  <a:cubicBezTo>
                    <a:pt x="48" y="12"/>
                    <a:pt x="50" y="11"/>
                    <a:pt x="51" y="11"/>
                  </a:cubicBezTo>
                  <a:close/>
                  <a:moveTo>
                    <a:pt x="60" y="11"/>
                  </a:moveTo>
                  <a:cubicBezTo>
                    <a:pt x="62" y="11"/>
                    <a:pt x="63" y="12"/>
                    <a:pt x="63" y="14"/>
                  </a:cubicBezTo>
                  <a:cubicBezTo>
                    <a:pt x="63" y="15"/>
                    <a:pt x="62" y="16"/>
                    <a:pt x="60" y="16"/>
                  </a:cubicBezTo>
                  <a:cubicBezTo>
                    <a:pt x="59" y="16"/>
                    <a:pt x="58" y="15"/>
                    <a:pt x="58" y="14"/>
                  </a:cubicBezTo>
                  <a:cubicBezTo>
                    <a:pt x="58" y="12"/>
                    <a:pt x="59" y="11"/>
                    <a:pt x="60" y="11"/>
                  </a:cubicBezTo>
                  <a:close/>
                  <a:moveTo>
                    <a:pt x="69" y="11"/>
                  </a:moveTo>
                  <a:cubicBezTo>
                    <a:pt x="71" y="11"/>
                    <a:pt x="72" y="12"/>
                    <a:pt x="72" y="14"/>
                  </a:cubicBezTo>
                  <a:cubicBezTo>
                    <a:pt x="72" y="15"/>
                    <a:pt x="71" y="16"/>
                    <a:pt x="69" y="16"/>
                  </a:cubicBezTo>
                  <a:cubicBezTo>
                    <a:pt x="68" y="16"/>
                    <a:pt x="67" y="15"/>
                    <a:pt x="67" y="14"/>
                  </a:cubicBezTo>
                  <a:cubicBezTo>
                    <a:pt x="67" y="12"/>
                    <a:pt x="68" y="11"/>
                    <a:pt x="69" y="11"/>
                  </a:cubicBezTo>
                  <a:close/>
                  <a:moveTo>
                    <a:pt x="78" y="11"/>
                  </a:moveTo>
                  <a:cubicBezTo>
                    <a:pt x="80" y="11"/>
                    <a:pt x="81" y="12"/>
                    <a:pt x="81" y="14"/>
                  </a:cubicBezTo>
                  <a:cubicBezTo>
                    <a:pt x="81" y="15"/>
                    <a:pt x="80" y="16"/>
                    <a:pt x="78" y="16"/>
                  </a:cubicBezTo>
                  <a:cubicBezTo>
                    <a:pt x="77" y="16"/>
                    <a:pt x="76" y="15"/>
                    <a:pt x="76" y="14"/>
                  </a:cubicBezTo>
                  <a:cubicBezTo>
                    <a:pt x="76" y="12"/>
                    <a:pt x="77" y="11"/>
                    <a:pt x="78" y="11"/>
                  </a:cubicBezTo>
                  <a:close/>
                  <a:moveTo>
                    <a:pt x="87" y="11"/>
                  </a:moveTo>
                  <a:cubicBezTo>
                    <a:pt x="89" y="11"/>
                    <a:pt x="90" y="12"/>
                    <a:pt x="90" y="14"/>
                  </a:cubicBezTo>
                  <a:cubicBezTo>
                    <a:pt x="90" y="15"/>
                    <a:pt x="89" y="16"/>
                    <a:pt x="87" y="16"/>
                  </a:cubicBezTo>
                  <a:cubicBezTo>
                    <a:pt x="86" y="16"/>
                    <a:pt x="85" y="15"/>
                    <a:pt x="85" y="14"/>
                  </a:cubicBezTo>
                  <a:cubicBezTo>
                    <a:pt x="85" y="12"/>
                    <a:pt x="86" y="11"/>
                    <a:pt x="87" y="11"/>
                  </a:cubicBezTo>
                  <a:close/>
                  <a:moveTo>
                    <a:pt x="97" y="11"/>
                  </a:moveTo>
                  <a:cubicBezTo>
                    <a:pt x="98" y="11"/>
                    <a:pt x="99" y="12"/>
                    <a:pt x="99" y="14"/>
                  </a:cubicBezTo>
                  <a:cubicBezTo>
                    <a:pt x="99" y="15"/>
                    <a:pt x="98" y="16"/>
                    <a:pt x="97" y="16"/>
                  </a:cubicBezTo>
                  <a:cubicBezTo>
                    <a:pt x="95" y="16"/>
                    <a:pt x="94" y="15"/>
                    <a:pt x="94" y="14"/>
                  </a:cubicBezTo>
                  <a:cubicBezTo>
                    <a:pt x="94" y="12"/>
                    <a:pt x="95" y="11"/>
                    <a:pt x="97" y="11"/>
                  </a:cubicBezTo>
                  <a:close/>
                  <a:moveTo>
                    <a:pt x="106" y="11"/>
                  </a:moveTo>
                  <a:cubicBezTo>
                    <a:pt x="107" y="11"/>
                    <a:pt x="108" y="12"/>
                    <a:pt x="108" y="14"/>
                  </a:cubicBezTo>
                  <a:cubicBezTo>
                    <a:pt x="108" y="15"/>
                    <a:pt x="107" y="16"/>
                    <a:pt x="106" y="16"/>
                  </a:cubicBezTo>
                  <a:cubicBezTo>
                    <a:pt x="104" y="16"/>
                    <a:pt x="103" y="15"/>
                    <a:pt x="103" y="14"/>
                  </a:cubicBezTo>
                  <a:cubicBezTo>
                    <a:pt x="103" y="12"/>
                    <a:pt x="104" y="11"/>
                    <a:pt x="106" y="11"/>
                  </a:cubicBezTo>
                  <a:close/>
                  <a:moveTo>
                    <a:pt x="115" y="11"/>
                  </a:moveTo>
                  <a:cubicBezTo>
                    <a:pt x="116" y="11"/>
                    <a:pt x="117" y="12"/>
                    <a:pt x="117" y="14"/>
                  </a:cubicBezTo>
                  <a:cubicBezTo>
                    <a:pt x="117" y="15"/>
                    <a:pt x="116" y="16"/>
                    <a:pt x="115" y="16"/>
                  </a:cubicBezTo>
                  <a:cubicBezTo>
                    <a:pt x="113" y="16"/>
                    <a:pt x="112" y="15"/>
                    <a:pt x="112" y="14"/>
                  </a:cubicBezTo>
                  <a:cubicBezTo>
                    <a:pt x="112" y="12"/>
                    <a:pt x="113" y="11"/>
                    <a:pt x="115" y="11"/>
                  </a:cubicBezTo>
                  <a:close/>
                  <a:moveTo>
                    <a:pt x="124" y="11"/>
                  </a:moveTo>
                  <a:cubicBezTo>
                    <a:pt x="125" y="11"/>
                    <a:pt x="126" y="12"/>
                    <a:pt x="126" y="14"/>
                  </a:cubicBezTo>
                  <a:cubicBezTo>
                    <a:pt x="126" y="15"/>
                    <a:pt x="125" y="16"/>
                    <a:pt x="124" y="16"/>
                  </a:cubicBezTo>
                  <a:cubicBezTo>
                    <a:pt x="122" y="16"/>
                    <a:pt x="121" y="15"/>
                    <a:pt x="121" y="14"/>
                  </a:cubicBezTo>
                  <a:cubicBezTo>
                    <a:pt x="121" y="12"/>
                    <a:pt x="122" y="11"/>
                    <a:pt x="124" y="11"/>
                  </a:cubicBezTo>
                  <a:close/>
                  <a:moveTo>
                    <a:pt x="133" y="11"/>
                  </a:moveTo>
                  <a:cubicBezTo>
                    <a:pt x="134" y="11"/>
                    <a:pt x="136" y="12"/>
                    <a:pt x="136" y="14"/>
                  </a:cubicBezTo>
                  <a:cubicBezTo>
                    <a:pt x="136" y="15"/>
                    <a:pt x="134" y="16"/>
                    <a:pt x="133" y="16"/>
                  </a:cubicBezTo>
                  <a:cubicBezTo>
                    <a:pt x="132" y="16"/>
                    <a:pt x="130" y="15"/>
                    <a:pt x="130" y="14"/>
                  </a:cubicBezTo>
                  <a:cubicBezTo>
                    <a:pt x="130" y="12"/>
                    <a:pt x="132" y="11"/>
                    <a:pt x="133" y="11"/>
                  </a:cubicBezTo>
                  <a:close/>
                  <a:moveTo>
                    <a:pt x="142" y="11"/>
                  </a:moveTo>
                  <a:cubicBezTo>
                    <a:pt x="143" y="11"/>
                    <a:pt x="145" y="12"/>
                    <a:pt x="145" y="14"/>
                  </a:cubicBezTo>
                  <a:cubicBezTo>
                    <a:pt x="145" y="15"/>
                    <a:pt x="143" y="16"/>
                    <a:pt x="142" y="16"/>
                  </a:cubicBezTo>
                  <a:cubicBezTo>
                    <a:pt x="141" y="16"/>
                    <a:pt x="139" y="15"/>
                    <a:pt x="139" y="14"/>
                  </a:cubicBezTo>
                  <a:cubicBezTo>
                    <a:pt x="139" y="12"/>
                    <a:pt x="141" y="11"/>
                    <a:pt x="142" y="11"/>
                  </a:cubicBezTo>
                  <a:close/>
                  <a:moveTo>
                    <a:pt x="151" y="11"/>
                  </a:moveTo>
                  <a:cubicBezTo>
                    <a:pt x="153" y="11"/>
                    <a:pt x="154" y="12"/>
                    <a:pt x="154" y="14"/>
                  </a:cubicBezTo>
                  <a:cubicBezTo>
                    <a:pt x="154" y="15"/>
                    <a:pt x="153" y="16"/>
                    <a:pt x="151" y="16"/>
                  </a:cubicBezTo>
                  <a:cubicBezTo>
                    <a:pt x="150" y="16"/>
                    <a:pt x="149" y="15"/>
                    <a:pt x="149" y="14"/>
                  </a:cubicBezTo>
                  <a:cubicBezTo>
                    <a:pt x="149" y="12"/>
                    <a:pt x="150" y="11"/>
                    <a:pt x="151" y="11"/>
                  </a:cubicBezTo>
                  <a:close/>
                  <a:moveTo>
                    <a:pt x="160" y="11"/>
                  </a:moveTo>
                  <a:cubicBezTo>
                    <a:pt x="162" y="11"/>
                    <a:pt x="163" y="12"/>
                    <a:pt x="163" y="14"/>
                  </a:cubicBezTo>
                  <a:cubicBezTo>
                    <a:pt x="163" y="15"/>
                    <a:pt x="162" y="16"/>
                    <a:pt x="160" y="16"/>
                  </a:cubicBezTo>
                  <a:cubicBezTo>
                    <a:pt x="159" y="16"/>
                    <a:pt x="158" y="15"/>
                    <a:pt x="158" y="14"/>
                  </a:cubicBezTo>
                  <a:cubicBezTo>
                    <a:pt x="158" y="12"/>
                    <a:pt x="159" y="11"/>
                    <a:pt x="160" y="11"/>
                  </a:cubicBezTo>
                  <a:close/>
                  <a:moveTo>
                    <a:pt x="169" y="11"/>
                  </a:moveTo>
                  <a:cubicBezTo>
                    <a:pt x="171" y="11"/>
                    <a:pt x="172" y="12"/>
                    <a:pt x="172" y="14"/>
                  </a:cubicBezTo>
                  <a:cubicBezTo>
                    <a:pt x="172" y="15"/>
                    <a:pt x="171" y="16"/>
                    <a:pt x="169" y="16"/>
                  </a:cubicBezTo>
                  <a:cubicBezTo>
                    <a:pt x="168" y="16"/>
                    <a:pt x="167" y="15"/>
                    <a:pt x="167" y="14"/>
                  </a:cubicBezTo>
                  <a:cubicBezTo>
                    <a:pt x="167" y="12"/>
                    <a:pt x="168" y="11"/>
                    <a:pt x="169" y="11"/>
                  </a:cubicBezTo>
                  <a:close/>
                  <a:moveTo>
                    <a:pt x="178" y="11"/>
                  </a:moveTo>
                  <a:cubicBezTo>
                    <a:pt x="180" y="11"/>
                    <a:pt x="181" y="12"/>
                    <a:pt x="181" y="14"/>
                  </a:cubicBezTo>
                  <a:cubicBezTo>
                    <a:pt x="181" y="15"/>
                    <a:pt x="180" y="16"/>
                    <a:pt x="178" y="16"/>
                  </a:cubicBezTo>
                  <a:cubicBezTo>
                    <a:pt x="177" y="16"/>
                    <a:pt x="176" y="15"/>
                    <a:pt x="176" y="14"/>
                  </a:cubicBezTo>
                  <a:cubicBezTo>
                    <a:pt x="176" y="12"/>
                    <a:pt x="177" y="11"/>
                    <a:pt x="178" y="11"/>
                  </a:cubicBezTo>
                  <a:close/>
                  <a:moveTo>
                    <a:pt x="11" y="4"/>
                  </a:moveTo>
                  <a:cubicBezTo>
                    <a:pt x="12" y="4"/>
                    <a:pt x="13" y="5"/>
                    <a:pt x="13" y="6"/>
                  </a:cubicBezTo>
                  <a:cubicBezTo>
                    <a:pt x="13" y="8"/>
                    <a:pt x="12" y="9"/>
                    <a:pt x="11" y="9"/>
                  </a:cubicBezTo>
                  <a:cubicBezTo>
                    <a:pt x="9" y="9"/>
                    <a:pt x="8" y="8"/>
                    <a:pt x="8" y="6"/>
                  </a:cubicBezTo>
                  <a:cubicBezTo>
                    <a:pt x="8" y="5"/>
                    <a:pt x="9" y="4"/>
                    <a:pt x="11" y="4"/>
                  </a:cubicBezTo>
                  <a:close/>
                  <a:moveTo>
                    <a:pt x="20" y="4"/>
                  </a:moveTo>
                  <a:cubicBezTo>
                    <a:pt x="21" y="4"/>
                    <a:pt x="22" y="5"/>
                    <a:pt x="22" y="6"/>
                  </a:cubicBezTo>
                  <a:cubicBezTo>
                    <a:pt x="22" y="8"/>
                    <a:pt x="21" y="9"/>
                    <a:pt x="20" y="9"/>
                  </a:cubicBezTo>
                  <a:cubicBezTo>
                    <a:pt x="18" y="9"/>
                    <a:pt x="17" y="8"/>
                    <a:pt x="17" y="6"/>
                  </a:cubicBezTo>
                  <a:cubicBezTo>
                    <a:pt x="17" y="5"/>
                    <a:pt x="18" y="4"/>
                    <a:pt x="20" y="4"/>
                  </a:cubicBezTo>
                  <a:close/>
                  <a:moveTo>
                    <a:pt x="29" y="4"/>
                  </a:moveTo>
                  <a:cubicBezTo>
                    <a:pt x="30" y="4"/>
                    <a:pt x="31" y="5"/>
                    <a:pt x="31" y="6"/>
                  </a:cubicBezTo>
                  <a:cubicBezTo>
                    <a:pt x="31" y="8"/>
                    <a:pt x="30" y="9"/>
                    <a:pt x="29" y="9"/>
                  </a:cubicBezTo>
                  <a:cubicBezTo>
                    <a:pt x="27" y="9"/>
                    <a:pt x="26" y="8"/>
                    <a:pt x="26" y="6"/>
                  </a:cubicBezTo>
                  <a:cubicBezTo>
                    <a:pt x="26" y="5"/>
                    <a:pt x="27" y="4"/>
                    <a:pt x="29" y="4"/>
                  </a:cubicBezTo>
                  <a:close/>
                  <a:moveTo>
                    <a:pt x="38" y="4"/>
                  </a:moveTo>
                  <a:cubicBezTo>
                    <a:pt x="39" y="4"/>
                    <a:pt x="41" y="5"/>
                    <a:pt x="41" y="6"/>
                  </a:cubicBezTo>
                  <a:cubicBezTo>
                    <a:pt x="41" y="8"/>
                    <a:pt x="39" y="9"/>
                    <a:pt x="38" y="9"/>
                  </a:cubicBezTo>
                  <a:cubicBezTo>
                    <a:pt x="37" y="9"/>
                    <a:pt x="35" y="8"/>
                    <a:pt x="35" y="6"/>
                  </a:cubicBezTo>
                  <a:cubicBezTo>
                    <a:pt x="35" y="5"/>
                    <a:pt x="37" y="4"/>
                    <a:pt x="38" y="4"/>
                  </a:cubicBezTo>
                  <a:close/>
                  <a:moveTo>
                    <a:pt x="47" y="4"/>
                  </a:moveTo>
                  <a:cubicBezTo>
                    <a:pt x="48" y="4"/>
                    <a:pt x="50" y="5"/>
                    <a:pt x="50" y="6"/>
                  </a:cubicBezTo>
                  <a:cubicBezTo>
                    <a:pt x="50" y="8"/>
                    <a:pt x="48" y="9"/>
                    <a:pt x="47" y="9"/>
                  </a:cubicBezTo>
                  <a:cubicBezTo>
                    <a:pt x="46" y="9"/>
                    <a:pt x="44" y="8"/>
                    <a:pt x="44" y="6"/>
                  </a:cubicBezTo>
                  <a:cubicBezTo>
                    <a:pt x="44" y="5"/>
                    <a:pt x="46" y="4"/>
                    <a:pt x="47" y="4"/>
                  </a:cubicBezTo>
                  <a:close/>
                  <a:moveTo>
                    <a:pt x="56" y="4"/>
                  </a:moveTo>
                  <a:cubicBezTo>
                    <a:pt x="58" y="4"/>
                    <a:pt x="59" y="5"/>
                    <a:pt x="59" y="6"/>
                  </a:cubicBezTo>
                  <a:cubicBezTo>
                    <a:pt x="59" y="8"/>
                    <a:pt x="58" y="9"/>
                    <a:pt x="56" y="9"/>
                  </a:cubicBezTo>
                  <a:cubicBezTo>
                    <a:pt x="55" y="9"/>
                    <a:pt x="54" y="8"/>
                    <a:pt x="54" y="6"/>
                  </a:cubicBezTo>
                  <a:cubicBezTo>
                    <a:pt x="54" y="5"/>
                    <a:pt x="55" y="4"/>
                    <a:pt x="56" y="4"/>
                  </a:cubicBezTo>
                  <a:close/>
                  <a:moveTo>
                    <a:pt x="65" y="4"/>
                  </a:moveTo>
                  <a:cubicBezTo>
                    <a:pt x="67" y="4"/>
                    <a:pt x="68" y="5"/>
                    <a:pt x="68" y="6"/>
                  </a:cubicBezTo>
                  <a:cubicBezTo>
                    <a:pt x="68" y="8"/>
                    <a:pt x="67" y="9"/>
                    <a:pt x="65" y="9"/>
                  </a:cubicBezTo>
                  <a:cubicBezTo>
                    <a:pt x="64" y="9"/>
                    <a:pt x="63" y="8"/>
                    <a:pt x="63" y="6"/>
                  </a:cubicBezTo>
                  <a:cubicBezTo>
                    <a:pt x="63" y="5"/>
                    <a:pt x="64" y="4"/>
                    <a:pt x="65" y="4"/>
                  </a:cubicBezTo>
                  <a:close/>
                  <a:moveTo>
                    <a:pt x="74" y="4"/>
                  </a:moveTo>
                  <a:cubicBezTo>
                    <a:pt x="76" y="4"/>
                    <a:pt x="77" y="5"/>
                    <a:pt x="77" y="6"/>
                  </a:cubicBezTo>
                  <a:cubicBezTo>
                    <a:pt x="77" y="8"/>
                    <a:pt x="76" y="9"/>
                    <a:pt x="74" y="9"/>
                  </a:cubicBezTo>
                  <a:cubicBezTo>
                    <a:pt x="73" y="9"/>
                    <a:pt x="72" y="8"/>
                    <a:pt x="72" y="6"/>
                  </a:cubicBezTo>
                  <a:cubicBezTo>
                    <a:pt x="72" y="5"/>
                    <a:pt x="73" y="4"/>
                    <a:pt x="74" y="4"/>
                  </a:cubicBezTo>
                  <a:close/>
                  <a:moveTo>
                    <a:pt x="83" y="4"/>
                  </a:moveTo>
                  <a:cubicBezTo>
                    <a:pt x="85" y="4"/>
                    <a:pt x="86" y="5"/>
                    <a:pt x="86" y="6"/>
                  </a:cubicBezTo>
                  <a:cubicBezTo>
                    <a:pt x="86" y="8"/>
                    <a:pt x="85" y="9"/>
                    <a:pt x="83" y="9"/>
                  </a:cubicBezTo>
                  <a:cubicBezTo>
                    <a:pt x="82" y="9"/>
                    <a:pt x="81" y="8"/>
                    <a:pt x="81" y="6"/>
                  </a:cubicBezTo>
                  <a:cubicBezTo>
                    <a:pt x="81" y="5"/>
                    <a:pt x="82" y="4"/>
                    <a:pt x="83" y="4"/>
                  </a:cubicBezTo>
                  <a:close/>
                  <a:moveTo>
                    <a:pt x="93" y="4"/>
                  </a:moveTo>
                  <a:cubicBezTo>
                    <a:pt x="94" y="4"/>
                    <a:pt x="95" y="5"/>
                    <a:pt x="95" y="6"/>
                  </a:cubicBezTo>
                  <a:cubicBezTo>
                    <a:pt x="95" y="8"/>
                    <a:pt x="94" y="9"/>
                    <a:pt x="93" y="9"/>
                  </a:cubicBezTo>
                  <a:cubicBezTo>
                    <a:pt x="91" y="9"/>
                    <a:pt x="90" y="8"/>
                    <a:pt x="90" y="6"/>
                  </a:cubicBezTo>
                  <a:cubicBezTo>
                    <a:pt x="90" y="5"/>
                    <a:pt x="91" y="4"/>
                    <a:pt x="93" y="4"/>
                  </a:cubicBezTo>
                  <a:close/>
                  <a:moveTo>
                    <a:pt x="102" y="4"/>
                  </a:moveTo>
                  <a:cubicBezTo>
                    <a:pt x="103" y="4"/>
                    <a:pt x="104" y="5"/>
                    <a:pt x="104" y="6"/>
                  </a:cubicBezTo>
                  <a:cubicBezTo>
                    <a:pt x="104" y="8"/>
                    <a:pt x="103" y="9"/>
                    <a:pt x="102" y="9"/>
                  </a:cubicBezTo>
                  <a:cubicBezTo>
                    <a:pt x="100" y="9"/>
                    <a:pt x="99" y="8"/>
                    <a:pt x="99" y="6"/>
                  </a:cubicBezTo>
                  <a:cubicBezTo>
                    <a:pt x="99" y="5"/>
                    <a:pt x="100" y="4"/>
                    <a:pt x="102" y="4"/>
                  </a:cubicBezTo>
                  <a:close/>
                  <a:moveTo>
                    <a:pt x="111" y="4"/>
                  </a:moveTo>
                  <a:cubicBezTo>
                    <a:pt x="112" y="4"/>
                    <a:pt x="113" y="5"/>
                    <a:pt x="113" y="6"/>
                  </a:cubicBezTo>
                  <a:cubicBezTo>
                    <a:pt x="113" y="8"/>
                    <a:pt x="112" y="9"/>
                    <a:pt x="111" y="9"/>
                  </a:cubicBezTo>
                  <a:cubicBezTo>
                    <a:pt x="109" y="9"/>
                    <a:pt x="108" y="8"/>
                    <a:pt x="108" y="6"/>
                  </a:cubicBezTo>
                  <a:cubicBezTo>
                    <a:pt x="108" y="5"/>
                    <a:pt x="109" y="4"/>
                    <a:pt x="111" y="4"/>
                  </a:cubicBezTo>
                  <a:close/>
                  <a:moveTo>
                    <a:pt x="120" y="4"/>
                  </a:moveTo>
                  <a:cubicBezTo>
                    <a:pt x="121" y="4"/>
                    <a:pt x="122" y="5"/>
                    <a:pt x="122" y="6"/>
                  </a:cubicBezTo>
                  <a:cubicBezTo>
                    <a:pt x="122" y="8"/>
                    <a:pt x="121" y="9"/>
                    <a:pt x="120" y="9"/>
                  </a:cubicBezTo>
                  <a:cubicBezTo>
                    <a:pt x="118" y="9"/>
                    <a:pt x="117" y="8"/>
                    <a:pt x="117" y="6"/>
                  </a:cubicBezTo>
                  <a:cubicBezTo>
                    <a:pt x="117" y="5"/>
                    <a:pt x="118" y="4"/>
                    <a:pt x="120" y="4"/>
                  </a:cubicBezTo>
                  <a:close/>
                  <a:moveTo>
                    <a:pt x="129" y="4"/>
                  </a:moveTo>
                  <a:cubicBezTo>
                    <a:pt x="130" y="4"/>
                    <a:pt x="132" y="5"/>
                    <a:pt x="132" y="6"/>
                  </a:cubicBezTo>
                  <a:cubicBezTo>
                    <a:pt x="132" y="8"/>
                    <a:pt x="130" y="9"/>
                    <a:pt x="129" y="9"/>
                  </a:cubicBezTo>
                  <a:cubicBezTo>
                    <a:pt x="128" y="9"/>
                    <a:pt x="126" y="8"/>
                    <a:pt x="126" y="6"/>
                  </a:cubicBezTo>
                  <a:cubicBezTo>
                    <a:pt x="126" y="5"/>
                    <a:pt x="128" y="4"/>
                    <a:pt x="129" y="4"/>
                  </a:cubicBezTo>
                  <a:close/>
                  <a:moveTo>
                    <a:pt x="138" y="4"/>
                  </a:moveTo>
                  <a:cubicBezTo>
                    <a:pt x="140" y="4"/>
                    <a:pt x="141" y="5"/>
                    <a:pt x="141" y="6"/>
                  </a:cubicBezTo>
                  <a:cubicBezTo>
                    <a:pt x="141" y="8"/>
                    <a:pt x="140" y="9"/>
                    <a:pt x="138" y="9"/>
                  </a:cubicBezTo>
                  <a:cubicBezTo>
                    <a:pt x="137" y="9"/>
                    <a:pt x="136" y="8"/>
                    <a:pt x="136" y="6"/>
                  </a:cubicBezTo>
                  <a:cubicBezTo>
                    <a:pt x="136" y="5"/>
                    <a:pt x="137" y="4"/>
                    <a:pt x="138" y="4"/>
                  </a:cubicBezTo>
                  <a:close/>
                  <a:moveTo>
                    <a:pt x="147" y="4"/>
                  </a:moveTo>
                  <a:cubicBezTo>
                    <a:pt x="149" y="4"/>
                    <a:pt x="150" y="5"/>
                    <a:pt x="150" y="6"/>
                  </a:cubicBezTo>
                  <a:cubicBezTo>
                    <a:pt x="150" y="8"/>
                    <a:pt x="149" y="9"/>
                    <a:pt x="147" y="9"/>
                  </a:cubicBezTo>
                  <a:cubicBezTo>
                    <a:pt x="146" y="9"/>
                    <a:pt x="145" y="8"/>
                    <a:pt x="145" y="6"/>
                  </a:cubicBezTo>
                  <a:cubicBezTo>
                    <a:pt x="145" y="5"/>
                    <a:pt x="146" y="4"/>
                    <a:pt x="147" y="4"/>
                  </a:cubicBezTo>
                  <a:close/>
                  <a:moveTo>
                    <a:pt x="156" y="4"/>
                  </a:moveTo>
                  <a:cubicBezTo>
                    <a:pt x="158" y="4"/>
                    <a:pt x="159" y="5"/>
                    <a:pt x="159" y="6"/>
                  </a:cubicBezTo>
                  <a:cubicBezTo>
                    <a:pt x="159" y="8"/>
                    <a:pt x="158" y="9"/>
                    <a:pt x="156" y="9"/>
                  </a:cubicBezTo>
                  <a:cubicBezTo>
                    <a:pt x="155" y="9"/>
                    <a:pt x="154" y="8"/>
                    <a:pt x="154" y="6"/>
                  </a:cubicBezTo>
                  <a:cubicBezTo>
                    <a:pt x="154" y="5"/>
                    <a:pt x="155" y="4"/>
                    <a:pt x="156" y="4"/>
                  </a:cubicBezTo>
                  <a:close/>
                  <a:moveTo>
                    <a:pt x="165" y="4"/>
                  </a:moveTo>
                  <a:cubicBezTo>
                    <a:pt x="167" y="4"/>
                    <a:pt x="168" y="5"/>
                    <a:pt x="168" y="6"/>
                  </a:cubicBezTo>
                  <a:cubicBezTo>
                    <a:pt x="168" y="8"/>
                    <a:pt x="167" y="9"/>
                    <a:pt x="165" y="9"/>
                  </a:cubicBezTo>
                  <a:cubicBezTo>
                    <a:pt x="164" y="9"/>
                    <a:pt x="163" y="8"/>
                    <a:pt x="163" y="6"/>
                  </a:cubicBezTo>
                  <a:cubicBezTo>
                    <a:pt x="163" y="5"/>
                    <a:pt x="164" y="4"/>
                    <a:pt x="165" y="4"/>
                  </a:cubicBezTo>
                  <a:close/>
                  <a:moveTo>
                    <a:pt x="175" y="4"/>
                  </a:moveTo>
                  <a:cubicBezTo>
                    <a:pt x="176" y="4"/>
                    <a:pt x="177" y="5"/>
                    <a:pt x="177" y="6"/>
                  </a:cubicBezTo>
                  <a:cubicBezTo>
                    <a:pt x="177" y="8"/>
                    <a:pt x="176" y="9"/>
                    <a:pt x="175" y="9"/>
                  </a:cubicBezTo>
                  <a:cubicBezTo>
                    <a:pt x="173" y="9"/>
                    <a:pt x="172" y="8"/>
                    <a:pt x="172" y="6"/>
                  </a:cubicBezTo>
                  <a:cubicBezTo>
                    <a:pt x="172" y="5"/>
                    <a:pt x="173" y="4"/>
                    <a:pt x="175" y="4"/>
                  </a:cubicBezTo>
                  <a:close/>
                  <a:moveTo>
                    <a:pt x="184" y="4"/>
                  </a:moveTo>
                  <a:cubicBezTo>
                    <a:pt x="185" y="4"/>
                    <a:pt x="186" y="5"/>
                    <a:pt x="186" y="6"/>
                  </a:cubicBezTo>
                  <a:cubicBezTo>
                    <a:pt x="186" y="8"/>
                    <a:pt x="185" y="9"/>
                    <a:pt x="184" y="9"/>
                  </a:cubicBezTo>
                  <a:cubicBezTo>
                    <a:pt x="182" y="9"/>
                    <a:pt x="181" y="8"/>
                    <a:pt x="181" y="6"/>
                  </a:cubicBezTo>
                  <a:cubicBezTo>
                    <a:pt x="181" y="5"/>
                    <a:pt x="182" y="4"/>
                    <a:pt x="184" y="4"/>
                  </a:cubicBezTo>
                  <a:close/>
                </a:path>
              </a:pathLst>
            </a:custGeom>
            <a:solidFill>
              <a:schemeClr val="tx1">
                <a:lumMod val="75000"/>
                <a:lumOff val="2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1" name="Freeform 548"/>
            <p:cNvSpPr>
              <a:spLocks noEditPoints="1"/>
            </p:cNvSpPr>
            <p:nvPr/>
          </p:nvSpPr>
          <p:spPr bwMode="auto">
            <a:xfrm>
              <a:off x="5292726" y="1131888"/>
              <a:ext cx="125413" cy="123825"/>
            </a:xfrm>
            <a:custGeom>
              <a:avLst/>
              <a:gdLst/>
              <a:ahLst/>
              <a:cxnLst>
                <a:cxn ang="0">
                  <a:pos x="24" y="0"/>
                </a:cxn>
                <a:cxn ang="0">
                  <a:pos x="41" y="7"/>
                </a:cxn>
                <a:cxn ang="0">
                  <a:pos x="48" y="24"/>
                </a:cxn>
                <a:cxn ang="0">
                  <a:pos x="41" y="41"/>
                </a:cxn>
                <a:cxn ang="0">
                  <a:pos x="24" y="47"/>
                </a:cxn>
                <a:cxn ang="0">
                  <a:pos x="7" y="41"/>
                </a:cxn>
                <a:cxn ang="0">
                  <a:pos x="0" y="24"/>
                </a:cxn>
                <a:cxn ang="0">
                  <a:pos x="7" y="7"/>
                </a:cxn>
                <a:cxn ang="0">
                  <a:pos x="24" y="0"/>
                </a:cxn>
                <a:cxn ang="0">
                  <a:pos x="40" y="8"/>
                </a:cxn>
                <a:cxn ang="0">
                  <a:pos x="24" y="1"/>
                </a:cxn>
                <a:cxn ang="0">
                  <a:pos x="8" y="8"/>
                </a:cxn>
                <a:cxn ang="0">
                  <a:pos x="2" y="24"/>
                </a:cxn>
                <a:cxn ang="0">
                  <a:pos x="8" y="40"/>
                </a:cxn>
                <a:cxn ang="0">
                  <a:pos x="24" y="46"/>
                </a:cxn>
                <a:cxn ang="0">
                  <a:pos x="40" y="40"/>
                </a:cxn>
                <a:cxn ang="0">
                  <a:pos x="46" y="24"/>
                </a:cxn>
                <a:cxn ang="0">
                  <a:pos x="40" y="8"/>
                </a:cxn>
              </a:cxnLst>
              <a:rect l="0" t="0" r="r" b="b"/>
              <a:pathLst>
                <a:path w="48" h="47">
                  <a:moveTo>
                    <a:pt x="24" y="0"/>
                  </a:moveTo>
                  <a:cubicBezTo>
                    <a:pt x="30" y="0"/>
                    <a:pt x="36" y="3"/>
                    <a:pt x="41" y="7"/>
                  </a:cubicBezTo>
                  <a:cubicBezTo>
                    <a:pt x="45" y="11"/>
                    <a:pt x="48" y="17"/>
                    <a:pt x="48" y="24"/>
                  </a:cubicBezTo>
                  <a:cubicBezTo>
                    <a:pt x="48" y="30"/>
                    <a:pt x="45" y="36"/>
                    <a:pt x="41" y="41"/>
                  </a:cubicBezTo>
                  <a:cubicBezTo>
                    <a:pt x="36" y="45"/>
                    <a:pt x="30" y="47"/>
                    <a:pt x="24" y="47"/>
                  </a:cubicBezTo>
                  <a:cubicBezTo>
                    <a:pt x="17" y="47"/>
                    <a:pt x="11" y="45"/>
                    <a:pt x="7" y="41"/>
                  </a:cubicBezTo>
                  <a:cubicBezTo>
                    <a:pt x="3" y="36"/>
                    <a:pt x="0" y="30"/>
                    <a:pt x="0" y="24"/>
                  </a:cubicBezTo>
                  <a:cubicBezTo>
                    <a:pt x="0" y="17"/>
                    <a:pt x="3" y="11"/>
                    <a:pt x="7" y="7"/>
                  </a:cubicBezTo>
                  <a:cubicBezTo>
                    <a:pt x="11" y="3"/>
                    <a:pt x="17" y="0"/>
                    <a:pt x="24" y="0"/>
                  </a:cubicBezTo>
                  <a:close/>
                  <a:moveTo>
                    <a:pt x="40" y="8"/>
                  </a:moveTo>
                  <a:cubicBezTo>
                    <a:pt x="36" y="4"/>
                    <a:pt x="30" y="1"/>
                    <a:pt x="24" y="1"/>
                  </a:cubicBezTo>
                  <a:cubicBezTo>
                    <a:pt x="18" y="1"/>
                    <a:pt x="12" y="4"/>
                    <a:pt x="8" y="8"/>
                  </a:cubicBezTo>
                  <a:cubicBezTo>
                    <a:pt x="4" y="12"/>
                    <a:pt x="2" y="18"/>
                    <a:pt x="2" y="24"/>
                  </a:cubicBezTo>
                  <a:cubicBezTo>
                    <a:pt x="2" y="30"/>
                    <a:pt x="4" y="36"/>
                    <a:pt x="8" y="40"/>
                  </a:cubicBezTo>
                  <a:cubicBezTo>
                    <a:pt x="12" y="44"/>
                    <a:pt x="18" y="46"/>
                    <a:pt x="24" y="46"/>
                  </a:cubicBezTo>
                  <a:cubicBezTo>
                    <a:pt x="30" y="46"/>
                    <a:pt x="36" y="44"/>
                    <a:pt x="40" y="40"/>
                  </a:cubicBezTo>
                  <a:cubicBezTo>
                    <a:pt x="44" y="36"/>
                    <a:pt x="46" y="30"/>
                    <a:pt x="46" y="24"/>
                  </a:cubicBezTo>
                  <a:cubicBezTo>
                    <a:pt x="46" y="18"/>
                    <a:pt x="44" y="12"/>
                    <a:pt x="40" y="8"/>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2" name="Oval 549"/>
            <p:cNvSpPr>
              <a:spLocks noChangeArrowheads="1"/>
            </p:cNvSpPr>
            <p:nvPr/>
          </p:nvSpPr>
          <p:spPr bwMode="auto">
            <a:xfrm>
              <a:off x="5341938" y="1182688"/>
              <a:ext cx="26988" cy="25400"/>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3" name="Freeform 550"/>
            <p:cNvSpPr>
              <a:spLocks noEditPoints="1"/>
            </p:cNvSpPr>
            <p:nvPr/>
          </p:nvSpPr>
          <p:spPr bwMode="auto">
            <a:xfrm>
              <a:off x="5340351" y="1179513"/>
              <a:ext cx="30163" cy="31750"/>
            </a:xfrm>
            <a:custGeom>
              <a:avLst/>
              <a:gdLst/>
              <a:ahLst/>
              <a:cxnLst>
                <a:cxn ang="0">
                  <a:pos x="6" y="0"/>
                </a:cxn>
                <a:cxn ang="0">
                  <a:pos x="10" y="2"/>
                </a:cxn>
                <a:cxn ang="0">
                  <a:pos x="10" y="2"/>
                </a:cxn>
                <a:cxn ang="0">
                  <a:pos x="12" y="6"/>
                </a:cxn>
                <a:cxn ang="0">
                  <a:pos x="10" y="10"/>
                </a:cxn>
                <a:cxn ang="0">
                  <a:pos x="10" y="10"/>
                </a:cxn>
                <a:cxn ang="0">
                  <a:pos x="6" y="12"/>
                </a:cxn>
                <a:cxn ang="0">
                  <a:pos x="2" y="10"/>
                </a:cxn>
                <a:cxn ang="0">
                  <a:pos x="2" y="10"/>
                </a:cxn>
                <a:cxn ang="0">
                  <a:pos x="0" y="6"/>
                </a:cxn>
                <a:cxn ang="0">
                  <a:pos x="2" y="2"/>
                </a:cxn>
                <a:cxn ang="0">
                  <a:pos x="2" y="2"/>
                </a:cxn>
                <a:cxn ang="0">
                  <a:pos x="6" y="0"/>
                </a:cxn>
                <a:cxn ang="0">
                  <a:pos x="6" y="2"/>
                </a:cxn>
                <a:cxn ang="0">
                  <a:pos x="3" y="3"/>
                </a:cxn>
                <a:cxn ang="0">
                  <a:pos x="3" y="3"/>
                </a:cxn>
                <a:cxn ang="0">
                  <a:pos x="2" y="6"/>
                </a:cxn>
                <a:cxn ang="0">
                  <a:pos x="3" y="9"/>
                </a:cxn>
                <a:cxn ang="0">
                  <a:pos x="3" y="9"/>
                </a:cxn>
                <a:cxn ang="0">
                  <a:pos x="6" y="10"/>
                </a:cxn>
                <a:cxn ang="0">
                  <a:pos x="9" y="9"/>
                </a:cxn>
                <a:cxn ang="0">
                  <a:pos x="9" y="9"/>
                </a:cxn>
                <a:cxn ang="0">
                  <a:pos x="10" y="6"/>
                </a:cxn>
                <a:cxn ang="0">
                  <a:pos x="9" y="3"/>
                </a:cxn>
              </a:cxnLst>
              <a:rect l="0" t="0" r="r" b="b"/>
              <a:pathLst>
                <a:path w="12" h="12">
                  <a:moveTo>
                    <a:pt x="6" y="0"/>
                  </a:moveTo>
                  <a:cubicBezTo>
                    <a:pt x="8" y="0"/>
                    <a:pt x="9" y="1"/>
                    <a:pt x="10" y="2"/>
                  </a:cubicBezTo>
                  <a:cubicBezTo>
                    <a:pt x="10" y="2"/>
                    <a:pt x="10" y="2"/>
                    <a:pt x="10" y="2"/>
                  </a:cubicBezTo>
                  <a:cubicBezTo>
                    <a:pt x="11" y="3"/>
                    <a:pt x="12" y="4"/>
                    <a:pt x="12" y="6"/>
                  </a:cubicBezTo>
                  <a:cubicBezTo>
                    <a:pt x="12" y="7"/>
                    <a:pt x="11" y="9"/>
                    <a:pt x="10" y="10"/>
                  </a:cubicBezTo>
                  <a:cubicBezTo>
                    <a:pt x="10" y="10"/>
                    <a:pt x="10" y="10"/>
                    <a:pt x="10" y="10"/>
                  </a:cubicBezTo>
                  <a:cubicBezTo>
                    <a:pt x="9" y="11"/>
                    <a:pt x="8" y="12"/>
                    <a:pt x="6" y="12"/>
                  </a:cubicBezTo>
                  <a:cubicBezTo>
                    <a:pt x="4" y="12"/>
                    <a:pt x="3" y="11"/>
                    <a:pt x="2" y="10"/>
                  </a:cubicBezTo>
                  <a:cubicBezTo>
                    <a:pt x="2" y="10"/>
                    <a:pt x="2" y="10"/>
                    <a:pt x="2" y="10"/>
                  </a:cubicBezTo>
                  <a:cubicBezTo>
                    <a:pt x="1" y="9"/>
                    <a:pt x="0" y="7"/>
                    <a:pt x="0" y="6"/>
                  </a:cubicBezTo>
                  <a:cubicBezTo>
                    <a:pt x="0" y="4"/>
                    <a:pt x="1" y="3"/>
                    <a:pt x="2" y="2"/>
                  </a:cubicBezTo>
                  <a:cubicBezTo>
                    <a:pt x="2" y="2"/>
                    <a:pt x="2" y="2"/>
                    <a:pt x="2" y="2"/>
                  </a:cubicBezTo>
                  <a:cubicBezTo>
                    <a:pt x="3" y="1"/>
                    <a:pt x="4" y="0"/>
                    <a:pt x="6" y="0"/>
                  </a:cubicBezTo>
                  <a:close/>
                  <a:moveTo>
                    <a:pt x="6" y="2"/>
                  </a:moveTo>
                  <a:cubicBezTo>
                    <a:pt x="5" y="2"/>
                    <a:pt x="4" y="2"/>
                    <a:pt x="3" y="3"/>
                  </a:cubicBezTo>
                  <a:cubicBezTo>
                    <a:pt x="3" y="3"/>
                    <a:pt x="3" y="3"/>
                    <a:pt x="3" y="3"/>
                  </a:cubicBezTo>
                  <a:cubicBezTo>
                    <a:pt x="2" y="4"/>
                    <a:pt x="2" y="5"/>
                    <a:pt x="2" y="6"/>
                  </a:cubicBezTo>
                  <a:cubicBezTo>
                    <a:pt x="2" y="7"/>
                    <a:pt x="2" y="8"/>
                    <a:pt x="3" y="9"/>
                  </a:cubicBezTo>
                  <a:cubicBezTo>
                    <a:pt x="3" y="9"/>
                    <a:pt x="3" y="9"/>
                    <a:pt x="3" y="9"/>
                  </a:cubicBezTo>
                  <a:cubicBezTo>
                    <a:pt x="4" y="10"/>
                    <a:pt x="5" y="10"/>
                    <a:pt x="6" y="10"/>
                  </a:cubicBezTo>
                  <a:cubicBezTo>
                    <a:pt x="7" y="10"/>
                    <a:pt x="8" y="10"/>
                    <a:pt x="9" y="9"/>
                  </a:cubicBezTo>
                  <a:cubicBezTo>
                    <a:pt x="9" y="9"/>
                    <a:pt x="9" y="9"/>
                    <a:pt x="9" y="9"/>
                  </a:cubicBezTo>
                  <a:cubicBezTo>
                    <a:pt x="10" y="8"/>
                    <a:pt x="10" y="7"/>
                    <a:pt x="10" y="6"/>
                  </a:cubicBezTo>
                  <a:cubicBezTo>
                    <a:pt x="10" y="5"/>
                    <a:pt x="10" y="4"/>
                    <a:pt x="9" y="3"/>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4" name="Freeform 551"/>
            <p:cNvSpPr>
              <a:spLocks/>
            </p:cNvSpPr>
            <p:nvPr/>
          </p:nvSpPr>
          <p:spPr bwMode="auto">
            <a:xfrm>
              <a:off x="4421188" y="4519613"/>
              <a:ext cx="301625" cy="219075"/>
            </a:xfrm>
            <a:custGeom>
              <a:avLst/>
              <a:gdLst/>
              <a:ahLst/>
              <a:cxnLst>
                <a:cxn ang="0">
                  <a:pos x="97" y="0"/>
                </a:cxn>
                <a:cxn ang="0">
                  <a:pos x="19" y="0"/>
                </a:cxn>
                <a:cxn ang="0">
                  <a:pos x="5" y="5"/>
                </a:cxn>
                <a:cxn ang="0">
                  <a:pos x="0" y="19"/>
                </a:cxn>
                <a:cxn ang="0">
                  <a:pos x="0" y="65"/>
                </a:cxn>
                <a:cxn ang="0">
                  <a:pos x="5" y="78"/>
                </a:cxn>
                <a:cxn ang="0">
                  <a:pos x="19" y="84"/>
                </a:cxn>
                <a:cxn ang="0">
                  <a:pos x="97" y="84"/>
                </a:cxn>
                <a:cxn ang="0">
                  <a:pos x="110" y="78"/>
                </a:cxn>
                <a:cxn ang="0">
                  <a:pos x="116" y="65"/>
                </a:cxn>
                <a:cxn ang="0">
                  <a:pos x="116" y="19"/>
                </a:cxn>
                <a:cxn ang="0">
                  <a:pos x="110" y="5"/>
                </a:cxn>
                <a:cxn ang="0">
                  <a:pos x="97" y="0"/>
                </a:cxn>
              </a:cxnLst>
              <a:rect l="0" t="0" r="r" b="b"/>
              <a:pathLst>
                <a:path w="116" h="84">
                  <a:moveTo>
                    <a:pt x="97" y="0"/>
                  </a:moveTo>
                  <a:cubicBezTo>
                    <a:pt x="19" y="0"/>
                    <a:pt x="19" y="0"/>
                    <a:pt x="19" y="0"/>
                  </a:cubicBezTo>
                  <a:cubicBezTo>
                    <a:pt x="14" y="0"/>
                    <a:pt x="9" y="2"/>
                    <a:pt x="5" y="5"/>
                  </a:cubicBezTo>
                  <a:cubicBezTo>
                    <a:pt x="2" y="9"/>
                    <a:pt x="0" y="13"/>
                    <a:pt x="0" y="19"/>
                  </a:cubicBezTo>
                  <a:cubicBezTo>
                    <a:pt x="0" y="65"/>
                    <a:pt x="0" y="65"/>
                    <a:pt x="0" y="65"/>
                  </a:cubicBezTo>
                  <a:cubicBezTo>
                    <a:pt x="0" y="70"/>
                    <a:pt x="2" y="75"/>
                    <a:pt x="5" y="78"/>
                  </a:cubicBezTo>
                  <a:cubicBezTo>
                    <a:pt x="9" y="82"/>
                    <a:pt x="14" y="84"/>
                    <a:pt x="19" y="84"/>
                  </a:cubicBezTo>
                  <a:cubicBezTo>
                    <a:pt x="97" y="84"/>
                    <a:pt x="97" y="84"/>
                    <a:pt x="97" y="84"/>
                  </a:cubicBezTo>
                  <a:cubicBezTo>
                    <a:pt x="102" y="84"/>
                    <a:pt x="107" y="82"/>
                    <a:pt x="110" y="78"/>
                  </a:cubicBezTo>
                  <a:cubicBezTo>
                    <a:pt x="114" y="75"/>
                    <a:pt x="116" y="70"/>
                    <a:pt x="116" y="65"/>
                  </a:cubicBezTo>
                  <a:cubicBezTo>
                    <a:pt x="116" y="19"/>
                    <a:pt x="116" y="19"/>
                    <a:pt x="116" y="19"/>
                  </a:cubicBezTo>
                  <a:cubicBezTo>
                    <a:pt x="116" y="13"/>
                    <a:pt x="114" y="9"/>
                    <a:pt x="110" y="5"/>
                  </a:cubicBezTo>
                  <a:cubicBezTo>
                    <a:pt x="107" y="2"/>
                    <a:pt x="102" y="0"/>
                    <a:pt x="97" y="0"/>
                  </a:cubicBezTo>
                  <a:close/>
                </a:path>
              </a:pathLst>
            </a:custGeom>
            <a:solidFill>
              <a:srgbClr val="0A090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 name="Freeform 552"/>
            <p:cNvSpPr>
              <a:spLocks noEditPoints="1"/>
            </p:cNvSpPr>
            <p:nvPr/>
          </p:nvSpPr>
          <p:spPr bwMode="auto">
            <a:xfrm>
              <a:off x="4413251" y="4511675"/>
              <a:ext cx="317500" cy="234950"/>
            </a:xfrm>
            <a:custGeom>
              <a:avLst/>
              <a:gdLst/>
              <a:ahLst/>
              <a:cxnLst>
                <a:cxn ang="0">
                  <a:pos x="100" y="5"/>
                </a:cxn>
                <a:cxn ang="0">
                  <a:pos x="22" y="5"/>
                </a:cxn>
                <a:cxn ang="0">
                  <a:pos x="16" y="7"/>
                </a:cxn>
                <a:cxn ang="0">
                  <a:pos x="11" y="10"/>
                </a:cxn>
                <a:cxn ang="0">
                  <a:pos x="7" y="16"/>
                </a:cxn>
                <a:cxn ang="0">
                  <a:pos x="6" y="22"/>
                </a:cxn>
                <a:cxn ang="0">
                  <a:pos x="6" y="68"/>
                </a:cxn>
                <a:cxn ang="0">
                  <a:pos x="7" y="74"/>
                </a:cxn>
                <a:cxn ang="0">
                  <a:pos x="11" y="79"/>
                </a:cxn>
                <a:cxn ang="0">
                  <a:pos x="16" y="83"/>
                </a:cxn>
                <a:cxn ang="0">
                  <a:pos x="22" y="84"/>
                </a:cxn>
                <a:cxn ang="0">
                  <a:pos x="100" y="84"/>
                </a:cxn>
                <a:cxn ang="0">
                  <a:pos x="106" y="83"/>
                </a:cxn>
                <a:cxn ang="0">
                  <a:pos x="111" y="79"/>
                </a:cxn>
                <a:cxn ang="0">
                  <a:pos x="115" y="74"/>
                </a:cxn>
                <a:cxn ang="0">
                  <a:pos x="116" y="68"/>
                </a:cxn>
                <a:cxn ang="0">
                  <a:pos x="116" y="22"/>
                </a:cxn>
                <a:cxn ang="0">
                  <a:pos x="115" y="16"/>
                </a:cxn>
                <a:cxn ang="0">
                  <a:pos x="111" y="10"/>
                </a:cxn>
                <a:cxn ang="0">
                  <a:pos x="106" y="7"/>
                </a:cxn>
                <a:cxn ang="0">
                  <a:pos x="100" y="5"/>
                </a:cxn>
                <a:cxn ang="0">
                  <a:pos x="22" y="0"/>
                </a:cxn>
                <a:cxn ang="0">
                  <a:pos x="100" y="0"/>
                </a:cxn>
                <a:cxn ang="0">
                  <a:pos x="108" y="1"/>
                </a:cxn>
                <a:cxn ang="0">
                  <a:pos x="116" y="6"/>
                </a:cxn>
                <a:cxn ang="0">
                  <a:pos x="120" y="13"/>
                </a:cxn>
                <a:cxn ang="0">
                  <a:pos x="122" y="22"/>
                </a:cxn>
                <a:cxn ang="0">
                  <a:pos x="122" y="68"/>
                </a:cxn>
                <a:cxn ang="0">
                  <a:pos x="120" y="76"/>
                </a:cxn>
                <a:cxn ang="0">
                  <a:pos x="116" y="83"/>
                </a:cxn>
                <a:cxn ang="0">
                  <a:pos x="108" y="88"/>
                </a:cxn>
                <a:cxn ang="0">
                  <a:pos x="100" y="90"/>
                </a:cxn>
                <a:cxn ang="0">
                  <a:pos x="22" y="90"/>
                </a:cxn>
                <a:cxn ang="0">
                  <a:pos x="14" y="88"/>
                </a:cxn>
                <a:cxn ang="0">
                  <a:pos x="6" y="83"/>
                </a:cxn>
                <a:cxn ang="0">
                  <a:pos x="1" y="76"/>
                </a:cxn>
                <a:cxn ang="0">
                  <a:pos x="0" y="68"/>
                </a:cxn>
                <a:cxn ang="0">
                  <a:pos x="0" y="22"/>
                </a:cxn>
                <a:cxn ang="0">
                  <a:pos x="1" y="13"/>
                </a:cxn>
                <a:cxn ang="0">
                  <a:pos x="6" y="6"/>
                </a:cxn>
                <a:cxn ang="0">
                  <a:pos x="14" y="1"/>
                </a:cxn>
                <a:cxn ang="0">
                  <a:pos x="22" y="0"/>
                </a:cxn>
              </a:cxnLst>
              <a:rect l="0" t="0" r="r" b="b"/>
              <a:pathLst>
                <a:path w="122" h="90">
                  <a:moveTo>
                    <a:pt x="100" y="5"/>
                  </a:moveTo>
                  <a:cubicBezTo>
                    <a:pt x="22" y="5"/>
                    <a:pt x="22" y="5"/>
                    <a:pt x="22" y="5"/>
                  </a:cubicBezTo>
                  <a:cubicBezTo>
                    <a:pt x="20" y="5"/>
                    <a:pt x="18" y="6"/>
                    <a:pt x="16" y="7"/>
                  </a:cubicBezTo>
                  <a:cubicBezTo>
                    <a:pt x="14" y="7"/>
                    <a:pt x="12" y="9"/>
                    <a:pt x="11" y="10"/>
                  </a:cubicBezTo>
                  <a:cubicBezTo>
                    <a:pt x="9" y="12"/>
                    <a:pt x="8" y="14"/>
                    <a:pt x="7" y="16"/>
                  </a:cubicBezTo>
                  <a:cubicBezTo>
                    <a:pt x="6" y="17"/>
                    <a:pt x="6" y="20"/>
                    <a:pt x="6" y="22"/>
                  </a:cubicBezTo>
                  <a:cubicBezTo>
                    <a:pt x="6" y="68"/>
                    <a:pt x="6" y="68"/>
                    <a:pt x="6" y="68"/>
                  </a:cubicBezTo>
                  <a:cubicBezTo>
                    <a:pt x="6" y="70"/>
                    <a:pt x="6" y="72"/>
                    <a:pt x="7" y="74"/>
                  </a:cubicBezTo>
                  <a:cubicBezTo>
                    <a:pt x="8" y="76"/>
                    <a:pt x="9" y="78"/>
                    <a:pt x="11" y="79"/>
                  </a:cubicBezTo>
                  <a:cubicBezTo>
                    <a:pt x="12" y="81"/>
                    <a:pt x="14" y="82"/>
                    <a:pt x="16" y="83"/>
                  </a:cubicBezTo>
                  <a:cubicBezTo>
                    <a:pt x="18" y="83"/>
                    <a:pt x="20" y="84"/>
                    <a:pt x="22" y="84"/>
                  </a:cubicBezTo>
                  <a:cubicBezTo>
                    <a:pt x="100" y="84"/>
                    <a:pt x="100" y="84"/>
                    <a:pt x="100" y="84"/>
                  </a:cubicBezTo>
                  <a:cubicBezTo>
                    <a:pt x="102" y="84"/>
                    <a:pt x="104" y="83"/>
                    <a:pt x="106" y="83"/>
                  </a:cubicBezTo>
                  <a:cubicBezTo>
                    <a:pt x="108" y="82"/>
                    <a:pt x="110" y="81"/>
                    <a:pt x="111" y="79"/>
                  </a:cubicBezTo>
                  <a:cubicBezTo>
                    <a:pt x="113" y="78"/>
                    <a:pt x="114" y="76"/>
                    <a:pt x="115" y="74"/>
                  </a:cubicBezTo>
                  <a:cubicBezTo>
                    <a:pt x="116" y="72"/>
                    <a:pt x="116" y="70"/>
                    <a:pt x="116" y="68"/>
                  </a:cubicBezTo>
                  <a:cubicBezTo>
                    <a:pt x="116" y="22"/>
                    <a:pt x="116" y="22"/>
                    <a:pt x="116" y="22"/>
                  </a:cubicBezTo>
                  <a:cubicBezTo>
                    <a:pt x="116" y="20"/>
                    <a:pt x="116" y="17"/>
                    <a:pt x="115" y="16"/>
                  </a:cubicBezTo>
                  <a:cubicBezTo>
                    <a:pt x="114" y="14"/>
                    <a:pt x="113" y="12"/>
                    <a:pt x="111" y="10"/>
                  </a:cubicBezTo>
                  <a:cubicBezTo>
                    <a:pt x="110" y="9"/>
                    <a:pt x="108" y="7"/>
                    <a:pt x="106" y="7"/>
                  </a:cubicBezTo>
                  <a:cubicBezTo>
                    <a:pt x="104" y="6"/>
                    <a:pt x="102" y="5"/>
                    <a:pt x="100" y="5"/>
                  </a:cubicBezTo>
                  <a:close/>
                  <a:moveTo>
                    <a:pt x="22" y="0"/>
                  </a:moveTo>
                  <a:cubicBezTo>
                    <a:pt x="100" y="0"/>
                    <a:pt x="100" y="0"/>
                    <a:pt x="100" y="0"/>
                  </a:cubicBezTo>
                  <a:cubicBezTo>
                    <a:pt x="103" y="0"/>
                    <a:pt x="105" y="0"/>
                    <a:pt x="108" y="1"/>
                  </a:cubicBezTo>
                  <a:cubicBezTo>
                    <a:pt x="111" y="2"/>
                    <a:pt x="113" y="4"/>
                    <a:pt x="116" y="6"/>
                  </a:cubicBezTo>
                  <a:cubicBezTo>
                    <a:pt x="118" y="8"/>
                    <a:pt x="119" y="11"/>
                    <a:pt x="120" y="13"/>
                  </a:cubicBezTo>
                  <a:cubicBezTo>
                    <a:pt x="122" y="16"/>
                    <a:pt x="122" y="19"/>
                    <a:pt x="122" y="22"/>
                  </a:cubicBezTo>
                  <a:cubicBezTo>
                    <a:pt x="122" y="68"/>
                    <a:pt x="122" y="68"/>
                    <a:pt x="122" y="68"/>
                  </a:cubicBezTo>
                  <a:cubicBezTo>
                    <a:pt x="122" y="71"/>
                    <a:pt x="122" y="73"/>
                    <a:pt x="120" y="76"/>
                  </a:cubicBezTo>
                  <a:cubicBezTo>
                    <a:pt x="119" y="79"/>
                    <a:pt x="118" y="81"/>
                    <a:pt x="116" y="83"/>
                  </a:cubicBezTo>
                  <a:cubicBezTo>
                    <a:pt x="113" y="85"/>
                    <a:pt x="111" y="87"/>
                    <a:pt x="108" y="88"/>
                  </a:cubicBezTo>
                  <a:cubicBezTo>
                    <a:pt x="105" y="89"/>
                    <a:pt x="103" y="90"/>
                    <a:pt x="100" y="90"/>
                  </a:cubicBezTo>
                  <a:cubicBezTo>
                    <a:pt x="22" y="90"/>
                    <a:pt x="22" y="90"/>
                    <a:pt x="22" y="90"/>
                  </a:cubicBezTo>
                  <a:cubicBezTo>
                    <a:pt x="19" y="90"/>
                    <a:pt x="16" y="89"/>
                    <a:pt x="14" y="88"/>
                  </a:cubicBezTo>
                  <a:cubicBezTo>
                    <a:pt x="11" y="87"/>
                    <a:pt x="8" y="85"/>
                    <a:pt x="6" y="83"/>
                  </a:cubicBezTo>
                  <a:cubicBezTo>
                    <a:pt x="4" y="81"/>
                    <a:pt x="2" y="79"/>
                    <a:pt x="1" y="76"/>
                  </a:cubicBezTo>
                  <a:cubicBezTo>
                    <a:pt x="0" y="73"/>
                    <a:pt x="0" y="71"/>
                    <a:pt x="0" y="68"/>
                  </a:cubicBezTo>
                  <a:cubicBezTo>
                    <a:pt x="0" y="22"/>
                    <a:pt x="0" y="22"/>
                    <a:pt x="0" y="22"/>
                  </a:cubicBezTo>
                  <a:cubicBezTo>
                    <a:pt x="0" y="19"/>
                    <a:pt x="0" y="16"/>
                    <a:pt x="1" y="13"/>
                  </a:cubicBezTo>
                  <a:cubicBezTo>
                    <a:pt x="2" y="11"/>
                    <a:pt x="4" y="8"/>
                    <a:pt x="6" y="6"/>
                  </a:cubicBezTo>
                  <a:cubicBezTo>
                    <a:pt x="8" y="4"/>
                    <a:pt x="11" y="2"/>
                    <a:pt x="14" y="1"/>
                  </a:cubicBezTo>
                  <a:cubicBezTo>
                    <a:pt x="16" y="0"/>
                    <a:pt x="19" y="0"/>
                    <a:pt x="22" y="0"/>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 name="Freeform 553"/>
            <p:cNvSpPr>
              <a:spLocks noEditPoints="1"/>
            </p:cNvSpPr>
            <p:nvPr/>
          </p:nvSpPr>
          <p:spPr bwMode="auto">
            <a:xfrm>
              <a:off x="4398963" y="4498975"/>
              <a:ext cx="346075" cy="258763"/>
            </a:xfrm>
            <a:custGeom>
              <a:avLst/>
              <a:gdLst/>
              <a:ahLst/>
              <a:cxnLst>
                <a:cxn ang="0">
                  <a:pos x="27" y="0"/>
                </a:cxn>
                <a:cxn ang="0">
                  <a:pos x="105" y="0"/>
                </a:cxn>
                <a:cxn ang="0">
                  <a:pos x="124" y="8"/>
                </a:cxn>
                <a:cxn ang="0">
                  <a:pos x="132" y="27"/>
                </a:cxn>
                <a:cxn ang="0">
                  <a:pos x="132" y="73"/>
                </a:cxn>
                <a:cxn ang="0">
                  <a:pos x="124" y="91"/>
                </a:cxn>
                <a:cxn ang="0">
                  <a:pos x="105" y="99"/>
                </a:cxn>
                <a:cxn ang="0">
                  <a:pos x="27" y="99"/>
                </a:cxn>
                <a:cxn ang="0">
                  <a:pos x="8" y="91"/>
                </a:cxn>
                <a:cxn ang="0">
                  <a:pos x="0" y="73"/>
                </a:cxn>
                <a:cxn ang="0">
                  <a:pos x="0" y="27"/>
                </a:cxn>
                <a:cxn ang="0">
                  <a:pos x="8" y="8"/>
                </a:cxn>
                <a:cxn ang="0">
                  <a:pos x="27" y="0"/>
                </a:cxn>
                <a:cxn ang="0">
                  <a:pos x="105" y="8"/>
                </a:cxn>
                <a:cxn ang="0">
                  <a:pos x="27" y="8"/>
                </a:cxn>
                <a:cxn ang="0">
                  <a:pos x="13" y="13"/>
                </a:cxn>
                <a:cxn ang="0">
                  <a:pos x="8" y="27"/>
                </a:cxn>
                <a:cxn ang="0">
                  <a:pos x="8" y="73"/>
                </a:cxn>
                <a:cxn ang="0">
                  <a:pos x="13" y="86"/>
                </a:cxn>
                <a:cxn ang="0">
                  <a:pos x="27" y="92"/>
                </a:cxn>
                <a:cxn ang="0">
                  <a:pos x="105" y="92"/>
                </a:cxn>
                <a:cxn ang="0">
                  <a:pos x="118" y="86"/>
                </a:cxn>
                <a:cxn ang="0">
                  <a:pos x="124" y="73"/>
                </a:cxn>
                <a:cxn ang="0">
                  <a:pos x="124" y="27"/>
                </a:cxn>
                <a:cxn ang="0">
                  <a:pos x="118" y="13"/>
                </a:cxn>
                <a:cxn ang="0">
                  <a:pos x="105" y="8"/>
                </a:cxn>
              </a:cxnLst>
              <a:rect l="0" t="0" r="r" b="b"/>
              <a:pathLst>
                <a:path w="132" h="99">
                  <a:moveTo>
                    <a:pt x="27" y="0"/>
                  </a:moveTo>
                  <a:cubicBezTo>
                    <a:pt x="105" y="0"/>
                    <a:pt x="105" y="0"/>
                    <a:pt x="105" y="0"/>
                  </a:cubicBezTo>
                  <a:cubicBezTo>
                    <a:pt x="112" y="0"/>
                    <a:pt x="119" y="3"/>
                    <a:pt x="124" y="8"/>
                  </a:cubicBezTo>
                  <a:cubicBezTo>
                    <a:pt x="129" y="13"/>
                    <a:pt x="132" y="20"/>
                    <a:pt x="132" y="27"/>
                  </a:cubicBezTo>
                  <a:cubicBezTo>
                    <a:pt x="132" y="73"/>
                    <a:pt x="132" y="73"/>
                    <a:pt x="132" y="73"/>
                  </a:cubicBezTo>
                  <a:cubicBezTo>
                    <a:pt x="132" y="80"/>
                    <a:pt x="129" y="86"/>
                    <a:pt x="124" y="91"/>
                  </a:cubicBezTo>
                  <a:cubicBezTo>
                    <a:pt x="119" y="96"/>
                    <a:pt x="112" y="99"/>
                    <a:pt x="105" y="99"/>
                  </a:cubicBezTo>
                  <a:cubicBezTo>
                    <a:pt x="27" y="99"/>
                    <a:pt x="27" y="99"/>
                    <a:pt x="27" y="99"/>
                  </a:cubicBezTo>
                  <a:cubicBezTo>
                    <a:pt x="20" y="99"/>
                    <a:pt x="13" y="96"/>
                    <a:pt x="8" y="91"/>
                  </a:cubicBezTo>
                  <a:cubicBezTo>
                    <a:pt x="3" y="86"/>
                    <a:pt x="0" y="80"/>
                    <a:pt x="0" y="73"/>
                  </a:cubicBezTo>
                  <a:cubicBezTo>
                    <a:pt x="0" y="27"/>
                    <a:pt x="0" y="27"/>
                    <a:pt x="0" y="27"/>
                  </a:cubicBezTo>
                  <a:cubicBezTo>
                    <a:pt x="0" y="20"/>
                    <a:pt x="3" y="13"/>
                    <a:pt x="8" y="8"/>
                  </a:cubicBezTo>
                  <a:cubicBezTo>
                    <a:pt x="13" y="3"/>
                    <a:pt x="20" y="0"/>
                    <a:pt x="27" y="0"/>
                  </a:cubicBezTo>
                  <a:close/>
                  <a:moveTo>
                    <a:pt x="105" y="8"/>
                  </a:moveTo>
                  <a:cubicBezTo>
                    <a:pt x="27" y="8"/>
                    <a:pt x="27" y="8"/>
                    <a:pt x="27" y="8"/>
                  </a:cubicBezTo>
                  <a:cubicBezTo>
                    <a:pt x="22" y="8"/>
                    <a:pt x="17" y="10"/>
                    <a:pt x="13" y="13"/>
                  </a:cubicBezTo>
                  <a:cubicBezTo>
                    <a:pt x="10" y="17"/>
                    <a:pt x="8" y="21"/>
                    <a:pt x="8" y="27"/>
                  </a:cubicBezTo>
                  <a:cubicBezTo>
                    <a:pt x="8" y="73"/>
                    <a:pt x="8" y="73"/>
                    <a:pt x="8" y="73"/>
                  </a:cubicBezTo>
                  <a:cubicBezTo>
                    <a:pt x="8" y="78"/>
                    <a:pt x="10" y="83"/>
                    <a:pt x="13" y="86"/>
                  </a:cubicBezTo>
                  <a:cubicBezTo>
                    <a:pt x="17" y="90"/>
                    <a:pt x="22" y="92"/>
                    <a:pt x="27" y="92"/>
                  </a:cubicBezTo>
                  <a:cubicBezTo>
                    <a:pt x="105" y="92"/>
                    <a:pt x="105" y="92"/>
                    <a:pt x="105" y="92"/>
                  </a:cubicBezTo>
                  <a:cubicBezTo>
                    <a:pt x="110" y="92"/>
                    <a:pt x="115" y="90"/>
                    <a:pt x="118" y="86"/>
                  </a:cubicBezTo>
                  <a:cubicBezTo>
                    <a:pt x="122" y="83"/>
                    <a:pt x="124" y="78"/>
                    <a:pt x="124" y="73"/>
                  </a:cubicBezTo>
                  <a:cubicBezTo>
                    <a:pt x="124" y="27"/>
                    <a:pt x="124" y="27"/>
                    <a:pt x="124" y="27"/>
                  </a:cubicBezTo>
                  <a:cubicBezTo>
                    <a:pt x="124" y="21"/>
                    <a:pt x="122" y="17"/>
                    <a:pt x="118" y="13"/>
                  </a:cubicBezTo>
                  <a:cubicBezTo>
                    <a:pt x="115" y="10"/>
                    <a:pt x="110" y="8"/>
                    <a:pt x="105" y="8"/>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 name="Freeform 554"/>
            <p:cNvSpPr>
              <a:spLocks/>
            </p:cNvSpPr>
            <p:nvPr/>
          </p:nvSpPr>
          <p:spPr bwMode="auto">
            <a:xfrm>
              <a:off x="4425951" y="4525963"/>
              <a:ext cx="279400" cy="195263"/>
            </a:xfrm>
            <a:custGeom>
              <a:avLst/>
              <a:gdLst/>
              <a:ahLst/>
              <a:cxnLst>
                <a:cxn ang="0">
                  <a:pos x="20" y="0"/>
                </a:cxn>
                <a:cxn ang="0">
                  <a:pos x="92" y="0"/>
                </a:cxn>
                <a:cxn ang="0">
                  <a:pos x="104" y="11"/>
                </a:cxn>
                <a:cxn ang="0">
                  <a:pos x="12" y="74"/>
                </a:cxn>
                <a:cxn ang="0">
                  <a:pos x="0" y="63"/>
                </a:cxn>
                <a:cxn ang="0">
                  <a:pos x="0" y="19"/>
                </a:cxn>
                <a:cxn ang="0">
                  <a:pos x="20" y="0"/>
                </a:cxn>
              </a:cxnLst>
              <a:rect l="0" t="0" r="r" b="b"/>
              <a:pathLst>
                <a:path w="107" h="75">
                  <a:moveTo>
                    <a:pt x="20" y="0"/>
                  </a:moveTo>
                  <a:cubicBezTo>
                    <a:pt x="92" y="0"/>
                    <a:pt x="92" y="0"/>
                    <a:pt x="92" y="0"/>
                  </a:cubicBezTo>
                  <a:cubicBezTo>
                    <a:pt x="99" y="0"/>
                    <a:pt x="107" y="6"/>
                    <a:pt x="104" y="11"/>
                  </a:cubicBezTo>
                  <a:cubicBezTo>
                    <a:pt x="79" y="64"/>
                    <a:pt x="24" y="75"/>
                    <a:pt x="12" y="74"/>
                  </a:cubicBezTo>
                  <a:cubicBezTo>
                    <a:pt x="5" y="74"/>
                    <a:pt x="0" y="69"/>
                    <a:pt x="0" y="63"/>
                  </a:cubicBezTo>
                  <a:cubicBezTo>
                    <a:pt x="0" y="19"/>
                    <a:pt x="0" y="19"/>
                    <a:pt x="0" y="19"/>
                  </a:cubicBezTo>
                  <a:cubicBezTo>
                    <a:pt x="0" y="9"/>
                    <a:pt x="9" y="0"/>
                    <a:pt x="20" y="0"/>
                  </a:cubicBezTo>
                  <a:close/>
                </a:path>
              </a:pathLst>
            </a:custGeom>
            <a:solidFill>
              <a:schemeClr val="bg2">
                <a:lumMod val="9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 name="Freeform 555"/>
            <p:cNvSpPr>
              <a:spLocks/>
            </p:cNvSpPr>
            <p:nvPr/>
          </p:nvSpPr>
          <p:spPr bwMode="auto">
            <a:xfrm>
              <a:off x="5091113" y="4575175"/>
              <a:ext cx="139700" cy="106363"/>
            </a:xfrm>
            <a:custGeom>
              <a:avLst/>
              <a:gdLst/>
              <a:ahLst/>
              <a:cxnLst>
                <a:cxn ang="0">
                  <a:pos x="0" y="8"/>
                </a:cxn>
                <a:cxn ang="0">
                  <a:pos x="16" y="0"/>
                </a:cxn>
                <a:cxn ang="0">
                  <a:pos x="16" y="5"/>
                </a:cxn>
                <a:cxn ang="0">
                  <a:pos x="35" y="5"/>
                </a:cxn>
                <a:cxn ang="0">
                  <a:pos x="53" y="23"/>
                </a:cxn>
                <a:cxn ang="0">
                  <a:pos x="35" y="41"/>
                </a:cxn>
                <a:cxn ang="0">
                  <a:pos x="0" y="41"/>
                </a:cxn>
                <a:cxn ang="0">
                  <a:pos x="0" y="35"/>
                </a:cxn>
                <a:cxn ang="0">
                  <a:pos x="35" y="35"/>
                </a:cxn>
                <a:cxn ang="0">
                  <a:pos x="47" y="23"/>
                </a:cxn>
                <a:cxn ang="0">
                  <a:pos x="35" y="11"/>
                </a:cxn>
                <a:cxn ang="0">
                  <a:pos x="16" y="11"/>
                </a:cxn>
                <a:cxn ang="0">
                  <a:pos x="16" y="16"/>
                </a:cxn>
                <a:cxn ang="0">
                  <a:pos x="0" y="8"/>
                </a:cxn>
              </a:cxnLst>
              <a:rect l="0" t="0" r="r" b="b"/>
              <a:pathLst>
                <a:path w="53" h="41">
                  <a:moveTo>
                    <a:pt x="0" y="8"/>
                  </a:moveTo>
                  <a:cubicBezTo>
                    <a:pt x="16" y="0"/>
                    <a:pt x="16" y="0"/>
                    <a:pt x="16" y="0"/>
                  </a:cubicBezTo>
                  <a:cubicBezTo>
                    <a:pt x="16" y="5"/>
                    <a:pt x="16" y="5"/>
                    <a:pt x="16" y="5"/>
                  </a:cubicBezTo>
                  <a:cubicBezTo>
                    <a:pt x="35" y="5"/>
                    <a:pt x="35" y="5"/>
                    <a:pt x="35" y="5"/>
                  </a:cubicBezTo>
                  <a:cubicBezTo>
                    <a:pt x="45" y="5"/>
                    <a:pt x="53" y="13"/>
                    <a:pt x="53" y="23"/>
                  </a:cubicBezTo>
                  <a:cubicBezTo>
                    <a:pt x="53" y="33"/>
                    <a:pt x="45" y="41"/>
                    <a:pt x="35" y="41"/>
                  </a:cubicBezTo>
                  <a:cubicBezTo>
                    <a:pt x="0" y="41"/>
                    <a:pt x="0" y="41"/>
                    <a:pt x="0" y="41"/>
                  </a:cubicBezTo>
                  <a:cubicBezTo>
                    <a:pt x="0" y="35"/>
                    <a:pt x="0" y="35"/>
                    <a:pt x="0" y="35"/>
                  </a:cubicBezTo>
                  <a:cubicBezTo>
                    <a:pt x="35" y="35"/>
                    <a:pt x="35" y="35"/>
                    <a:pt x="35" y="35"/>
                  </a:cubicBezTo>
                  <a:cubicBezTo>
                    <a:pt x="41" y="35"/>
                    <a:pt x="47" y="30"/>
                    <a:pt x="47" y="23"/>
                  </a:cubicBezTo>
                  <a:cubicBezTo>
                    <a:pt x="47" y="16"/>
                    <a:pt x="41" y="11"/>
                    <a:pt x="35" y="11"/>
                  </a:cubicBezTo>
                  <a:cubicBezTo>
                    <a:pt x="16" y="11"/>
                    <a:pt x="16" y="11"/>
                    <a:pt x="16" y="11"/>
                  </a:cubicBezTo>
                  <a:cubicBezTo>
                    <a:pt x="16" y="16"/>
                    <a:pt x="16" y="16"/>
                    <a:pt x="16" y="16"/>
                  </a:cubicBezTo>
                  <a:lnTo>
                    <a:pt x="0" y="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556"/>
            <p:cNvSpPr>
              <a:spLocks noEditPoints="1"/>
            </p:cNvSpPr>
            <p:nvPr/>
          </p:nvSpPr>
          <p:spPr bwMode="auto">
            <a:xfrm>
              <a:off x="3895726" y="4583113"/>
              <a:ext cx="174625" cy="93663"/>
            </a:xfrm>
            <a:custGeom>
              <a:avLst/>
              <a:gdLst/>
              <a:ahLst/>
              <a:cxnLst>
                <a:cxn ang="0">
                  <a:pos x="0" y="36"/>
                </a:cxn>
                <a:cxn ang="0">
                  <a:pos x="0" y="8"/>
                </a:cxn>
                <a:cxn ang="0">
                  <a:pos x="3" y="2"/>
                </a:cxn>
                <a:cxn ang="0">
                  <a:pos x="9" y="0"/>
                </a:cxn>
                <a:cxn ang="0">
                  <a:pos x="58" y="0"/>
                </a:cxn>
                <a:cxn ang="0">
                  <a:pos x="64" y="2"/>
                </a:cxn>
                <a:cxn ang="0">
                  <a:pos x="67" y="8"/>
                </a:cxn>
                <a:cxn ang="0">
                  <a:pos x="67" y="36"/>
                </a:cxn>
                <a:cxn ang="0">
                  <a:pos x="61" y="36"/>
                </a:cxn>
                <a:cxn ang="0">
                  <a:pos x="61" y="8"/>
                </a:cxn>
                <a:cxn ang="0">
                  <a:pos x="60" y="6"/>
                </a:cxn>
                <a:cxn ang="0">
                  <a:pos x="58" y="6"/>
                </a:cxn>
                <a:cxn ang="0">
                  <a:pos x="9" y="6"/>
                </a:cxn>
                <a:cxn ang="0">
                  <a:pos x="7" y="6"/>
                </a:cxn>
                <a:cxn ang="0">
                  <a:pos x="6" y="8"/>
                </a:cxn>
                <a:cxn ang="0">
                  <a:pos x="6" y="36"/>
                </a:cxn>
                <a:cxn ang="0">
                  <a:pos x="0" y="36"/>
                </a:cxn>
                <a:cxn ang="0">
                  <a:pos x="12" y="27"/>
                </a:cxn>
                <a:cxn ang="0">
                  <a:pos x="54" y="27"/>
                </a:cxn>
                <a:cxn ang="0">
                  <a:pos x="54" y="33"/>
                </a:cxn>
                <a:cxn ang="0">
                  <a:pos x="12" y="33"/>
                </a:cxn>
                <a:cxn ang="0">
                  <a:pos x="12" y="27"/>
                </a:cxn>
                <a:cxn ang="0">
                  <a:pos x="12" y="14"/>
                </a:cxn>
                <a:cxn ang="0">
                  <a:pos x="54" y="14"/>
                </a:cxn>
                <a:cxn ang="0">
                  <a:pos x="54" y="20"/>
                </a:cxn>
                <a:cxn ang="0">
                  <a:pos x="12" y="20"/>
                </a:cxn>
                <a:cxn ang="0">
                  <a:pos x="12" y="14"/>
                </a:cxn>
              </a:cxnLst>
              <a:rect l="0" t="0" r="r" b="b"/>
              <a:pathLst>
                <a:path w="67" h="36">
                  <a:moveTo>
                    <a:pt x="0" y="36"/>
                  </a:moveTo>
                  <a:cubicBezTo>
                    <a:pt x="0" y="8"/>
                    <a:pt x="0" y="8"/>
                    <a:pt x="0" y="8"/>
                  </a:cubicBezTo>
                  <a:cubicBezTo>
                    <a:pt x="0" y="5"/>
                    <a:pt x="1" y="3"/>
                    <a:pt x="3" y="2"/>
                  </a:cubicBezTo>
                  <a:cubicBezTo>
                    <a:pt x="5" y="0"/>
                    <a:pt x="7" y="0"/>
                    <a:pt x="9" y="0"/>
                  </a:cubicBezTo>
                  <a:cubicBezTo>
                    <a:pt x="58" y="0"/>
                    <a:pt x="58" y="0"/>
                    <a:pt x="58" y="0"/>
                  </a:cubicBezTo>
                  <a:cubicBezTo>
                    <a:pt x="60" y="0"/>
                    <a:pt x="62" y="0"/>
                    <a:pt x="64" y="2"/>
                  </a:cubicBezTo>
                  <a:cubicBezTo>
                    <a:pt x="65" y="3"/>
                    <a:pt x="67" y="5"/>
                    <a:pt x="67" y="8"/>
                  </a:cubicBezTo>
                  <a:cubicBezTo>
                    <a:pt x="67" y="36"/>
                    <a:pt x="67" y="36"/>
                    <a:pt x="67" y="36"/>
                  </a:cubicBezTo>
                  <a:cubicBezTo>
                    <a:pt x="61" y="36"/>
                    <a:pt x="61" y="36"/>
                    <a:pt x="61" y="36"/>
                  </a:cubicBezTo>
                  <a:cubicBezTo>
                    <a:pt x="61" y="8"/>
                    <a:pt x="61" y="8"/>
                    <a:pt x="61" y="8"/>
                  </a:cubicBezTo>
                  <a:cubicBezTo>
                    <a:pt x="61" y="7"/>
                    <a:pt x="60" y="7"/>
                    <a:pt x="60" y="6"/>
                  </a:cubicBezTo>
                  <a:cubicBezTo>
                    <a:pt x="59" y="6"/>
                    <a:pt x="58" y="6"/>
                    <a:pt x="58" y="6"/>
                  </a:cubicBezTo>
                  <a:cubicBezTo>
                    <a:pt x="9" y="6"/>
                    <a:pt x="9" y="6"/>
                    <a:pt x="9" y="6"/>
                  </a:cubicBezTo>
                  <a:cubicBezTo>
                    <a:pt x="8" y="6"/>
                    <a:pt x="7" y="6"/>
                    <a:pt x="7" y="6"/>
                  </a:cubicBezTo>
                  <a:cubicBezTo>
                    <a:pt x="6" y="7"/>
                    <a:pt x="6" y="7"/>
                    <a:pt x="6" y="8"/>
                  </a:cubicBezTo>
                  <a:cubicBezTo>
                    <a:pt x="6" y="36"/>
                    <a:pt x="6" y="36"/>
                    <a:pt x="6" y="36"/>
                  </a:cubicBezTo>
                  <a:lnTo>
                    <a:pt x="0" y="36"/>
                  </a:lnTo>
                  <a:close/>
                  <a:moveTo>
                    <a:pt x="12" y="27"/>
                  </a:moveTo>
                  <a:cubicBezTo>
                    <a:pt x="54" y="27"/>
                    <a:pt x="54" y="27"/>
                    <a:pt x="54" y="27"/>
                  </a:cubicBezTo>
                  <a:cubicBezTo>
                    <a:pt x="54" y="33"/>
                    <a:pt x="54" y="33"/>
                    <a:pt x="54" y="33"/>
                  </a:cubicBezTo>
                  <a:cubicBezTo>
                    <a:pt x="12" y="33"/>
                    <a:pt x="12" y="33"/>
                    <a:pt x="12" y="33"/>
                  </a:cubicBezTo>
                  <a:lnTo>
                    <a:pt x="12" y="27"/>
                  </a:lnTo>
                  <a:close/>
                  <a:moveTo>
                    <a:pt x="12" y="14"/>
                  </a:moveTo>
                  <a:cubicBezTo>
                    <a:pt x="54" y="14"/>
                    <a:pt x="54" y="14"/>
                    <a:pt x="54" y="14"/>
                  </a:cubicBezTo>
                  <a:cubicBezTo>
                    <a:pt x="54" y="20"/>
                    <a:pt x="54" y="20"/>
                    <a:pt x="54" y="20"/>
                  </a:cubicBezTo>
                  <a:cubicBezTo>
                    <a:pt x="12" y="20"/>
                    <a:pt x="12" y="20"/>
                    <a:pt x="12" y="20"/>
                  </a:cubicBezTo>
                  <a:lnTo>
                    <a:pt x="12" y="1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Rectangle 558"/>
            <p:cNvSpPr>
              <a:spLocks noChangeArrowheads="1"/>
            </p:cNvSpPr>
            <p:nvPr/>
          </p:nvSpPr>
          <p:spPr bwMode="auto">
            <a:xfrm>
              <a:off x="3608388" y="1354138"/>
              <a:ext cx="1927225" cy="142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571"/>
            <p:cNvSpPr>
              <a:spLocks noEditPoints="1"/>
            </p:cNvSpPr>
            <p:nvPr/>
          </p:nvSpPr>
          <p:spPr bwMode="auto">
            <a:xfrm>
              <a:off x="3832226" y="2260600"/>
              <a:ext cx="188913" cy="284163"/>
            </a:xfrm>
            <a:custGeom>
              <a:avLst/>
              <a:gdLst/>
              <a:ahLst/>
              <a:cxnLst>
                <a:cxn ang="0">
                  <a:pos x="3" y="107"/>
                </a:cxn>
                <a:cxn ang="0">
                  <a:pos x="2" y="107"/>
                </a:cxn>
                <a:cxn ang="0">
                  <a:pos x="2" y="109"/>
                </a:cxn>
                <a:cxn ang="0">
                  <a:pos x="2" y="109"/>
                </a:cxn>
                <a:cxn ang="0">
                  <a:pos x="3" y="109"/>
                </a:cxn>
                <a:cxn ang="0">
                  <a:pos x="5" y="109"/>
                </a:cxn>
                <a:cxn ang="0">
                  <a:pos x="7" y="108"/>
                </a:cxn>
                <a:cxn ang="0">
                  <a:pos x="7" y="108"/>
                </a:cxn>
                <a:cxn ang="0">
                  <a:pos x="5" y="107"/>
                </a:cxn>
                <a:cxn ang="0">
                  <a:pos x="3" y="107"/>
                </a:cxn>
                <a:cxn ang="0">
                  <a:pos x="0" y="22"/>
                </a:cxn>
                <a:cxn ang="0">
                  <a:pos x="0" y="22"/>
                </a:cxn>
                <a:cxn ang="0">
                  <a:pos x="1" y="22"/>
                </a:cxn>
                <a:cxn ang="0">
                  <a:pos x="0" y="22"/>
                </a:cxn>
                <a:cxn ang="0">
                  <a:pos x="40" y="3"/>
                </a:cxn>
                <a:cxn ang="0">
                  <a:pos x="36" y="8"/>
                </a:cxn>
                <a:cxn ang="0">
                  <a:pos x="40" y="9"/>
                </a:cxn>
                <a:cxn ang="0">
                  <a:pos x="43" y="7"/>
                </a:cxn>
                <a:cxn ang="0">
                  <a:pos x="42" y="7"/>
                </a:cxn>
                <a:cxn ang="0">
                  <a:pos x="41" y="7"/>
                </a:cxn>
                <a:cxn ang="0">
                  <a:pos x="39" y="8"/>
                </a:cxn>
                <a:cxn ang="0">
                  <a:pos x="38" y="7"/>
                </a:cxn>
                <a:cxn ang="0">
                  <a:pos x="40" y="3"/>
                </a:cxn>
                <a:cxn ang="0">
                  <a:pos x="21" y="0"/>
                </a:cxn>
                <a:cxn ang="0">
                  <a:pos x="2" y="15"/>
                </a:cxn>
                <a:cxn ang="0">
                  <a:pos x="23" y="9"/>
                </a:cxn>
                <a:cxn ang="0">
                  <a:pos x="17" y="13"/>
                </a:cxn>
                <a:cxn ang="0">
                  <a:pos x="18" y="16"/>
                </a:cxn>
                <a:cxn ang="0">
                  <a:pos x="38" y="10"/>
                </a:cxn>
                <a:cxn ang="0">
                  <a:pos x="24" y="5"/>
                </a:cxn>
                <a:cxn ang="0">
                  <a:pos x="25" y="0"/>
                </a:cxn>
                <a:cxn ang="0">
                  <a:pos x="25" y="0"/>
                </a:cxn>
                <a:cxn ang="0">
                  <a:pos x="24" y="0"/>
                </a:cxn>
                <a:cxn ang="0">
                  <a:pos x="23" y="0"/>
                </a:cxn>
                <a:cxn ang="0">
                  <a:pos x="21" y="0"/>
                </a:cxn>
                <a:cxn ang="0">
                  <a:pos x="70" y="0"/>
                </a:cxn>
                <a:cxn ang="0">
                  <a:pos x="48" y="0"/>
                </a:cxn>
                <a:cxn ang="0">
                  <a:pos x="47" y="2"/>
                </a:cxn>
                <a:cxn ang="0">
                  <a:pos x="62" y="3"/>
                </a:cxn>
                <a:cxn ang="0">
                  <a:pos x="60" y="5"/>
                </a:cxn>
                <a:cxn ang="0">
                  <a:pos x="60" y="5"/>
                </a:cxn>
                <a:cxn ang="0">
                  <a:pos x="66" y="2"/>
                </a:cxn>
                <a:cxn ang="0">
                  <a:pos x="66" y="5"/>
                </a:cxn>
                <a:cxn ang="0">
                  <a:pos x="70" y="6"/>
                </a:cxn>
                <a:cxn ang="0">
                  <a:pos x="70" y="6"/>
                </a:cxn>
                <a:cxn ang="0">
                  <a:pos x="72" y="3"/>
                </a:cxn>
                <a:cxn ang="0">
                  <a:pos x="68" y="1"/>
                </a:cxn>
                <a:cxn ang="0">
                  <a:pos x="70" y="0"/>
                </a:cxn>
              </a:cxnLst>
              <a:rect l="0" t="0" r="r" b="b"/>
              <a:pathLst>
                <a:path w="72" h="109">
                  <a:moveTo>
                    <a:pt x="3" y="107"/>
                  </a:moveTo>
                  <a:cubicBezTo>
                    <a:pt x="2" y="107"/>
                    <a:pt x="2" y="107"/>
                    <a:pt x="2" y="107"/>
                  </a:cubicBezTo>
                  <a:cubicBezTo>
                    <a:pt x="2" y="108"/>
                    <a:pt x="2" y="109"/>
                    <a:pt x="2" y="109"/>
                  </a:cubicBezTo>
                  <a:cubicBezTo>
                    <a:pt x="2" y="109"/>
                    <a:pt x="2" y="109"/>
                    <a:pt x="2" y="109"/>
                  </a:cubicBezTo>
                  <a:cubicBezTo>
                    <a:pt x="3" y="109"/>
                    <a:pt x="3" y="109"/>
                    <a:pt x="3" y="109"/>
                  </a:cubicBezTo>
                  <a:cubicBezTo>
                    <a:pt x="4" y="109"/>
                    <a:pt x="4" y="109"/>
                    <a:pt x="5" y="109"/>
                  </a:cubicBezTo>
                  <a:cubicBezTo>
                    <a:pt x="6" y="109"/>
                    <a:pt x="7" y="109"/>
                    <a:pt x="7" y="108"/>
                  </a:cubicBezTo>
                  <a:cubicBezTo>
                    <a:pt x="7" y="108"/>
                    <a:pt x="7" y="108"/>
                    <a:pt x="7" y="108"/>
                  </a:cubicBezTo>
                  <a:cubicBezTo>
                    <a:pt x="6" y="108"/>
                    <a:pt x="5" y="107"/>
                    <a:pt x="5" y="107"/>
                  </a:cubicBezTo>
                  <a:cubicBezTo>
                    <a:pt x="4" y="107"/>
                    <a:pt x="3" y="107"/>
                    <a:pt x="3" y="107"/>
                  </a:cubicBezTo>
                  <a:moveTo>
                    <a:pt x="0" y="22"/>
                  </a:moveTo>
                  <a:cubicBezTo>
                    <a:pt x="0" y="22"/>
                    <a:pt x="0" y="22"/>
                    <a:pt x="0" y="22"/>
                  </a:cubicBezTo>
                  <a:cubicBezTo>
                    <a:pt x="1" y="22"/>
                    <a:pt x="1" y="22"/>
                    <a:pt x="1" y="22"/>
                  </a:cubicBezTo>
                  <a:cubicBezTo>
                    <a:pt x="1" y="22"/>
                    <a:pt x="1" y="22"/>
                    <a:pt x="0" y="22"/>
                  </a:cubicBezTo>
                  <a:moveTo>
                    <a:pt x="40" y="3"/>
                  </a:moveTo>
                  <a:cubicBezTo>
                    <a:pt x="39" y="5"/>
                    <a:pt x="37" y="6"/>
                    <a:pt x="36" y="8"/>
                  </a:cubicBezTo>
                  <a:cubicBezTo>
                    <a:pt x="37" y="8"/>
                    <a:pt x="38" y="9"/>
                    <a:pt x="40" y="9"/>
                  </a:cubicBezTo>
                  <a:cubicBezTo>
                    <a:pt x="41" y="9"/>
                    <a:pt x="43" y="8"/>
                    <a:pt x="43" y="7"/>
                  </a:cubicBezTo>
                  <a:cubicBezTo>
                    <a:pt x="43" y="7"/>
                    <a:pt x="43" y="7"/>
                    <a:pt x="42" y="7"/>
                  </a:cubicBezTo>
                  <a:cubicBezTo>
                    <a:pt x="42" y="7"/>
                    <a:pt x="41" y="7"/>
                    <a:pt x="41" y="7"/>
                  </a:cubicBezTo>
                  <a:cubicBezTo>
                    <a:pt x="40" y="7"/>
                    <a:pt x="40" y="8"/>
                    <a:pt x="39" y="8"/>
                  </a:cubicBezTo>
                  <a:cubicBezTo>
                    <a:pt x="39" y="8"/>
                    <a:pt x="39" y="7"/>
                    <a:pt x="38" y="7"/>
                  </a:cubicBezTo>
                  <a:cubicBezTo>
                    <a:pt x="40" y="7"/>
                    <a:pt x="43" y="4"/>
                    <a:pt x="40" y="3"/>
                  </a:cubicBezTo>
                  <a:moveTo>
                    <a:pt x="21" y="0"/>
                  </a:moveTo>
                  <a:cubicBezTo>
                    <a:pt x="12" y="1"/>
                    <a:pt x="5" y="7"/>
                    <a:pt x="2" y="15"/>
                  </a:cubicBezTo>
                  <a:cubicBezTo>
                    <a:pt x="8" y="12"/>
                    <a:pt x="17" y="10"/>
                    <a:pt x="23" y="9"/>
                  </a:cubicBezTo>
                  <a:cubicBezTo>
                    <a:pt x="21" y="11"/>
                    <a:pt x="18" y="11"/>
                    <a:pt x="17" y="13"/>
                  </a:cubicBezTo>
                  <a:cubicBezTo>
                    <a:pt x="17" y="14"/>
                    <a:pt x="17" y="15"/>
                    <a:pt x="18" y="16"/>
                  </a:cubicBezTo>
                  <a:cubicBezTo>
                    <a:pt x="25" y="13"/>
                    <a:pt x="30" y="12"/>
                    <a:pt x="38" y="10"/>
                  </a:cubicBezTo>
                  <a:cubicBezTo>
                    <a:pt x="35" y="6"/>
                    <a:pt x="26" y="10"/>
                    <a:pt x="24" y="5"/>
                  </a:cubicBezTo>
                  <a:cubicBezTo>
                    <a:pt x="23" y="2"/>
                    <a:pt x="24" y="2"/>
                    <a:pt x="25" y="0"/>
                  </a:cubicBezTo>
                  <a:cubicBezTo>
                    <a:pt x="25" y="0"/>
                    <a:pt x="25" y="0"/>
                    <a:pt x="25" y="0"/>
                  </a:cubicBezTo>
                  <a:cubicBezTo>
                    <a:pt x="25" y="0"/>
                    <a:pt x="24" y="0"/>
                    <a:pt x="24" y="0"/>
                  </a:cubicBezTo>
                  <a:cubicBezTo>
                    <a:pt x="24" y="0"/>
                    <a:pt x="23" y="0"/>
                    <a:pt x="23" y="0"/>
                  </a:cubicBezTo>
                  <a:cubicBezTo>
                    <a:pt x="22" y="0"/>
                    <a:pt x="21" y="0"/>
                    <a:pt x="21" y="0"/>
                  </a:cubicBezTo>
                  <a:moveTo>
                    <a:pt x="70" y="0"/>
                  </a:moveTo>
                  <a:cubicBezTo>
                    <a:pt x="48" y="0"/>
                    <a:pt x="48" y="0"/>
                    <a:pt x="48" y="0"/>
                  </a:cubicBezTo>
                  <a:cubicBezTo>
                    <a:pt x="47" y="0"/>
                    <a:pt x="47" y="1"/>
                    <a:pt x="47" y="2"/>
                  </a:cubicBezTo>
                  <a:cubicBezTo>
                    <a:pt x="53" y="2"/>
                    <a:pt x="60" y="2"/>
                    <a:pt x="62" y="3"/>
                  </a:cubicBezTo>
                  <a:cubicBezTo>
                    <a:pt x="61" y="3"/>
                    <a:pt x="60" y="3"/>
                    <a:pt x="60" y="5"/>
                  </a:cubicBezTo>
                  <a:cubicBezTo>
                    <a:pt x="60" y="5"/>
                    <a:pt x="60" y="5"/>
                    <a:pt x="60" y="5"/>
                  </a:cubicBezTo>
                  <a:cubicBezTo>
                    <a:pt x="63" y="5"/>
                    <a:pt x="64" y="3"/>
                    <a:pt x="66" y="2"/>
                  </a:cubicBezTo>
                  <a:cubicBezTo>
                    <a:pt x="68" y="3"/>
                    <a:pt x="66" y="3"/>
                    <a:pt x="66" y="5"/>
                  </a:cubicBezTo>
                  <a:cubicBezTo>
                    <a:pt x="68" y="5"/>
                    <a:pt x="68" y="6"/>
                    <a:pt x="70" y="6"/>
                  </a:cubicBezTo>
                  <a:cubicBezTo>
                    <a:pt x="70" y="6"/>
                    <a:pt x="70" y="6"/>
                    <a:pt x="70" y="6"/>
                  </a:cubicBezTo>
                  <a:cubicBezTo>
                    <a:pt x="70" y="4"/>
                    <a:pt x="72" y="5"/>
                    <a:pt x="72" y="3"/>
                  </a:cubicBezTo>
                  <a:cubicBezTo>
                    <a:pt x="70" y="3"/>
                    <a:pt x="70" y="2"/>
                    <a:pt x="68" y="1"/>
                  </a:cubicBezTo>
                  <a:cubicBezTo>
                    <a:pt x="68" y="0"/>
                    <a:pt x="69" y="0"/>
                    <a:pt x="70" y="0"/>
                  </a:cubicBezTo>
                </a:path>
              </a:pathLst>
            </a:custGeom>
            <a:solidFill>
              <a:srgbClr val="40404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12" name="Picture Placeholder 7"/>
          <p:cNvSpPr>
            <a:spLocks noGrp="1"/>
          </p:cNvSpPr>
          <p:nvPr>
            <p:ph type="pic" sz="quarter" idx="34" hasCustomPrompt="1"/>
          </p:nvPr>
        </p:nvSpPr>
        <p:spPr>
          <a:xfrm>
            <a:off x="726428" y="2318449"/>
            <a:ext cx="1529209" cy="2389621"/>
          </a:xfrm>
          <a:prstGeom prst="roundRect">
            <a:avLst>
              <a:gd name="adj" fmla="val 3267"/>
            </a:avLst>
          </a:prstGeom>
          <a:noFill/>
          <a:ln w="38100">
            <a:noFill/>
          </a:ln>
        </p:spPr>
        <p:txBody>
          <a:bodyPr wrap="none" tIns="0" bIns="822960" anchor="b"/>
          <a:lstStyle>
            <a:lvl1pPr algn="ctr" rtl="0">
              <a:buNone/>
              <a:defRPr sz="1050" b="1" baseline="0">
                <a:solidFill>
                  <a:schemeClr val="bg1"/>
                </a:solidFill>
              </a:defRPr>
            </a:lvl1pPr>
          </a:lstStyle>
          <a:p>
            <a:r>
              <a:rPr lang="en-US" dirty="0" smtClean="0"/>
              <a:t>Click  Icon To Add Image</a:t>
            </a:r>
            <a:endParaRPr lang="en-US" dirty="0"/>
          </a:p>
        </p:txBody>
      </p:sp>
      <p:sp>
        <p:nvSpPr>
          <p:cNvPr id="213" name="Text Placeholder 3"/>
          <p:cNvSpPr>
            <a:spLocks noGrp="1"/>
          </p:cNvSpPr>
          <p:nvPr>
            <p:ph type="body" sz="half" idx="35"/>
          </p:nvPr>
        </p:nvSpPr>
        <p:spPr>
          <a:xfrm>
            <a:off x="576746" y="5419897"/>
            <a:ext cx="1828800" cy="748673"/>
          </a:xfrm>
          <a:prstGeom prst="rect">
            <a:avLst/>
          </a:prstGeom>
        </p:spPr>
        <p:txBody>
          <a:bodyPr wrap="square" lIns="0" tIns="0" rIns="0" bIns="0" anchor="t">
            <a:noAutofit/>
          </a:bodyPr>
          <a:lstStyle>
            <a:lvl1pPr marL="0" indent="0" algn="ctr">
              <a:buNone/>
              <a:defRPr sz="1100" b="0" baseline="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214" name="Text Placeholder 3"/>
          <p:cNvSpPr>
            <a:spLocks noGrp="1"/>
          </p:cNvSpPr>
          <p:nvPr>
            <p:ph type="body" sz="half" idx="36"/>
          </p:nvPr>
        </p:nvSpPr>
        <p:spPr>
          <a:xfrm>
            <a:off x="691046" y="5202135"/>
            <a:ext cx="1600200" cy="192780"/>
          </a:xfrm>
          <a:prstGeom prst="rect">
            <a:avLst/>
          </a:prstGeom>
        </p:spPr>
        <p:txBody>
          <a:bodyPr wrap="square" lIns="0" tIns="0" rIns="0" bIns="0" anchor="ctr">
            <a:noAutofit/>
          </a:bodyPr>
          <a:lstStyle>
            <a:lvl1pPr marL="0" indent="0" algn="ctr">
              <a:buNone/>
              <a:defRPr sz="1400" b="1" baseline="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215" name="Oval 214"/>
          <p:cNvSpPr/>
          <p:nvPr userDrawn="1"/>
        </p:nvSpPr>
        <p:spPr>
          <a:xfrm>
            <a:off x="2571488" y="3115922"/>
            <a:ext cx="914400" cy="914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p>
        </p:txBody>
      </p:sp>
      <p:grpSp>
        <p:nvGrpSpPr>
          <p:cNvPr id="216" name="Group 14"/>
          <p:cNvGrpSpPr/>
          <p:nvPr userDrawn="1"/>
        </p:nvGrpSpPr>
        <p:grpSpPr>
          <a:xfrm>
            <a:off x="3742119" y="2038125"/>
            <a:ext cx="1648565" cy="3069995"/>
            <a:chOff x="3498851" y="957263"/>
            <a:chExt cx="2143125" cy="3990975"/>
          </a:xfrm>
        </p:grpSpPr>
        <p:sp>
          <p:nvSpPr>
            <p:cNvPr id="217" name="Freeform 517"/>
            <p:cNvSpPr>
              <a:spLocks/>
            </p:cNvSpPr>
            <p:nvPr/>
          </p:nvSpPr>
          <p:spPr bwMode="auto">
            <a:xfrm>
              <a:off x="3498851" y="957263"/>
              <a:ext cx="2143125" cy="3990975"/>
            </a:xfrm>
            <a:custGeom>
              <a:avLst/>
              <a:gdLst/>
              <a:ahLst/>
              <a:cxnLst>
                <a:cxn ang="0">
                  <a:pos x="66" y="7"/>
                </a:cxn>
                <a:cxn ang="0">
                  <a:pos x="411" y="0"/>
                </a:cxn>
                <a:cxn ang="0">
                  <a:pos x="756" y="7"/>
                </a:cxn>
                <a:cxn ang="0">
                  <a:pos x="821" y="76"/>
                </a:cxn>
                <a:cxn ang="0">
                  <a:pos x="821" y="1429"/>
                </a:cxn>
                <a:cxn ang="0">
                  <a:pos x="729" y="1525"/>
                </a:cxn>
                <a:cxn ang="0">
                  <a:pos x="411" y="1530"/>
                </a:cxn>
                <a:cxn ang="0">
                  <a:pos x="92" y="1525"/>
                </a:cxn>
                <a:cxn ang="0">
                  <a:pos x="0" y="1429"/>
                </a:cxn>
                <a:cxn ang="0">
                  <a:pos x="0" y="76"/>
                </a:cxn>
                <a:cxn ang="0">
                  <a:pos x="66" y="7"/>
                </a:cxn>
              </a:cxnLst>
              <a:rect l="0" t="0" r="r" b="b"/>
              <a:pathLst>
                <a:path w="821" h="1531">
                  <a:moveTo>
                    <a:pt x="66" y="7"/>
                  </a:moveTo>
                  <a:cubicBezTo>
                    <a:pt x="181" y="3"/>
                    <a:pt x="296" y="0"/>
                    <a:pt x="411" y="0"/>
                  </a:cubicBezTo>
                  <a:cubicBezTo>
                    <a:pt x="526" y="0"/>
                    <a:pt x="641" y="3"/>
                    <a:pt x="756" y="7"/>
                  </a:cubicBezTo>
                  <a:cubicBezTo>
                    <a:pt x="792" y="8"/>
                    <a:pt x="821" y="40"/>
                    <a:pt x="821" y="76"/>
                  </a:cubicBezTo>
                  <a:cubicBezTo>
                    <a:pt x="821" y="527"/>
                    <a:pt x="821" y="978"/>
                    <a:pt x="821" y="1429"/>
                  </a:cubicBezTo>
                  <a:cubicBezTo>
                    <a:pt x="821" y="1479"/>
                    <a:pt x="780" y="1523"/>
                    <a:pt x="729" y="1525"/>
                  </a:cubicBezTo>
                  <a:cubicBezTo>
                    <a:pt x="623" y="1529"/>
                    <a:pt x="517" y="1531"/>
                    <a:pt x="411" y="1530"/>
                  </a:cubicBezTo>
                  <a:cubicBezTo>
                    <a:pt x="305" y="1530"/>
                    <a:pt x="198" y="1529"/>
                    <a:pt x="92" y="1525"/>
                  </a:cubicBezTo>
                  <a:cubicBezTo>
                    <a:pt x="42" y="1523"/>
                    <a:pt x="0" y="1479"/>
                    <a:pt x="0" y="1429"/>
                  </a:cubicBezTo>
                  <a:cubicBezTo>
                    <a:pt x="0" y="978"/>
                    <a:pt x="0" y="527"/>
                    <a:pt x="0" y="76"/>
                  </a:cubicBezTo>
                  <a:cubicBezTo>
                    <a:pt x="0" y="40"/>
                    <a:pt x="30" y="8"/>
                    <a:pt x="66" y="7"/>
                  </a:cubicBezTo>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518"/>
            <p:cNvSpPr>
              <a:spLocks/>
            </p:cNvSpPr>
            <p:nvPr/>
          </p:nvSpPr>
          <p:spPr bwMode="auto">
            <a:xfrm>
              <a:off x="3500438" y="960438"/>
              <a:ext cx="2141538" cy="3984625"/>
            </a:xfrm>
            <a:custGeom>
              <a:avLst/>
              <a:gdLst/>
              <a:ahLst/>
              <a:cxnLst>
                <a:cxn ang="0">
                  <a:pos x="65" y="7"/>
                </a:cxn>
                <a:cxn ang="0">
                  <a:pos x="410" y="0"/>
                </a:cxn>
                <a:cxn ang="0">
                  <a:pos x="755" y="7"/>
                </a:cxn>
                <a:cxn ang="0">
                  <a:pos x="820" y="75"/>
                </a:cxn>
                <a:cxn ang="0">
                  <a:pos x="820" y="1428"/>
                </a:cxn>
                <a:cxn ang="0">
                  <a:pos x="728" y="1523"/>
                </a:cxn>
                <a:cxn ang="0">
                  <a:pos x="410" y="1529"/>
                </a:cxn>
                <a:cxn ang="0">
                  <a:pos x="91" y="1523"/>
                </a:cxn>
                <a:cxn ang="0">
                  <a:pos x="0" y="1428"/>
                </a:cxn>
                <a:cxn ang="0">
                  <a:pos x="0" y="75"/>
                </a:cxn>
                <a:cxn ang="0">
                  <a:pos x="65" y="7"/>
                </a:cxn>
              </a:cxnLst>
              <a:rect l="0" t="0" r="r" b="b"/>
              <a:pathLst>
                <a:path w="820" h="1529">
                  <a:moveTo>
                    <a:pt x="65" y="7"/>
                  </a:moveTo>
                  <a:cubicBezTo>
                    <a:pt x="180" y="2"/>
                    <a:pt x="295" y="0"/>
                    <a:pt x="410" y="0"/>
                  </a:cubicBezTo>
                  <a:cubicBezTo>
                    <a:pt x="525" y="0"/>
                    <a:pt x="640" y="2"/>
                    <a:pt x="755" y="7"/>
                  </a:cubicBezTo>
                  <a:cubicBezTo>
                    <a:pt x="790" y="8"/>
                    <a:pt x="820" y="39"/>
                    <a:pt x="820" y="75"/>
                  </a:cubicBezTo>
                  <a:cubicBezTo>
                    <a:pt x="820" y="504"/>
                    <a:pt x="820" y="998"/>
                    <a:pt x="820" y="1428"/>
                  </a:cubicBezTo>
                  <a:cubicBezTo>
                    <a:pt x="820" y="1478"/>
                    <a:pt x="779" y="1521"/>
                    <a:pt x="728" y="1523"/>
                  </a:cubicBezTo>
                  <a:cubicBezTo>
                    <a:pt x="622" y="1527"/>
                    <a:pt x="516" y="1529"/>
                    <a:pt x="410" y="1529"/>
                  </a:cubicBezTo>
                  <a:cubicBezTo>
                    <a:pt x="307" y="1529"/>
                    <a:pt x="192" y="1527"/>
                    <a:pt x="91" y="1523"/>
                  </a:cubicBezTo>
                  <a:cubicBezTo>
                    <a:pt x="41" y="1521"/>
                    <a:pt x="0" y="1478"/>
                    <a:pt x="0" y="1428"/>
                  </a:cubicBezTo>
                  <a:cubicBezTo>
                    <a:pt x="0" y="998"/>
                    <a:pt x="0" y="504"/>
                    <a:pt x="0" y="75"/>
                  </a:cubicBezTo>
                  <a:cubicBezTo>
                    <a:pt x="0" y="39"/>
                    <a:pt x="29" y="8"/>
                    <a:pt x="65" y="7"/>
                  </a:cubicBezTo>
                </a:path>
              </a:pathLst>
            </a:custGeom>
            <a:solidFill>
              <a:srgbClr val="1E1E1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519"/>
            <p:cNvSpPr>
              <a:spLocks/>
            </p:cNvSpPr>
            <p:nvPr/>
          </p:nvSpPr>
          <p:spPr bwMode="auto">
            <a:xfrm>
              <a:off x="3503613" y="960438"/>
              <a:ext cx="2136775" cy="3981450"/>
            </a:xfrm>
            <a:custGeom>
              <a:avLst/>
              <a:gdLst/>
              <a:ahLst/>
              <a:cxnLst>
                <a:cxn ang="0">
                  <a:pos x="64" y="7"/>
                </a:cxn>
                <a:cxn ang="0">
                  <a:pos x="409" y="0"/>
                </a:cxn>
                <a:cxn ang="0">
                  <a:pos x="754" y="8"/>
                </a:cxn>
                <a:cxn ang="0">
                  <a:pos x="818" y="75"/>
                </a:cxn>
                <a:cxn ang="0">
                  <a:pos x="818" y="1428"/>
                </a:cxn>
                <a:cxn ang="0">
                  <a:pos x="727" y="1522"/>
                </a:cxn>
                <a:cxn ang="0">
                  <a:pos x="409" y="1528"/>
                </a:cxn>
                <a:cxn ang="0">
                  <a:pos x="90" y="1522"/>
                </a:cxn>
                <a:cxn ang="0">
                  <a:pos x="0" y="1428"/>
                </a:cxn>
                <a:cxn ang="0">
                  <a:pos x="0" y="75"/>
                </a:cxn>
                <a:cxn ang="0">
                  <a:pos x="64" y="7"/>
                </a:cxn>
              </a:cxnLst>
              <a:rect l="0" t="0" r="r" b="b"/>
              <a:pathLst>
                <a:path w="818" h="1528">
                  <a:moveTo>
                    <a:pt x="64" y="7"/>
                  </a:moveTo>
                  <a:cubicBezTo>
                    <a:pt x="179" y="3"/>
                    <a:pt x="294" y="0"/>
                    <a:pt x="409" y="0"/>
                  </a:cubicBezTo>
                  <a:cubicBezTo>
                    <a:pt x="524" y="1"/>
                    <a:pt x="639" y="3"/>
                    <a:pt x="754" y="8"/>
                  </a:cubicBezTo>
                  <a:cubicBezTo>
                    <a:pt x="789" y="9"/>
                    <a:pt x="818" y="40"/>
                    <a:pt x="818" y="75"/>
                  </a:cubicBezTo>
                  <a:cubicBezTo>
                    <a:pt x="818" y="483"/>
                    <a:pt x="818" y="1020"/>
                    <a:pt x="818" y="1428"/>
                  </a:cubicBezTo>
                  <a:cubicBezTo>
                    <a:pt x="818" y="1478"/>
                    <a:pt x="777" y="1521"/>
                    <a:pt x="727" y="1522"/>
                  </a:cubicBezTo>
                  <a:cubicBezTo>
                    <a:pt x="621" y="1526"/>
                    <a:pt x="515" y="1528"/>
                    <a:pt x="409" y="1528"/>
                  </a:cubicBezTo>
                  <a:cubicBezTo>
                    <a:pt x="310" y="1528"/>
                    <a:pt x="186" y="1526"/>
                    <a:pt x="90" y="1522"/>
                  </a:cubicBezTo>
                  <a:cubicBezTo>
                    <a:pt x="41" y="1521"/>
                    <a:pt x="0" y="1478"/>
                    <a:pt x="0" y="1428"/>
                  </a:cubicBezTo>
                  <a:cubicBezTo>
                    <a:pt x="0" y="1020"/>
                    <a:pt x="0" y="483"/>
                    <a:pt x="0" y="75"/>
                  </a:cubicBezTo>
                  <a:cubicBezTo>
                    <a:pt x="0" y="40"/>
                    <a:pt x="29" y="9"/>
                    <a:pt x="64" y="7"/>
                  </a:cubicBezTo>
                </a:path>
              </a:pathLst>
            </a:custGeom>
            <a:solidFill>
              <a:srgbClr val="2222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0" name="Freeform 520"/>
            <p:cNvSpPr>
              <a:spLocks/>
            </p:cNvSpPr>
            <p:nvPr/>
          </p:nvSpPr>
          <p:spPr bwMode="auto">
            <a:xfrm>
              <a:off x="3506788" y="963613"/>
              <a:ext cx="2130425" cy="3976688"/>
            </a:xfrm>
            <a:custGeom>
              <a:avLst/>
              <a:gdLst/>
              <a:ahLst/>
              <a:cxnLst>
                <a:cxn ang="0">
                  <a:pos x="63" y="7"/>
                </a:cxn>
                <a:cxn ang="0">
                  <a:pos x="408" y="0"/>
                </a:cxn>
                <a:cxn ang="0">
                  <a:pos x="753" y="7"/>
                </a:cxn>
                <a:cxn ang="0">
                  <a:pos x="816" y="74"/>
                </a:cxn>
                <a:cxn ang="0">
                  <a:pos x="816" y="1427"/>
                </a:cxn>
                <a:cxn ang="0">
                  <a:pos x="726" y="1521"/>
                </a:cxn>
                <a:cxn ang="0">
                  <a:pos x="408" y="1526"/>
                </a:cxn>
                <a:cxn ang="0">
                  <a:pos x="89" y="1520"/>
                </a:cxn>
                <a:cxn ang="0">
                  <a:pos x="0" y="1427"/>
                </a:cxn>
                <a:cxn ang="0">
                  <a:pos x="0" y="74"/>
                </a:cxn>
                <a:cxn ang="0">
                  <a:pos x="63" y="7"/>
                </a:cxn>
              </a:cxnLst>
              <a:rect l="0" t="0" r="r" b="b"/>
              <a:pathLst>
                <a:path w="816" h="1526">
                  <a:moveTo>
                    <a:pt x="63" y="7"/>
                  </a:moveTo>
                  <a:cubicBezTo>
                    <a:pt x="178" y="3"/>
                    <a:pt x="293" y="0"/>
                    <a:pt x="408" y="0"/>
                  </a:cubicBezTo>
                  <a:cubicBezTo>
                    <a:pt x="523" y="0"/>
                    <a:pt x="638" y="3"/>
                    <a:pt x="753" y="7"/>
                  </a:cubicBezTo>
                  <a:cubicBezTo>
                    <a:pt x="787" y="9"/>
                    <a:pt x="816" y="39"/>
                    <a:pt x="816" y="74"/>
                  </a:cubicBezTo>
                  <a:cubicBezTo>
                    <a:pt x="816" y="460"/>
                    <a:pt x="816" y="1040"/>
                    <a:pt x="816" y="1427"/>
                  </a:cubicBezTo>
                  <a:cubicBezTo>
                    <a:pt x="816" y="1476"/>
                    <a:pt x="776" y="1519"/>
                    <a:pt x="726" y="1521"/>
                  </a:cubicBezTo>
                  <a:cubicBezTo>
                    <a:pt x="620" y="1524"/>
                    <a:pt x="514" y="1526"/>
                    <a:pt x="408" y="1526"/>
                  </a:cubicBezTo>
                  <a:cubicBezTo>
                    <a:pt x="312" y="1526"/>
                    <a:pt x="180" y="1524"/>
                    <a:pt x="89" y="1520"/>
                  </a:cubicBezTo>
                  <a:cubicBezTo>
                    <a:pt x="40" y="1519"/>
                    <a:pt x="0" y="1476"/>
                    <a:pt x="0" y="1427"/>
                  </a:cubicBezTo>
                  <a:cubicBezTo>
                    <a:pt x="0" y="1040"/>
                    <a:pt x="0" y="460"/>
                    <a:pt x="0" y="74"/>
                  </a:cubicBezTo>
                  <a:cubicBezTo>
                    <a:pt x="0" y="39"/>
                    <a:pt x="28" y="8"/>
                    <a:pt x="63" y="7"/>
                  </a:cubicBezTo>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521"/>
            <p:cNvSpPr>
              <a:spLocks/>
            </p:cNvSpPr>
            <p:nvPr/>
          </p:nvSpPr>
          <p:spPr bwMode="auto">
            <a:xfrm>
              <a:off x="3508376" y="965200"/>
              <a:ext cx="2127250" cy="3971925"/>
            </a:xfrm>
            <a:custGeom>
              <a:avLst/>
              <a:gdLst/>
              <a:ahLst/>
              <a:cxnLst>
                <a:cxn ang="0">
                  <a:pos x="62" y="7"/>
                </a:cxn>
                <a:cxn ang="0">
                  <a:pos x="407" y="0"/>
                </a:cxn>
                <a:cxn ang="0">
                  <a:pos x="752" y="7"/>
                </a:cxn>
                <a:cxn ang="0">
                  <a:pos x="814" y="73"/>
                </a:cxn>
                <a:cxn ang="0">
                  <a:pos x="814" y="1426"/>
                </a:cxn>
                <a:cxn ang="0">
                  <a:pos x="725" y="1519"/>
                </a:cxn>
                <a:cxn ang="0">
                  <a:pos x="407" y="1524"/>
                </a:cxn>
                <a:cxn ang="0">
                  <a:pos x="88" y="1519"/>
                </a:cxn>
                <a:cxn ang="0">
                  <a:pos x="0" y="1426"/>
                </a:cxn>
                <a:cxn ang="0">
                  <a:pos x="0" y="73"/>
                </a:cxn>
                <a:cxn ang="0">
                  <a:pos x="62" y="7"/>
                </a:cxn>
              </a:cxnLst>
              <a:rect l="0" t="0" r="r" b="b"/>
              <a:pathLst>
                <a:path w="814" h="1524">
                  <a:moveTo>
                    <a:pt x="62" y="7"/>
                  </a:moveTo>
                  <a:cubicBezTo>
                    <a:pt x="177" y="3"/>
                    <a:pt x="292" y="0"/>
                    <a:pt x="407" y="0"/>
                  </a:cubicBezTo>
                  <a:cubicBezTo>
                    <a:pt x="522" y="0"/>
                    <a:pt x="637" y="3"/>
                    <a:pt x="752" y="7"/>
                  </a:cubicBezTo>
                  <a:cubicBezTo>
                    <a:pt x="786" y="8"/>
                    <a:pt x="814" y="38"/>
                    <a:pt x="814" y="73"/>
                  </a:cubicBezTo>
                  <a:cubicBezTo>
                    <a:pt x="814" y="438"/>
                    <a:pt x="814" y="1061"/>
                    <a:pt x="814" y="1426"/>
                  </a:cubicBezTo>
                  <a:cubicBezTo>
                    <a:pt x="814" y="1475"/>
                    <a:pt x="774" y="1517"/>
                    <a:pt x="725" y="1519"/>
                  </a:cubicBezTo>
                  <a:cubicBezTo>
                    <a:pt x="619" y="1523"/>
                    <a:pt x="513" y="1524"/>
                    <a:pt x="407" y="1524"/>
                  </a:cubicBezTo>
                  <a:cubicBezTo>
                    <a:pt x="315" y="1524"/>
                    <a:pt x="174" y="1522"/>
                    <a:pt x="88" y="1519"/>
                  </a:cubicBezTo>
                  <a:cubicBezTo>
                    <a:pt x="40" y="1517"/>
                    <a:pt x="0" y="1475"/>
                    <a:pt x="0" y="1426"/>
                  </a:cubicBezTo>
                  <a:cubicBezTo>
                    <a:pt x="0" y="1061"/>
                    <a:pt x="0" y="438"/>
                    <a:pt x="0" y="73"/>
                  </a:cubicBezTo>
                  <a:cubicBezTo>
                    <a:pt x="0" y="38"/>
                    <a:pt x="28" y="8"/>
                    <a:pt x="62" y="7"/>
                  </a:cubicBezTo>
                </a:path>
              </a:pathLst>
            </a:custGeom>
            <a:solidFill>
              <a:srgbClr val="2A2A2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522"/>
            <p:cNvSpPr>
              <a:spLocks/>
            </p:cNvSpPr>
            <p:nvPr/>
          </p:nvSpPr>
          <p:spPr bwMode="auto">
            <a:xfrm>
              <a:off x="3508376" y="968375"/>
              <a:ext cx="2124075" cy="3968750"/>
            </a:xfrm>
            <a:custGeom>
              <a:avLst/>
              <a:gdLst/>
              <a:ahLst/>
              <a:cxnLst>
                <a:cxn ang="0">
                  <a:pos x="62" y="7"/>
                </a:cxn>
                <a:cxn ang="0">
                  <a:pos x="407" y="0"/>
                </a:cxn>
                <a:cxn ang="0">
                  <a:pos x="752" y="7"/>
                </a:cxn>
                <a:cxn ang="0">
                  <a:pos x="813" y="72"/>
                </a:cxn>
                <a:cxn ang="0">
                  <a:pos x="813" y="1425"/>
                </a:cxn>
                <a:cxn ang="0">
                  <a:pos x="725" y="1517"/>
                </a:cxn>
                <a:cxn ang="0">
                  <a:pos x="407" y="1523"/>
                </a:cxn>
                <a:cxn ang="0">
                  <a:pos x="88" y="1517"/>
                </a:cxn>
                <a:cxn ang="0">
                  <a:pos x="0" y="1425"/>
                </a:cxn>
                <a:cxn ang="0">
                  <a:pos x="0" y="72"/>
                </a:cxn>
                <a:cxn ang="0">
                  <a:pos x="62" y="7"/>
                </a:cxn>
              </a:cxnLst>
              <a:rect l="0" t="0" r="r" b="b"/>
              <a:pathLst>
                <a:path w="813" h="1523">
                  <a:moveTo>
                    <a:pt x="62" y="7"/>
                  </a:moveTo>
                  <a:cubicBezTo>
                    <a:pt x="177" y="2"/>
                    <a:pt x="292" y="0"/>
                    <a:pt x="407" y="0"/>
                  </a:cubicBezTo>
                  <a:cubicBezTo>
                    <a:pt x="522" y="0"/>
                    <a:pt x="637" y="3"/>
                    <a:pt x="752" y="7"/>
                  </a:cubicBezTo>
                  <a:cubicBezTo>
                    <a:pt x="786" y="8"/>
                    <a:pt x="813" y="38"/>
                    <a:pt x="813" y="72"/>
                  </a:cubicBezTo>
                  <a:cubicBezTo>
                    <a:pt x="813" y="415"/>
                    <a:pt x="813" y="1081"/>
                    <a:pt x="813" y="1425"/>
                  </a:cubicBezTo>
                  <a:cubicBezTo>
                    <a:pt x="813" y="1473"/>
                    <a:pt x="774" y="1515"/>
                    <a:pt x="725" y="1517"/>
                  </a:cubicBezTo>
                  <a:cubicBezTo>
                    <a:pt x="619" y="1521"/>
                    <a:pt x="513" y="1523"/>
                    <a:pt x="407" y="1523"/>
                  </a:cubicBezTo>
                  <a:cubicBezTo>
                    <a:pt x="318" y="1523"/>
                    <a:pt x="169" y="1520"/>
                    <a:pt x="88" y="1517"/>
                  </a:cubicBezTo>
                  <a:cubicBezTo>
                    <a:pt x="40" y="1515"/>
                    <a:pt x="0" y="1473"/>
                    <a:pt x="0" y="1425"/>
                  </a:cubicBezTo>
                  <a:cubicBezTo>
                    <a:pt x="0" y="1081"/>
                    <a:pt x="0" y="415"/>
                    <a:pt x="0" y="72"/>
                  </a:cubicBezTo>
                  <a:cubicBezTo>
                    <a:pt x="0" y="38"/>
                    <a:pt x="28" y="8"/>
                    <a:pt x="62" y="7"/>
                  </a:cubicBezTo>
                </a:path>
              </a:pathLst>
            </a:custGeom>
            <a:solidFill>
              <a:srgbClr val="2E2E2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523"/>
            <p:cNvSpPr>
              <a:spLocks/>
            </p:cNvSpPr>
            <p:nvPr/>
          </p:nvSpPr>
          <p:spPr bwMode="auto">
            <a:xfrm>
              <a:off x="3511551" y="971550"/>
              <a:ext cx="2120900" cy="3962400"/>
            </a:xfrm>
            <a:custGeom>
              <a:avLst/>
              <a:gdLst/>
              <a:ahLst/>
              <a:cxnLst>
                <a:cxn ang="0">
                  <a:pos x="61" y="6"/>
                </a:cxn>
                <a:cxn ang="0">
                  <a:pos x="406" y="0"/>
                </a:cxn>
                <a:cxn ang="0">
                  <a:pos x="750" y="7"/>
                </a:cxn>
                <a:cxn ang="0">
                  <a:pos x="812" y="71"/>
                </a:cxn>
                <a:cxn ang="0">
                  <a:pos x="812" y="1424"/>
                </a:cxn>
                <a:cxn ang="0">
                  <a:pos x="724" y="1515"/>
                </a:cxn>
                <a:cxn ang="0">
                  <a:pos x="406" y="1521"/>
                </a:cxn>
                <a:cxn ang="0">
                  <a:pos x="88" y="1515"/>
                </a:cxn>
                <a:cxn ang="0">
                  <a:pos x="0" y="1424"/>
                </a:cxn>
                <a:cxn ang="0">
                  <a:pos x="0" y="71"/>
                </a:cxn>
                <a:cxn ang="0">
                  <a:pos x="61" y="6"/>
                </a:cxn>
              </a:cxnLst>
              <a:rect l="0" t="0" r="r" b="b"/>
              <a:pathLst>
                <a:path w="812" h="1521">
                  <a:moveTo>
                    <a:pt x="61" y="6"/>
                  </a:moveTo>
                  <a:cubicBezTo>
                    <a:pt x="176" y="2"/>
                    <a:pt x="291" y="0"/>
                    <a:pt x="406" y="0"/>
                  </a:cubicBezTo>
                  <a:cubicBezTo>
                    <a:pt x="521" y="0"/>
                    <a:pt x="636" y="2"/>
                    <a:pt x="750" y="7"/>
                  </a:cubicBezTo>
                  <a:cubicBezTo>
                    <a:pt x="784" y="8"/>
                    <a:pt x="812" y="37"/>
                    <a:pt x="812" y="71"/>
                  </a:cubicBezTo>
                  <a:cubicBezTo>
                    <a:pt x="812" y="393"/>
                    <a:pt x="812" y="1102"/>
                    <a:pt x="812" y="1424"/>
                  </a:cubicBezTo>
                  <a:cubicBezTo>
                    <a:pt x="812" y="1472"/>
                    <a:pt x="772" y="1514"/>
                    <a:pt x="724" y="1515"/>
                  </a:cubicBezTo>
                  <a:cubicBezTo>
                    <a:pt x="618" y="1519"/>
                    <a:pt x="512" y="1521"/>
                    <a:pt x="406" y="1521"/>
                  </a:cubicBezTo>
                  <a:cubicBezTo>
                    <a:pt x="321" y="1521"/>
                    <a:pt x="163" y="1518"/>
                    <a:pt x="88" y="1515"/>
                  </a:cubicBezTo>
                  <a:cubicBezTo>
                    <a:pt x="39" y="1513"/>
                    <a:pt x="0" y="1472"/>
                    <a:pt x="0" y="1424"/>
                  </a:cubicBezTo>
                  <a:cubicBezTo>
                    <a:pt x="0" y="1102"/>
                    <a:pt x="0" y="393"/>
                    <a:pt x="0" y="71"/>
                  </a:cubicBezTo>
                  <a:cubicBezTo>
                    <a:pt x="0" y="37"/>
                    <a:pt x="28" y="8"/>
                    <a:pt x="61" y="6"/>
                  </a:cubicBezTo>
                </a:path>
              </a:pathLst>
            </a:custGeom>
            <a:solidFill>
              <a:srgbClr val="33323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4" name="Freeform 524"/>
            <p:cNvSpPr>
              <a:spLocks/>
            </p:cNvSpPr>
            <p:nvPr/>
          </p:nvSpPr>
          <p:spPr bwMode="auto">
            <a:xfrm>
              <a:off x="3514726" y="971550"/>
              <a:ext cx="2114550" cy="3960813"/>
            </a:xfrm>
            <a:custGeom>
              <a:avLst/>
              <a:gdLst/>
              <a:ahLst/>
              <a:cxnLst>
                <a:cxn ang="0">
                  <a:pos x="60" y="7"/>
                </a:cxn>
                <a:cxn ang="0">
                  <a:pos x="405" y="0"/>
                </a:cxn>
                <a:cxn ang="0">
                  <a:pos x="749" y="7"/>
                </a:cxn>
                <a:cxn ang="0">
                  <a:pos x="810" y="71"/>
                </a:cxn>
                <a:cxn ang="0">
                  <a:pos x="810" y="1424"/>
                </a:cxn>
                <a:cxn ang="0">
                  <a:pos x="723" y="1515"/>
                </a:cxn>
                <a:cxn ang="0">
                  <a:pos x="405" y="1520"/>
                </a:cxn>
                <a:cxn ang="0">
                  <a:pos x="87" y="1514"/>
                </a:cxn>
                <a:cxn ang="0">
                  <a:pos x="0" y="1424"/>
                </a:cxn>
                <a:cxn ang="0">
                  <a:pos x="0" y="71"/>
                </a:cxn>
                <a:cxn ang="0">
                  <a:pos x="60" y="7"/>
                </a:cxn>
              </a:cxnLst>
              <a:rect l="0" t="0" r="r" b="b"/>
              <a:pathLst>
                <a:path w="810" h="1520">
                  <a:moveTo>
                    <a:pt x="60" y="7"/>
                  </a:moveTo>
                  <a:cubicBezTo>
                    <a:pt x="175" y="3"/>
                    <a:pt x="290" y="0"/>
                    <a:pt x="405" y="0"/>
                  </a:cubicBezTo>
                  <a:cubicBezTo>
                    <a:pt x="520" y="0"/>
                    <a:pt x="635" y="3"/>
                    <a:pt x="749" y="7"/>
                  </a:cubicBezTo>
                  <a:cubicBezTo>
                    <a:pt x="783" y="9"/>
                    <a:pt x="810" y="38"/>
                    <a:pt x="810" y="71"/>
                  </a:cubicBezTo>
                  <a:cubicBezTo>
                    <a:pt x="810" y="371"/>
                    <a:pt x="810" y="1123"/>
                    <a:pt x="810" y="1424"/>
                  </a:cubicBezTo>
                  <a:cubicBezTo>
                    <a:pt x="810" y="1471"/>
                    <a:pt x="771" y="1513"/>
                    <a:pt x="723" y="1515"/>
                  </a:cubicBezTo>
                  <a:cubicBezTo>
                    <a:pt x="617" y="1518"/>
                    <a:pt x="511" y="1520"/>
                    <a:pt x="405" y="1520"/>
                  </a:cubicBezTo>
                  <a:cubicBezTo>
                    <a:pt x="323" y="1520"/>
                    <a:pt x="157" y="1517"/>
                    <a:pt x="87" y="1514"/>
                  </a:cubicBezTo>
                  <a:cubicBezTo>
                    <a:pt x="39" y="1512"/>
                    <a:pt x="0" y="1471"/>
                    <a:pt x="0" y="1424"/>
                  </a:cubicBezTo>
                  <a:cubicBezTo>
                    <a:pt x="0" y="1123"/>
                    <a:pt x="0" y="371"/>
                    <a:pt x="0" y="71"/>
                  </a:cubicBezTo>
                  <a:cubicBezTo>
                    <a:pt x="0" y="38"/>
                    <a:pt x="27" y="9"/>
                    <a:pt x="60" y="7"/>
                  </a:cubicBezTo>
                </a:path>
              </a:pathLst>
            </a:custGeom>
            <a:solidFill>
              <a:srgbClr val="37363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5" name="Freeform 525"/>
            <p:cNvSpPr>
              <a:spLocks/>
            </p:cNvSpPr>
            <p:nvPr/>
          </p:nvSpPr>
          <p:spPr bwMode="auto">
            <a:xfrm>
              <a:off x="3516313" y="973138"/>
              <a:ext cx="2111375" cy="3956050"/>
            </a:xfrm>
            <a:custGeom>
              <a:avLst/>
              <a:gdLst/>
              <a:ahLst/>
              <a:cxnLst>
                <a:cxn ang="0">
                  <a:pos x="59" y="7"/>
                </a:cxn>
                <a:cxn ang="0">
                  <a:pos x="404" y="0"/>
                </a:cxn>
                <a:cxn ang="0">
                  <a:pos x="748" y="7"/>
                </a:cxn>
                <a:cxn ang="0">
                  <a:pos x="808" y="70"/>
                </a:cxn>
                <a:cxn ang="0">
                  <a:pos x="808" y="1423"/>
                </a:cxn>
                <a:cxn ang="0">
                  <a:pos x="722" y="1513"/>
                </a:cxn>
                <a:cxn ang="0">
                  <a:pos x="404" y="1518"/>
                </a:cxn>
                <a:cxn ang="0">
                  <a:pos x="86" y="1513"/>
                </a:cxn>
                <a:cxn ang="0">
                  <a:pos x="0" y="1423"/>
                </a:cxn>
                <a:cxn ang="0">
                  <a:pos x="0" y="70"/>
                </a:cxn>
                <a:cxn ang="0">
                  <a:pos x="59" y="7"/>
                </a:cxn>
              </a:cxnLst>
              <a:rect l="0" t="0" r="r" b="b"/>
              <a:pathLst>
                <a:path w="808" h="1518">
                  <a:moveTo>
                    <a:pt x="59" y="7"/>
                  </a:moveTo>
                  <a:cubicBezTo>
                    <a:pt x="174" y="3"/>
                    <a:pt x="289" y="0"/>
                    <a:pt x="404" y="0"/>
                  </a:cubicBezTo>
                  <a:cubicBezTo>
                    <a:pt x="519" y="0"/>
                    <a:pt x="634" y="3"/>
                    <a:pt x="748" y="7"/>
                  </a:cubicBezTo>
                  <a:cubicBezTo>
                    <a:pt x="781" y="8"/>
                    <a:pt x="808" y="37"/>
                    <a:pt x="808" y="70"/>
                  </a:cubicBezTo>
                  <a:cubicBezTo>
                    <a:pt x="808" y="349"/>
                    <a:pt x="808" y="1144"/>
                    <a:pt x="808" y="1423"/>
                  </a:cubicBezTo>
                  <a:cubicBezTo>
                    <a:pt x="808" y="1470"/>
                    <a:pt x="769" y="1511"/>
                    <a:pt x="722" y="1513"/>
                  </a:cubicBezTo>
                  <a:cubicBezTo>
                    <a:pt x="616" y="1516"/>
                    <a:pt x="510" y="1518"/>
                    <a:pt x="404" y="1518"/>
                  </a:cubicBezTo>
                  <a:cubicBezTo>
                    <a:pt x="326" y="1518"/>
                    <a:pt x="151" y="1515"/>
                    <a:pt x="86" y="1513"/>
                  </a:cubicBezTo>
                  <a:cubicBezTo>
                    <a:pt x="38" y="1511"/>
                    <a:pt x="0" y="1470"/>
                    <a:pt x="0" y="1423"/>
                  </a:cubicBezTo>
                  <a:cubicBezTo>
                    <a:pt x="0" y="1144"/>
                    <a:pt x="0" y="349"/>
                    <a:pt x="0" y="70"/>
                  </a:cubicBezTo>
                  <a:cubicBezTo>
                    <a:pt x="0" y="37"/>
                    <a:pt x="26" y="8"/>
                    <a:pt x="59" y="7"/>
                  </a:cubicBezTo>
                </a:path>
              </a:pathLst>
            </a:custGeom>
            <a:solidFill>
              <a:srgbClr val="3B3A3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6" name="Freeform 526"/>
            <p:cNvSpPr>
              <a:spLocks/>
            </p:cNvSpPr>
            <p:nvPr/>
          </p:nvSpPr>
          <p:spPr bwMode="auto">
            <a:xfrm>
              <a:off x="3516313" y="976313"/>
              <a:ext cx="2108200" cy="3952875"/>
            </a:xfrm>
            <a:custGeom>
              <a:avLst/>
              <a:gdLst/>
              <a:ahLst/>
              <a:cxnLst>
                <a:cxn ang="0">
                  <a:pos x="59" y="7"/>
                </a:cxn>
                <a:cxn ang="0">
                  <a:pos x="404" y="0"/>
                </a:cxn>
                <a:cxn ang="0">
                  <a:pos x="748" y="7"/>
                </a:cxn>
                <a:cxn ang="0">
                  <a:pos x="807" y="69"/>
                </a:cxn>
                <a:cxn ang="0">
                  <a:pos x="807" y="1422"/>
                </a:cxn>
                <a:cxn ang="0">
                  <a:pos x="722" y="1511"/>
                </a:cxn>
                <a:cxn ang="0">
                  <a:pos x="404" y="1516"/>
                </a:cxn>
                <a:cxn ang="0">
                  <a:pos x="86" y="1511"/>
                </a:cxn>
                <a:cxn ang="0">
                  <a:pos x="0" y="1422"/>
                </a:cxn>
                <a:cxn ang="0">
                  <a:pos x="0" y="69"/>
                </a:cxn>
                <a:cxn ang="0">
                  <a:pos x="59" y="7"/>
                </a:cxn>
              </a:cxnLst>
              <a:rect l="0" t="0" r="r" b="b"/>
              <a:pathLst>
                <a:path w="807" h="1517">
                  <a:moveTo>
                    <a:pt x="59" y="7"/>
                  </a:moveTo>
                  <a:cubicBezTo>
                    <a:pt x="174" y="3"/>
                    <a:pt x="289" y="0"/>
                    <a:pt x="404" y="0"/>
                  </a:cubicBezTo>
                  <a:cubicBezTo>
                    <a:pt x="519" y="0"/>
                    <a:pt x="634" y="3"/>
                    <a:pt x="748" y="7"/>
                  </a:cubicBezTo>
                  <a:cubicBezTo>
                    <a:pt x="781" y="8"/>
                    <a:pt x="807" y="37"/>
                    <a:pt x="807" y="69"/>
                  </a:cubicBezTo>
                  <a:cubicBezTo>
                    <a:pt x="807" y="327"/>
                    <a:pt x="807" y="1164"/>
                    <a:pt x="807" y="1422"/>
                  </a:cubicBezTo>
                  <a:cubicBezTo>
                    <a:pt x="807" y="1468"/>
                    <a:pt x="769" y="1509"/>
                    <a:pt x="722" y="1511"/>
                  </a:cubicBezTo>
                  <a:cubicBezTo>
                    <a:pt x="616" y="1515"/>
                    <a:pt x="510" y="1517"/>
                    <a:pt x="404" y="1516"/>
                  </a:cubicBezTo>
                  <a:cubicBezTo>
                    <a:pt x="330" y="1516"/>
                    <a:pt x="146" y="1513"/>
                    <a:pt x="86" y="1511"/>
                  </a:cubicBezTo>
                  <a:cubicBezTo>
                    <a:pt x="39" y="1509"/>
                    <a:pt x="0" y="1469"/>
                    <a:pt x="0" y="1422"/>
                  </a:cubicBezTo>
                  <a:cubicBezTo>
                    <a:pt x="0" y="1164"/>
                    <a:pt x="0" y="327"/>
                    <a:pt x="0" y="69"/>
                  </a:cubicBezTo>
                  <a:cubicBezTo>
                    <a:pt x="0" y="37"/>
                    <a:pt x="27" y="8"/>
                    <a:pt x="59" y="7"/>
                  </a:cubicBezTo>
                </a:path>
              </a:pathLst>
            </a:custGeom>
            <a:solidFill>
              <a:srgbClr val="3F3E3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 name="Freeform 527"/>
            <p:cNvSpPr>
              <a:spLocks/>
            </p:cNvSpPr>
            <p:nvPr/>
          </p:nvSpPr>
          <p:spPr bwMode="auto">
            <a:xfrm>
              <a:off x="3519488" y="979488"/>
              <a:ext cx="2101850" cy="3946525"/>
            </a:xfrm>
            <a:custGeom>
              <a:avLst/>
              <a:gdLst/>
              <a:ahLst/>
              <a:cxnLst>
                <a:cxn ang="0">
                  <a:pos x="58" y="7"/>
                </a:cxn>
                <a:cxn ang="0">
                  <a:pos x="403" y="0"/>
                </a:cxn>
                <a:cxn ang="0">
                  <a:pos x="747" y="7"/>
                </a:cxn>
                <a:cxn ang="0">
                  <a:pos x="805" y="68"/>
                </a:cxn>
                <a:cxn ang="0">
                  <a:pos x="805" y="1421"/>
                </a:cxn>
                <a:cxn ang="0">
                  <a:pos x="721" y="1509"/>
                </a:cxn>
                <a:cxn ang="0">
                  <a:pos x="403" y="1515"/>
                </a:cxn>
                <a:cxn ang="0">
                  <a:pos x="85" y="1509"/>
                </a:cxn>
                <a:cxn ang="0">
                  <a:pos x="0" y="1421"/>
                </a:cxn>
                <a:cxn ang="0">
                  <a:pos x="0" y="68"/>
                </a:cxn>
                <a:cxn ang="0">
                  <a:pos x="58" y="7"/>
                </a:cxn>
              </a:cxnLst>
              <a:rect l="0" t="0" r="r" b="b"/>
              <a:pathLst>
                <a:path w="805" h="1515">
                  <a:moveTo>
                    <a:pt x="58" y="7"/>
                  </a:moveTo>
                  <a:cubicBezTo>
                    <a:pt x="173" y="2"/>
                    <a:pt x="288" y="0"/>
                    <a:pt x="403" y="0"/>
                  </a:cubicBezTo>
                  <a:cubicBezTo>
                    <a:pt x="518" y="0"/>
                    <a:pt x="633" y="2"/>
                    <a:pt x="747" y="7"/>
                  </a:cubicBezTo>
                  <a:cubicBezTo>
                    <a:pt x="779" y="8"/>
                    <a:pt x="805" y="36"/>
                    <a:pt x="805" y="68"/>
                  </a:cubicBezTo>
                  <a:cubicBezTo>
                    <a:pt x="805" y="304"/>
                    <a:pt x="805" y="1184"/>
                    <a:pt x="805" y="1421"/>
                  </a:cubicBezTo>
                  <a:cubicBezTo>
                    <a:pt x="805" y="1467"/>
                    <a:pt x="768" y="1508"/>
                    <a:pt x="721" y="1509"/>
                  </a:cubicBezTo>
                  <a:cubicBezTo>
                    <a:pt x="615" y="1513"/>
                    <a:pt x="509" y="1515"/>
                    <a:pt x="403" y="1515"/>
                  </a:cubicBezTo>
                  <a:cubicBezTo>
                    <a:pt x="332" y="1515"/>
                    <a:pt x="140" y="1512"/>
                    <a:pt x="85" y="1509"/>
                  </a:cubicBezTo>
                  <a:cubicBezTo>
                    <a:pt x="38" y="1507"/>
                    <a:pt x="0" y="1467"/>
                    <a:pt x="0" y="1421"/>
                  </a:cubicBezTo>
                  <a:cubicBezTo>
                    <a:pt x="0" y="1184"/>
                    <a:pt x="0" y="304"/>
                    <a:pt x="0" y="68"/>
                  </a:cubicBezTo>
                  <a:cubicBezTo>
                    <a:pt x="0" y="36"/>
                    <a:pt x="26" y="8"/>
                    <a:pt x="58" y="7"/>
                  </a:cubicBezTo>
                </a:path>
              </a:pathLst>
            </a:custGeom>
            <a:solidFill>
              <a:srgbClr val="43424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8" name="Freeform 528"/>
            <p:cNvSpPr>
              <a:spLocks/>
            </p:cNvSpPr>
            <p:nvPr/>
          </p:nvSpPr>
          <p:spPr bwMode="auto">
            <a:xfrm>
              <a:off x="3522663" y="979488"/>
              <a:ext cx="2098675" cy="3944938"/>
            </a:xfrm>
            <a:custGeom>
              <a:avLst/>
              <a:gdLst/>
              <a:ahLst/>
              <a:cxnLst>
                <a:cxn ang="0">
                  <a:pos x="57" y="7"/>
                </a:cxn>
                <a:cxn ang="0">
                  <a:pos x="402" y="0"/>
                </a:cxn>
                <a:cxn ang="0">
                  <a:pos x="746" y="8"/>
                </a:cxn>
                <a:cxn ang="0">
                  <a:pos x="804" y="68"/>
                </a:cxn>
                <a:cxn ang="0">
                  <a:pos x="804" y="1421"/>
                </a:cxn>
                <a:cxn ang="0">
                  <a:pos x="720" y="1508"/>
                </a:cxn>
                <a:cxn ang="0">
                  <a:pos x="402" y="1514"/>
                </a:cxn>
                <a:cxn ang="0">
                  <a:pos x="84" y="1508"/>
                </a:cxn>
                <a:cxn ang="0">
                  <a:pos x="0" y="1421"/>
                </a:cxn>
                <a:cxn ang="0">
                  <a:pos x="0" y="68"/>
                </a:cxn>
                <a:cxn ang="0">
                  <a:pos x="57" y="7"/>
                </a:cxn>
              </a:cxnLst>
              <a:rect l="0" t="0" r="r" b="b"/>
              <a:pathLst>
                <a:path w="804" h="1514">
                  <a:moveTo>
                    <a:pt x="57" y="7"/>
                  </a:moveTo>
                  <a:cubicBezTo>
                    <a:pt x="172" y="3"/>
                    <a:pt x="287" y="0"/>
                    <a:pt x="402" y="0"/>
                  </a:cubicBezTo>
                  <a:cubicBezTo>
                    <a:pt x="517" y="1"/>
                    <a:pt x="632" y="3"/>
                    <a:pt x="746" y="8"/>
                  </a:cubicBezTo>
                  <a:cubicBezTo>
                    <a:pt x="778" y="9"/>
                    <a:pt x="804" y="36"/>
                    <a:pt x="804" y="68"/>
                  </a:cubicBezTo>
                  <a:cubicBezTo>
                    <a:pt x="804" y="283"/>
                    <a:pt x="804" y="1206"/>
                    <a:pt x="804" y="1421"/>
                  </a:cubicBezTo>
                  <a:cubicBezTo>
                    <a:pt x="804" y="1467"/>
                    <a:pt x="766" y="1507"/>
                    <a:pt x="720" y="1508"/>
                  </a:cubicBezTo>
                  <a:cubicBezTo>
                    <a:pt x="614" y="1512"/>
                    <a:pt x="508" y="1514"/>
                    <a:pt x="402" y="1514"/>
                  </a:cubicBezTo>
                  <a:cubicBezTo>
                    <a:pt x="335" y="1514"/>
                    <a:pt x="134" y="1511"/>
                    <a:pt x="84" y="1508"/>
                  </a:cubicBezTo>
                  <a:cubicBezTo>
                    <a:pt x="38" y="1506"/>
                    <a:pt x="0" y="1467"/>
                    <a:pt x="0" y="1421"/>
                  </a:cubicBezTo>
                  <a:cubicBezTo>
                    <a:pt x="0" y="1206"/>
                    <a:pt x="0" y="283"/>
                    <a:pt x="0" y="68"/>
                  </a:cubicBezTo>
                  <a:cubicBezTo>
                    <a:pt x="0" y="36"/>
                    <a:pt x="26" y="9"/>
                    <a:pt x="57" y="7"/>
                  </a:cubicBezTo>
                </a:path>
              </a:pathLst>
            </a:custGeom>
            <a:solidFill>
              <a:srgbClr val="47474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9" name="Freeform 529"/>
            <p:cNvSpPr>
              <a:spLocks/>
            </p:cNvSpPr>
            <p:nvPr/>
          </p:nvSpPr>
          <p:spPr bwMode="auto">
            <a:xfrm>
              <a:off x="3524251" y="981075"/>
              <a:ext cx="2095500" cy="3940175"/>
            </a:xfrm>
            <a:custGeom>
              <a:avLst/>
              <a:gdLst/>
              <a:ahLst/>
              <a:cxnLst>
                <a:cxn ang="0">
                  <a:pos x="56" y="7"/>
                </a:cxn>
                <a:cxn ang="0">
                  <a:pos x="401" y="0"/>
                </a:cxn>
                <a:cxn ang="0">
                  <a:pos x="745" y="7"/>
                </a:cxn>
                <a:cxn ang="0">
                  <a:pos x="802" y="67"/>
                </a:cxn>
                <a:cxn ang="0">
                  <a:pos x="802" y="1420"/>
                </a:cxn>
                <a:cxn ang="0">
                  <a:pos x="719" y="1507"/>
                </a:cxn>
                <a:cxn ang="0">
                  <a:pos x="401" y="1512"/>
                </a:cxn>
                <a:cxn ang="0">
                  <a:pos x="83" y="1506"/>
                </a:cxn>
                <a:cxn ang="0">
                  <a:pos x="0" y="1420"/>
                </a:cxn>
                <a:cxn ang="0">
                  <a:pos x="0" y="67"/>
                </a:cxn>
                <a:cxn ang="0">
                  <a:pos x="56" y="7"/>
                </a:cxn>
              </a:cxnLst>
              <a:rect l="0" t="0" r="r" b="b"/>
              <a:pathLst>
                <a:path w="802" h="1512">
                  <a:moveTo>
                    <a:pt x="56" y="7"/>
                  </a:moveTo>
                  <a:cubicBezTo>
                    <a:pt x="171" y="3"/>
                    <a:pt x="286" y="0"/>
                    <a:pt x="401" y="0"/>
                  </a:cubicBezTo>
                  <a:cubicBezTo>
                    <a:pt x="516" y="0"/>
                    <a:pt x="631" y="3"/>
                    <a:pt x="745" y="7"/>
                  </a:cubicBezTo>
                  <a:cubicBezTo>
                    <a:pt x="776" y="8"/>
                    <a:pt x="802" y="36"/>
                    <a:pt x="802" y="67"/>
                  </a:cubicBezTo>
                  <a:cubicBezTo>
                    <a:pt x="802" y="260"/>
                    <a:pt x="802" y="1226"/>
                    <a:pt x="802" y="1420"/>
                  </a:cubicBezTo>
                  <a:cubicBezTo>
                    <a:pt x="802" y="1465"/>
                    <a:pt x="765" y="1505"/>
                    <a:pt x="719" y="1507"/>
                  </a:cubicBezTo>
                  <a:cubicBezTo>
                    <a:pt x="613" y="1510"/>
                    <a:pt x="507" y="1512"/>
                    <a:pt x="401" y="1512"/>
                  </a:cubicBezTo>
                  <a:cubicBezTo>
                    <a:pt x="337" y="1512"/>
                    <a:pt x="128" y="1509"/>
                    <a:pt x="83" y="1506"/>
                  </a:cubicBezTo>
                  <a:cubicBezTo>
                    <a:pt x="37" y="1504"/>
                    <a:pt x="0" y="1465"/>
                    <a:pt x="0" y="1420"/>
                  </a:cubicBezTo>
                  <a:cubicBezTo>
                    <a:pt x="0" y="1226"/>
                    <a:pt x="0" y="260"/>
                    <a:pt x="0" y="67"/>
                  </a:cubicBezTo>
                  <a:cubicBezTo>
                    <a:pt x="0" y="36"/>
                    <a:pt x="25" y="8"/>
                    <a:pt x="56" y="7"/>
                  </a:cubicBezTo>
                </a:path>
              </a:pathLst>
            </a:custGeom>
            <a:solidFill>
              <a:srgbClr val="4B4B4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0" name="Freeform 530"/>
            <p:cNvSpPr>
              <a:spLocks/>
            </p:cNvSpPr>
            <p:nvPr/>
          </p:nvSpPr>
          <p:spPr bwMode="auto">
            <a:xfrm>
              <a:off x="3527426" y="984250"/>
              <a:ext cx="2089150" cy="3935413"/>
            </a:xfrm>
            <a:custGeom>
              <a:avLst/>
              <a:gdLst/>
              <a:ahLst/>
              <a:cxnLst>
                <a:cxn ang="0">
                  <a:pos x="55" y="7"/>
                </a:cxn>
                <a:cxn ang="0">
                  <a:pos x="400" y="0"/>
                </a:cxn>
                <a:cxn ang="0">
                  <a:pos x="744" y="7"/>
                </a:cxn>
                <a:cxn ang="0">
                  <a:pos x="800" y="66"/>
                </a:cxn>
                <a:cxn ang="0">
                  <a:pos x="800" y="1419"/>
                </a:cxn>
                <a:cxn ang="0">
                  <a:pos x="718" y="1505"/>
                </a:cxn>
                <a:cxn ang="0">
                  <a:pos x="400" y="1510"/>
                </a:cxn>
                <a:cxn ang="0">
                  <a:pos x="82" y="1505"/>
                </a:cxn>
                <a:cxn ang="0">
                  <a:pos x="0" y="1419"/>
                </a:cxn>
                <a:cxn ang="0">
                  <a:pos x="0" y="66"/>
                </a:cxn>
                <a:cxn ang="0">
                  <a:pos x="55" y="7"/>
                </a:cxn>
              </a:cxnLst>
              <a:rect l="0" t="0" r="r" b="b"/>
              <a:pathLst>
                <a:path w="800" h="1510">
                  <a:moveTo>
                    <a:pt x="55" y="7"/>
                  </a:moveTo>
                  <a:cubicBezTo>
                    <a:pt x="170" y="3"/>
                    <a:pt x="285" y="0"/>
                    <a:pt x="400" y="0"/>
                  </a:cubicBezTo>
                  <a:cubicBezTo>
                    <a:pt x="515" y="0"/>
                    <a:pt x="630" y="3"/>
                    <a:pt x="744" y="7"/>
                  </a:cubicBezTo>
                  <a:cubicBezTo>
                    <a:pt x="775" y="8"/>
                    <a:pt x="800" y="35"/>
                    <a:pt x="800" y="66"/>
                  </a:cubicBezTo>
                  <a:cubicBezTo>
                    <a:pt x="800" y="238"/>
                    <a:pt x="800" y="1247"/>
                    <a:pt x="800" y="1419"/>
                  </a:cubicBezTo>
                  <a:cubicBezTo>
                    <a:pt x="800" y="1464"/>
                    <a:pt x="763" y="1503"/>
                    <a:pt x="718" y="1505"/>
                  </a:cubicBezTo>
                  <a:cubicBezTo>
                    <a:pt x="612" y="1509"/>
                    <a:pt x="506" y="1510"/>
                    <a:pt x="400" y="1510"/>
                  </a:cubicBezTo>
                  <a:cubicBezTo>
                    <a:pt x="340" y="1510"/>
                    <a:pt x="122" y="1507"/>
                    <a:pt x="82" y="1505"/>
                  </a:cubicBezTo>
                  <a:cubicBezTo>
                    <a:pt x="36" y="1502"/>
                    <a:pt x="0" y="1464"/>
                    <a:pt x="0" y="1419"/>
                  </a:cubicBezTo>
                  <a:cubicBezTo>
                    <a:pt x="0" y="1247"/>
                    <a:pt x="0" y="238"/>
                    <a:pt x="0" y="66"/>
                  </a:cubicBezTo>
                  <a:cubicBezTo>
                    <a:pt x="0" y="35"/>
                    <a:pt x="25" y="8"/>
                    <a:pt x="55" y="7"/>
                  </a:cubicBezTo>
                </a:path>
              </a:pathLst>
            </a:custGeom>
            <a:solidFill>
              <a:srgbClr val="4F4F4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531"/>
            <p:cNvSpPr>
              <a:spLocks/>
            </p:cNvSpPr>
            <p:nvPr/>
          </p:nvSpPr>
          <p:spPr bwMode="auto">
            <a:xfrm>
              <a:off x="3527426" y="987425"/>
              <a:ext cx="2085975" cy="3932238"/>
            </a:xfrm>
            <a:custGeom>
              <a:avLst/>
              <a:gdLst/>
              <a:ahLst/>
              <a:cxnLst>
                <a:cxn ang="0">
                  <a:pos x="55" y="7"/>
                </a:cxn>
                <a:cxn ang="0">
                  <a:pos x="400" y="0"/>
                </a:cxn>
                <a:cxn ang="0">
                  <a:pos x="744" y="7"/>
                </a:cxn>
                <a:cxn ang="0">
                  <a:pos x="799" y="65"/>
                </a:cxn>
                <a:cxn ang="0">
                  <a:pos x="799" y="1418"/>
                </a:cxn>
                <a:cxn ang="0">
                  <a:pos x="718" y="1503"/>
                </a:cxn>
                <a:cxn ang="0">
                  <a:pos x="400" y="1509"/>
                </a:cxn>
                <a:cxn ang="0">
                  <a:pos x="82" y="1503"/>
                </a:cxn>
                <a:cxn ang="0">
                  <a:pos x="0" y="1418"/>
                </a:cxn>
                <a:cxn ang="0">
                  <a:pos x="0" y="65"/>
                </a:cxn>
                <a:cxn ang="0">
                  <a:pos x="55" y="7"/>
                </a:cxn>
              </a:cxnLst>
              <a:rect l="0" t="0" r="r" b="b"/>
              <a:pathLst>
                <a:path w="799" h="1509">
                  <a:moveTo>
                    <a:pt x="55" y="7"/>
                  </a:moveTo>
                  <a:cubicBezTo>
                    <a:pt x="170" y="2"/>
                    <a:pt x="285" y="0"/>
                    <a:pt x="400" y="0"/>
                  </a:cubicBezTo>
                  <a:cubicBezTo>
                    <a:pt x="515" y="0"/>
                    <a:pt x="629" y="3"/>
                    <a:pt x="744" y="7"/>
                  </a:cubicBezTo>
                  <a:cubicBezTo>
                    <a:pt x="775" y="8"/>
                    <a:pt x="799" y="35"/>
                    <a:pt x="799" y="65"/>
                  </a:cubicBezTo>
                  <a:cubicBezTo>
                    <a:pt x="799" y="215"/>
                    <a:pt x="799" y="1267"/>
                    <a:pt x="799" y="1418"/>
                  </a:cubicBezTo>
                  <a:cubicBezTo>
                    <a:pt x="799" y="1462"/>
                    <a:pt x="763" y="1501"/>
                    <a:pt x="718" y="1503"/>
                  </a:cubicBezTo>
                  <a:cubicBezTo>
                    <a:pt x="612" y="1507"/>
                    <a:pt x="506" y="1509"/>
                    <a:pt x="400" y="1509"/>
                  </a:cubicBezTo>
                  <a:cubicBezTo>
                    <a:pt x="343" y="1509"/>
                    <a:pt x="117" y="1505"/>
                    <a:pt x="82" y="1503"/>
                  </a:cubicBezTo>
                  <a:cubicBezTo>
                    <a:pt x="37" y="1500"/>
                    <a:pt x="0" y="1462"/>
                    <a:pt x="0" y="1418"/>
                  </a:cubicBezTo>
                  <a:cubicBezTo>
                    <a:pt x="0" y="1267"/>
                    <a:pt x="0" y="215"/>
                    <a:pt x="0" y="65"/>
                  </a:cubicBezTo>
                  <a:cubicBezTo>
                    <a:pt x="0" y="35"/>
                    <a:pt x="25" y="8"/>
                    <a:pt x="55" y="7"/>
                  </a:cubicBezTo>
                </a:path>
              </a:pathLst>
            </a:custGeom>
            <a:solidFill>
              <a:srgbClr val="53535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532"/>
            <p:cNvSpPr>
              <a:spLocks/>
            </p:cNvSpPr>
            <p:nvPr/>
          </p:nvSpPr>
          <p:spPr bwMode="auto">
            <a:xfrm>
              <a:off x="3530601" y="989013"/>
              <a:ext cx="2082800" cy="3927475"/>
            </a:xfrm>
            <a:custGeom>
              <a:avLst/>
              <a:gdLst/>
              <a:ahLst/>
              <a:cxnLst>
                <a:cxn ang="0">
                  <a:pos x="54" y="6"/>
                </a:cxn>
                <a:cxn ang="0">
                  <a:pos x="399" y="0"/>
                </a:cxn>
                <a:cxn ang="0">
                  <a:pos x="743" y="7"/>
                </a:cxn>
                <a:cxn ang="0">
                  <a:pos x="798" y="64"/>
                </a:cxn>
                <a:cxn ang="0">
                  <a:pos x="798" y="1417"/>
                </a:cxn>
                <a:cxn ang="0">
                  <a:pos x="717" y="1501"/>
                </a:cxn>
                <a:cxn ang="0">
                  <a:pos x="399" y="1507"/>
                </a:cxn>
                <a:cxn ang="0">
                  <a:pos x="81" y="1501"/>
                </a:cxn>
                <a:cxn ang="0">
                  <a:pos x="0" y="1417"/>
                </a:cxn>
                <a:cxn ang="0">
                  <a:pos x="0" y="64"/>
                </a:cxn>
                <a:cxn ang="0">
                  <a:pos x="54" y="6"/>
                </a:cxn>
              </a:cxnLst>
              <a:rect l="0" t="0" r="r" b="b"/>
              <a:pathLst>
                <a:path w="798" h="1507">
                  <a:moveTo>
                    <a:pt x="54" y="6"/>
                  </a:moveTo>
                  <a:cubicBezTo>
                    <a:pt x="169" y="2"/>
                    <a:pt x="284" y="0"/>
                    <a:pt x="399" y="0"/>
                  </a:cubicBezTo>
                  <a:cubicBezTo>
                    <a:pt x="514" y="0"/>
                    <a:pt x="628" y="2"/>
                    <a:pt x="743" y="7"/>
                  </a:cubicBezTo>
                  <a:cubicBezTo>
                    <a:pt x="773" y="8"/>
                    <a:pt x="798" y="34"/>
                    <a:pt x="798" y="64"/>
                  </a:cubicBezTo>
                  <a:cubicBezTo>
                    <a:pt x="798" y="193"/>
                    <a:pt x="798" y="1288"/>
                    <a:pt x="798" y="1417"/>
                  </a:cubicBezTo>
                  <a:cubicBezTo>
                    <a:pt x="798" y="1461"/>
                    <a:pt x="761" y="1500"/>
                    <a:pt x="717" y="1501"/>
                  </a:cubicBezTo>
                  <a:cubicBezTo>
                    <a:pt x="611" y="1505"/>
                    <a:pt x="505" y="1507"/>
                    <a:pt x="399" y="1507"/>
                  </a:cubicBezTo>
                  <a:cubicBezTo>
                    <a:pt x="346" y="1507"/>
                    <a:pt x="111" y="1503"/>
                    <a:pt x="81" y="1501"/>
                  </a:cubicBezTo>
                  <a:cubicBezTo>
                    <a:pt x="36" y="1498"/>
                    <a:pt x="0" y="1461"/>
                    <a:pt x="0" y="1417"/>
                  </a:cubicBezTo>
                  <a:cubicBezTo>
                    <a:pt x="0" y="1288"/>
                    <a:pt x="0" y="193"/>
                    <a:pt x="0" y="64"/>
                  </a:cubicBezTo>
                  <a:cubicBezTo>
                    <a:pt x="0" y="34"/>
                    <a:pt x="25" y="8"/>
                    <a:pt x="54" y="6"/>
                  </a:cubicBezTo>
                </a:path>
              </a:pathLst>
            </a:custGeom>
            <a:solidFill>
              <a:srgbClr val="57575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533"/>
            <p:cNvSpPr>
              <a:spLocks/>
            </p:cNvSpPr>
            <p:nvPr/>
          </p:nvSpPr>
          <p:spPr bwMode="auto">
            <a:xfrm>
              <a:off x="3532188" y="989013"/>
              <a:ext cx="2079625" cy="3924300"/>
            </a:xfrm>
            <a:custGeom>
              <a:avLst/>
              <a:gdLst/>
              <a:ahLst/>
              <a:cxnLst>
                <a:cxn ang="0">
                  <a:pos x="54" y="7"/>
                </a:cxn>
                <a:cxn ang="0">
                  <a:pos x="398" y="0"/>
                </a:cxn>
                <a:cxn ang="0">
                  <a:pos x="742" y="7"/>
                </a:cxn>
                <a:cxn ang="0">
                  <a:pos x="796" y="64"/>
                </a:cxn>
                <a:cxn ang="0">
                  <a:pos x="796" y="1417"/>
                </a:cxn>
                <a:cxn ang="0">
                  <a:pos x="716" y="1501"/>
                </a:cxn>
                <a:cxn ang="0">
                  <a:pos x="398" y="1506"/>
                </a:cxn>
                <a:cxn ang="0">
                  <a:pos x="80" y="1500"/>
                </a:cxn>
                <a:cxn ang="0">
                  <a:pos x="0" y="1417"/>
                </a:cxn>
                <a:cxn ang="0">
                  <a:pos x="0" y="64"/>
                </a:cxn>
                <a:cxn ang="0">
                  <a:pos x="54" y="7"/>
                </a:cxn>
              </a:cxnLst>
              <a:rect l="0" t="0" r="r" b="b"/>
              <a:pathLst>
                <a:path w="796" h="1506">
                  <a:moveTo>
                    <a:pt x="54" y="7"/>
                  </a:moveTo>
                  <a:cubicBezTo>
                    <a:pt x="168" y="3"/>
                    <a:pt x="283" y="0"/>
                    <a:pt x="398" y="0"/>
                  </a:cubicBezTo>
                  <a:cubicBezTo>
                    <a:pt x="513" y="0"/>
                    <a:pt x="627" y="3"/>
                    <a:pt x="742" y="7"/>
                  </a:cubicBezTo>
                  <a:cubicBezTo>
                    <a:pt x="772" y="9"/>
                    <a:pt x="796" y="34"/>
                    <a:pt x="796" y="64"/>
                  </a:cubicBezTo>
                  <a:cubicBezTo>
                    <a:pt x="796" y="171"/>
                    <a:pt x="796" y="1309"/>
                    <a:pt x="796" y="1417"/>
                  </a:cubicBezTo>
                  <a:cubicBezTo>
                    <a:pt x="796" y="1460"/>
                    <a:pt x="760" y="1499"/>
                    <a:pt x="716" y="1501"/>
                  </a:cubicBezTo>
                  <a:cubicBezTo>
                    <a:pt x="610" y="1504"/>
                    <a:pt x="504" y="1506"/>
                    <a:pt x="398" y="1506"/>
                  </a:cubicBezTo>
                  <a:cubicBezTo>
                    <a:pt x="348" y="1506"/>
                    <a:pt x="105" y="1502"/>
                    <a:pt x="80" y="1500"/>
                  </a:cubicBezTo>
                  <a:cubicBezTo>
                    <a:pt x="36" y="1497"/>
                    <a:pt x="0" y="1461"/>
                    <a:pt x="0" y="1417"/>
                  </a:cubicBezTo>
                  <a:cubicBezTo>
                    <a:pt x="0" y="1309"/>
                    <a:pt x="0" y="171"/>
                    <a:pt x="0" y="64"/>
                  </a:cubicBezTo>
                  <a:cubicBezTo>
                    <a:pt x="0" y="35"/>
                    <a:pt x="24" y="8"/>
                    <a:pt x="54" y="7"/>
                  </a:cubicBezTo>
                </a:path>
              </a:pathLst>
            </a:custGeom>
            <a:solidFill>
              <a:srgbClr val="5C5B5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4" name="Freeform 534"/>
            <p:cNvSpPr>
              <a:spLocks/>
            </p:cNvSpPr>
            <p:nvPr/>
          </p:nvSpPr>
          <p:spPr bwMode="auto">
            <a:xfrm>
              <a:off x="3535363" y="992188"/>
              <a:ext cx="2073275" cy="3919538"/>
            </a:xfrm>
            <a:custGeom>
              <a:avLst/>
              <a:gdLst/>
              <a:ahLst/>
              <a:cxnLst>
                <a:cxn ang="0">
                  <a:pos x="53" y="7"/>
                </a:cxn>
                <a:cxn ang="0">
                  <a:pos x="397" y="0"/>
                </a:cxn>
                <a:cxn ang="0">
                  <a:pos x="741" y="7"/>
                </a:cxn>
                <a:cxn ang="0">
                  <a:pos x="794" y="63"/>
                </a:cxn>
                <a:cxn ang="0">
                  <a:pos x="794" y="1416"/>
                </a:cxn>
                <a:cxn ang="0">
                  <a:pos x="715" y="1499"/>
                </a:cxn>
                <a:cxn ang="0">
                  <a:pos x="397" y="1504"/>
                </a:cxn>
                <a:cxn ang="0">
                  <a:pos x="79" y="1499"/>
                </a:cxn>
                <a:cxn ang="0">
                  <a:pos x="0" y="1416"/>
                </a:cxn>
                <a:cxn ang="0">
                  <a:pos x="0" y="63"/>
                </a:cxn>
                <a:cxn ang="0">
                  <a:pos x="53" y="7"/>
                </a:cxn>
              </a:cxnLst>
              <a:rect l="0" t="0" r="r" b="b"/>
              <a:pathLst>
                <a:path w="794" h="1504">
                  <a:moveTo>
                    <a:pt x="53" y="7"/>
                  </a:moveTo>
                  <a:cubicBezTo>
                    <a:pt x="167" y="3"/>
                    <a:pt x="282" y="0"/>
                    <a:pt x="397" y="0"/>
                  </a:cubicBezTo>
                  <a:cubicBezTo>
                    <a:pt x="512" y="0"/>
                    <a:pt x="626" y="3"/>
                    <a:pt x="741" y="7"/>
                  </a:cubicBezTo>
                  <a:cubicBezTo>
                    <a:pt x="770" y="8"/>
                    <a:pt x="794" y="34"/>
                    <a:pt x="794" y="63"/>
                  </a:cubicBezTo>
                  <a:cubicBezTo>
                    <a:pt x="794" y="149"/>
                    <a:pt x="794" y="1330"/>
                    <a:pt x="794" y="1416"/>
                  </a:cubicBezTo>
                  <a:cubicBezTo>
                    <a:pt x="794" y="1459"/>
                    <a:pt x="759" y="1497"/>
                    <a:pt x="715" y="1499"/>
                  </a:cubicBezTo>
                  <a:cubicBezTo>
                    <a:pt x="609" y="1502"/>
                    <a:pt x="503" y="1504"/>
                    <a:pt x="397" y="1504"/>
                  </a:cubicBezTo>
                  <a:cubicBezTo>
                    <a:pt x="351" y="1504"/>
                    <a:pt x="99" y="1500"/>
                    <a:pt x="79" y="1499"/>
                  </a:cubicBezTo>
                  <a:cubicBezTo>
                    <a:pt x="35" y="1495"/>
                    <a:pt x="0" y="1459"/>
                    <a:pt x="0" y="1416"/>
                  </a:cubicBezTo>
                  <a:cubicBezTo>
                    <a:pt x="0" y="1330"/>
                    <a:pt x="0" y="149"/>
                    <a:pt x="0" y="63"/>
                  </a:cubicBezTo>
                  <a:cubicBezTo>
                    <a:pt x="0" y="34"/>
                    <a:pt x="23" y="8"/>
                    <a:pt x="53" y="7"/>
                  </a:cubicBezTo>
                </a:path>
              </a:pathLst>
            </a:custGeom>
            <a:solidFill>
              <a:srgbClr val="605F5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535"/>
            <p:cNvSpPr>
              <a:spLocks/>
            </p:cNvSpPr>
            <p:nvPr/>
          </p:nvSpPr>
          <p:spPr bwMode="auto">
            <a:xfrm>
              <a:off x="3535363" y="993775"/>
              <a:ext cx="2070100" cy="3917950"/>
            </a:xfrm>
            <a:custGeom>
              <a:avLst/>
              <a:gdLst/>
              <a:ahLst/>
              <a:cxnLst>
                <a:cxn ang="0">
                  <a:pos x="53" y="7"/>
                </a:cxn>
                <a:cxn ang="0">
                  <a:pos x="397" y="0"/>
                </a:cxn>
                <a:cxn ang="0">
                  <a:pos x="741" y="7"/>
                </a:cxn>
                <a:cxn ang="0">
                  <a:pos x="793" y="62"/>
                </a:cxn>
                <a:cxn ang="0">
                  <a:pos x="793" y="1415"/>
                </a:cxn>
                <a:cxn ang="0">
                  <a:pos x="715" y="1497"/>
                </a:cxn>
                <a:cxn ang="0">
                  <a:pos x="397" y="1502"/>
                </a:cxn>
                <a:cxn ang="0">
                  <a:pos x="79" y="1497"/>
                </a:cxn>
                <a:cxn ang="0">
                  <a:pos x="0" y="1415"/>
                </a:cxn>
                <a:cxn ang="0">
                  <a:pos x="0" y="62"/>
                </a:cxn>
                <a:cxn ang="0">
                  <a:pos x="53" y="7"/>
                </a:cxn>
              </a:cxnLst>
              <a:rect l="0" t="0" r="r" b="b"/>
              <a:pathLst>
                <a:path w="793" h="1503">
                  <a:moveTo>
                    <a:pt x="53" y="7"/>
                  </a:moveTo>
                  <a:cubicBezTo>
                    <a:pt x="167" y="3"/>
                    <a:pt x="282" y="0"/>
                    <a:pt x="397" y="0"/>
                  </a:cubicBezTo>
                  <a:cubicBezTo>
                    <a:pt x="512" y="0"/>
                    <a:pt x="626" y="3"/>
                    <a:pt x="741" y="7"/>
                  </a:cubicBezTo>
                  <a:cubicBezTo>
                    <a:pt x="770" y="8"/>
                    <a:pt x="793" y="33"/>
                    <a:pt x="793" y="62"/>
                  </a:cubicBezTo>
                  <a:cubicBezTo>
                    <a:pt x="793" y="126"/>
                    <a:pt x="793" y="1350"/>
                    <a:pt x="793" y="1415"/>
                  </a:cubicBezTo>
                  <a:cubicBezTo>
                    <a:pt x="793" y="1458"/>
                    <a:pt x="758" y="1495"/>
                    <a:pt x="715" y="1497"/>
                  </a:cubicBezTo>
                  <a:cubicBezTo>
                    <a:pt x="609" y="1501"/>
                    <a:pt x="503" y="1503"/>
                    <a:pt x="397" y="1502"/>
                  </a:cubicBezTo>
                  <a:cubicBezTo>
                    <a:pt x="354" y="1502"/>
                    <a:pt x="94" y="1498"/>
                    <a:pt x="79" y="1497"/>
                  </a:cubicBezTo>
                  <a:cubicBezTo>
                    <a:pt x="36" y="1492"/>
                    <a:pt x="0" y="1458"/>
                    <a:pt x="0" y="1415"/>
                  </a:cubicBezTo>
                  <a:cubicBezTo>
                    <a:pt x="0" y="1350"/>
                    <a:pt x="0" y="126"/>
                    <a:pt x="0" y="62"/>
                  </a:cubicBezTo>
                  <a:cubicBezTo>
                    <a:pt x="0" y="33"/>
                    <a:pt x="24" y="8"/>
                    <a:pt x="53" y="7"/>
                  </a:cubicBezTo>
                </a:path>
              </a:pathLst>
            </a:custGeom>
            <a:solidFill>
              <a:srgbClr val="64636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536"/>
            <p:cNvSpPr>
              <a:spLocks/>
            </p:cNvSpPr>
            <p:nvPr/>
          </p:nvSpPr>
          <p:spPr bwMode="auto">
            <a:xfrm>
              <a:off x="3536951" y="996950"/>
              <a:ext cx="2066925" cy="3911600"/>
            </a:xfrm>
            <a:custGeom>
              <a:avLst/>
              <a:gdLst/>
              <a:ahLst/>
              <a:cxnLst>
                <a:cxn ang="0">
                  <a:pos x="52" y="7"/>
                </a:cxn>
                <a:cxn ang="0">
                  <a:pos x="396" y="0"/>
                </a:cxn>
                <a:cxn ang="0">
                  <a:pos x="740" y="7"/>
                </a:cxn>
                <a:cxn ang="0">
                  <a:pos x="791" y="61"/>
                </a:cxn>
                <a:cxn ang="0">
                  <a:pos x="791" y="1414"/>
                </a:cxn>
                <a:cxn ang="0">
                  <a:pos x="714" y="1495"/>
                </a:cxn>
                <a:cxn ang="0">
                  <a:pos x="396" y="1501"/>
                </a:cxn>
                <a:cxn ang="0">
                  <a:pos x="78" y="1495"/>
                </a:cxn>
                <a:cxn ang="0">
                  <a:pos x="0" y="1414"/>
                </a:cxn>
                <a:cxn ang="0">
                  <a:pos x="0" y="61"/>
                </a:cxn>
                <a:cxn ang="0">
                  <a:pos x="52" y="7"/>
                </a:cxn>
              </a:cxnLst>
              <a:rect l="0" t="0" r="r" b="b"/>
              <a:pathLst>
                <a:path w="791" h="1501">
                  <a:moveTo>
                    <a:pt x="52" y="7"/>
                  </a:moveTo>
                  <a:cubicBezTo>
                    <a:pt x="166" y="2"/>
                    <a:pt x="281" y="0"/>
                    <a:pt x="396" y="0"/>
                  </a:cubicBezTo>
                  <a:cubicBezTo>
                    <a:pt x="511" y="0"/>
                    <a:pt x="625" y="2"/>
                    <a:pt x="740" y="7"/>
                  </a:cubicBezTo>
                  <a:cubicBezTo>
                    <a:pt x="768" y="8"/>
                    <a:pt x="791" y="33"/>
                    <a:pt x="791" y="61"/>
                  </a:cubicBezTo>
                  <a:cubicBezTo>
                    <a:pt x="791" y="104"/>
                    <a:pt x="791" y="1371"/>
                    <a:pt x="791" y="1414"/>
                  </a:cubicBezTo>
                  <a:cubicBezTo>
                    <a:pt x="791" y="1456"/>
                    <a:pt x="757" y="1494"/>
                    <a:pt x="714" y="1495"/>
                  </a:cubicBezTo>
                  <a:cubicBezTo>
                    <a:pt x="608" y="1499"/>
                    <a:pt x="502" y="1501"/>
                    <a:pt x="396" y="1501"/>
                  </a:cubicBezTo>
                  <a:cubicBezTo>
                    <a:pt x="357" y="1501"/>
                    <a:pt x="88" y="1496"/>
                    <a:pt x="78" y="1495"/>
                  </a:cubicBezTo>
                  <a:cubicBezTo>
                    <a:pt x="35" y="1489"/>
                    <a:pt x="0" y="1456"/>
                    <a:pt x="0" y="1414"/>
                  </a:cubicBezTo>
                  <a:cubicBezTo>
                    <a:pt x="0" y="1371"/>
                    <a:pt x="0" y="104"/>
                    <a:pt x="0" y="61"/>
                  </a:cubicBezTo>
                  <a:cubicBezTo>
                    <a:pt x="0" y="33"/>
                    <a:pt x="23" y="8"/>
                    <a:pt x="52" y="7"/>
                  </a:cubicBezTo>
                </a:path>
              </a:pathLst>
            </a:custGeom>
            <a:solidFill>
              <a:srgbClr val="68676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537"/>
            <p:cNvSpPr>
              <a:spLocks/>
            </p:cNvSpPr>
            <p:nvPr/>
          </p:nvSpPr>
          <p:spPr bwMode="auto">
            <a:xfrm>
              <a:off x="3540126" y="996950"/>
              <a:ext cx="2063750" cy="3908425"/>
            </a:xfrm>
            <a:custGeom>
              <a:avLst/>
              <a:gdLst/>
              <a:ahLst/>
              <a:cxnLst>
                <a:cxn ang="0">
                  <a:pos x="51" y="7"/>
                </a:cxn>
                <a:cxn ang="0">
                  <a:pos x="395" y="1"/>
                </a:cxn>
                <a:cxn ang="0">
                  <a:pos x="739" y="8"/>
                </a:cxn>
                <a:cxn ang="0">
                  <a:pos x="790" y="61"/>
                </a:cxn>
                <a:cxn ang="0">
                  <a:pos x="790" y="1414"/>
                </a:cxn>
                <a:cxn ang="0">
                  <a:pos x="713" y="1494"/>
                </a:cxn>
                <a:cxn ang="0">
                  <a:pos x="395" y="1500"/>
                </a:cxn>
                <a:cxn ang="0">
                  <a:pos x="77" y="1494"/>
                </a:cxn>
                <a:cxn ang="0">
                  <a:pos x="0" y="1414"/>
                </a:cxn>
                <a:cxn ang="0">
                  <a:pos x="0" y="61"/>
                </a:cxn>
                <a:cxn ang="0">
                  <a:pos x="51" y="7"/>
                </a:cxn>
              </a:cxnLst>
              <a:rect l="0" t="0" r="r" b="b"/>
              <a:pathLst>
                <a:path w="790" h="1500">
                  <a:moveTo>
                    <a:pt x="51" y="7"/>
                  </a:moveTo>
                  <a:cubicBezTo>
                    <a:pt x="165" y="3"/>
                    <a:pt x="280" y="0"/>
                    <a:pt x="395" y="1"/>
                  </a:cubicBezTo>
                  <a:cubicBezTo>
                    <a:pt x="510" y="1"/>
                    <a:pt x="624" y="3"/>
                    <a:pt x="739" y="8"/>
                  </a:cubicBezTo>
                  <a:cubicBezTo>
                    <a:pt x="767" y="9"/>
                    <a:pt x="790" y="33"/>
                    <a:pt x="790" y="61"/>
                  </a:cubicBezTo>
                  <a:cubicBezTo>
                    <a:pt x="790" y="82"/>
                    <a:pt x="790" y="1392"/>
                    <a:pt x="790" y="1414"/>
                  </a:cubicBezTo>
                  <a:cubicBezTo>
                    <a:pt x="790" y="1456"/>
                    <a:pt x="755" y="1493"/>
                    <a:pt x="713" y="1494"/>
                  </a:cubicBezTo>
                  <a:cubicBezTo>
                    <a:pt x="607" y="1498"/>
                    <a:pt x="501" y="1500"/>
                    <a:pt x="395" y="1500"/>
                  </a:cubicBezTo>
                  <a:cubicBezTo>
                    <a:pt x="360" y="1500"/>
                    <a:pt x="82" y="1497"/>
                    <a:pt x="77" y="1494"/>
                  </a:cubicBezTo>
                  <a:cubicBezTo>
                    <a:pt x="34" y="1493"/>
                    <a:pt x="0" y="1456"/>
                    <a:pt x="0" y="1414"/>
                  </a:cubicBezTo>
                  <a:cubicBezTo>
                    <a:pt x="0" y="1392"/>
                    <a:pt x="0" y="82"/>
                    <a:pt x="0" y="61"/>
                  </a:cubicBezTo>
                  <a:cubicBezTo>
                    <a:pt x="0" y="33"/>
                    <a:pt x="23" y="8"/>
                    <a:pt x="51" y="7"/>
                  </a:cubicBezTo>
                </a:path>
              </a:pathLst>
            </a:custGeom>
            <a:solidFill>
              <a:srgbClr val="6C6B6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8" name="Freeform 538"/>
            <p:cNvSpPr>
              <a:spLocks/>
            </p:cNvSpPr>
            <p:nvPr/>
          </p:nvSpPr>
          <p:spPr bwMode="auto">
            <a:xfrm>
              <a:off x="3543301" y="1000125"/>
              <a:ext cx="2057400" cy="3903663"/>
            </a:xfrm>
            <a:custGeom>
              <a:avLst/>
              <a:gdLst/>
              <a:ahLst/>
              <a:cxnLst>
                <a:cxn ang="0">
                  <a:pos x="50" y="7"/>
                </a:cxn>
                <a:cxn ang="0">
                  <a:pos x="394" y="0"/>
                </a:cxn>
                <a:cxn ang="0">
                  <a:pos x="738" y="7"/>
                </a:cxn>
                <a:cxn ang="0">
                  <a:pos x="788" y="60"/>
                </a:cxn>
                <a:cxn ang="0">
                  <a:pos x="788" y="1413"/>
                </a:cxn>
                <a:cxn ang="0">
                  <a:pos x="712" y="1493"/>
                </a:cxn>
                <a:cxn ang="0">
                  <a:pos x="394" y="1498"/>
                </a:cxn>
                <a:cxn ang="0">
                  <a:pos x="76" y="1492"/>
                </a:cxn>
                <a:cxn ang="0">
                  <a:pos x="0" y="1413"/>
                </a:cxn>
                <a:cxn ang="0">
                  <a:pos x="0" y="60"/>
                </a:cxn>
                <a:cxn ang="0">
                  <a:pos x="50" y="7"/>
                </a:cxn>
              </a:cxnLst>
              <a:rect l="0" t="0" r="r" b="b"/>
              <a:pathLst>
                <a:path w="788" h="1498">
                  <a:moveTo>
                    <a:pt x="50" y="7"/>
                  </a:moveTo>
                  <a:cubicBezTo>
                    <a:pt x="164" y="3"/>
                    <a:pt x="279" y="0"/>
                    <a:pt x="394" y="0"/>
                  </a:cubicBezTo>
                  <a:cubicBezTo>
                    <a:pt x="509" y="0"/>
                    <a:pt x="623" y="3"/>
                    <a:pt x="738" y="7"/>
                  </a:cubicBezTo>
                  <a:cubicBezTo>
                    <a:pt x="765" y="8"/>
                    <a:pt x="788" y="33"/>
                    <a:pt x="788" y="60"/>
                  </a:cubicBezTo>
                  <a:cubicBezTo>
                    <a:pt x="788" y="1413"/>
                    <a:pt x="788" y="1413"/>
                    <a:pt x="788" y="1413"/>
                  </a:cubicBezTo>
                  <a:cubicBezTo>
                    <a:pt x="788" y="1454"/>
                    <a:pt x="754" y="1491"/>
                    <a:pt x="712" y="1493"/>
                  </a:cubicBezTo>
                  <a:cubicBezTo>
                    <a:pt x="606" y="1496"/>
                    <a:pt x="500" y="1498"/>
                    <a:pt x="394" y="1498"/>
                  </a:cubicBezTo>
                  <a:cubicBezTo>
                    <a:pt x="362" y="1498"/>
                    <a:pt x="76" y="1495"/>
                    <a:pt x="76" y="1492"/>
                  </a:cubicBezTo>
                  <a:cubicBezTo>
                    <a:pt x="34" y="1491"/>
                    <a:pt x="0" y="1455"/>
                    <a:pt x="0" y="1413"/>
                  </a:cubicBezTo>
                  <a:cubicBezTo>
                    <a:pt x="0" y="60"/>
                    <a:pt x="0" y="60"/>
                    <a:pt x="0" y="60"/>
                  </a:cubicBezTo>
                  <a:cubicBezTo>
                    <a:pt x="0" y="33"/>
                    <a:pt x="22" y="8"/>
                    <a:pt x="50" y="7"/>
                  </a:cubicBezTo>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539"/>
            <p:cNvSpPr>
              <a:spLocks/>
            </p:cNvSpPr>
            <p:nvPr/>
          </p:nvSpPr>
          <p:spPr bwMode="auto">
            <a:xfrm>
              <a:off x="3532188" y="987425"/>
              <a:ext cx="2022475" cy="3832225"/>
            </a:xfrm>
            <a:custGeom>
              <a:avLst/>
              <a:gdLst/>
              <a:ahLst/>
              <a:cxnLst>
                <a:cxn ang="0">
                  <a:pos x="50" y="7"/>
                </a:cxn>
                <a:cxn ang="0">
                  <a:pos x="394" y="0"/>
                </a:cxn>
                <a:cxn ang="0">
                  <a:pos x="738" y="7"/>
                </a:cxn>
                <a:cxn ang="0">
                  <a:pos x="774" y="24"/>
                </a:cxn>
                <a:cxn ang="0">
                  <a:pos x="742" y="11"/>
                </a:cxn>
                <a:cxn ang="0">
                  <a:pos x="398" y="4"/>
                </a:cxn>
                <a:cxn ang="0">
                  <a:pos x="54" y="11"/>
                </a:cxn>
                <a:cxn ang="0">
                  <a:pos x="4" y="64"/>
                </a:cxn>
                <a:cxn ang="0">
                  <a:pos x="4" y="1416"/>
                </a:cxn>
                <a:cxn ang="0">
                  <a:pos x="26" y="1471"/>
                </a:cxn>
                <a:cxn ang="0">
                  <a:pos x="0" y="1412"/>
                </a:cxn>
                <a:cxn ang="0">
                  <a:pos x="0" y="60"/>
                </a:cxn>
                <a:cxn ang="0">
                  <a:pos x="50" y="7"/>
                </a:cxn>
              </a:cxnLst>
              <a:rect l="0" t="0" r="r" b="b"/>
              <a:pathLst>
                <a:path w="774" h="1471">
                  <a:moveTo>
                    <a:pt x="50" y="7"/>
                  </a:moveTo>
                  <a:cubicBezTo>
                    <a:pt x="164" y="3"/>
                    <a:pt x="279" y="0"/>
                    <a:pt x="394" y="0"/>
                  </a:cubicBezTo>
                  <a:cubicBezTo>
                    <a:pt x="509" y="0"/>
                    <a:pt x="623" y="3"/>
                    <a:pt x="738" y="7"/>
                  </a:cubicBezTo>
                  <a:cubicBezTo>
                    <a:pt x="752" y="8"/>
                    <a:pt x="765" y="14"/>
                    <a:pt x="774" y="24"/>
                  </a:cubicBezTo>
                  <a:cubicBezTo>
                    <a:pt x="765" y="17"/>
                    <a:pt x="754" y="11"/>
                    <a:pt x="742" y="11"/>
                  </a:cubicBezTo>
                  <a:cubicBezTo>
                    <a:pt x="627" y="7"/>
                    <a:pt x="513" y="4"/>
                    <a:pt x="398" y="4"/>
                  </a:cubicBezTo>
                  <a:cubicBezTo>
                    <a:pt x="283" y="4"/>
                    <a:pt x="168" y="7"/>
                    <a:pt x="54" y="11"/>
                  </a:cubicBezTo>
                  <a:cubicBezTo>
                    <a:pt x="26" y="12"/>
                    <a:pt x="4" y="36"/>
                    <a:pt x="4" y="64"/>
                  </a:cubicBezTo>
                  <a:cubicBezTo>
                    <a:pt x="4" y="1416"/>
                    <a:pt x="4" y="1416"/>
                    <a:pt x="4" y="1416"/>
                  </a:cubicBezTo>
                  <a:cubicBezTo>
                    <a:pt x="4" y="1437"/>
                    <a:pt x="12" y="1456"/>
                    <a:pt x="26" y="1471"/>
                  </a:cubicBezTo>
                  <a:cubicBezTo>
                    <a:pt x="10" y="1456"/>
                    <a:pt x="0" y="1435"/>
                    <a:pt x="0" y="1412"/>
                  </a:cubicBezTo>
                  <a:cubicBezTo>
                    <a:pt x="0" y="60"/>
                    <a:pt x="0" y="60"/>
                    <a:pt x="0" y="60"/>
                  </a:cubicBezTo>
                  <a:cubicBezTo>
                    <a:pt x="0" y="32"/>
                    <a:pt x="22" y="8"/>
                    <a:pt x="50" y="7"/>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540"/>
            <p:cNvSpPr>
              <a:spLocks/>
            </p:cNvSpPr>
            <p:nvPr/>
          </p:nvSpPr>
          <p:spPr bwMode="auto">
            <a:xfrm>
              <a:off x="4179888" y="1000125"/>
              <a:ext cx="1420813" cy="3903663"/>
            </a:xfrm>
            <a:custGeom>
              <a:avLst/>
              <a:gdLst/>
              <a:ahLst/>
              <a:cxnLst>
                <a:cxn ang="0">
                  <a:pos x="0" y="1497"/>
                </a:cxn>
                <a:cxn ang="0">
                  <a:pos x="105" y="0"/>
                </a:cxn>
                <a:cxn ang="0">
                  <a:pos x="150" y="0"/>
                </a:cxn>
                <a:cxn ang="0">
                  <a:pos x="494" y="7"/>
                </a:cxn>
                <a:cxn ang="0">
                  <a:pos x="544" y="60"/>
                </a:cxn>
                <a:cxn ang="0">
                  <a:pos x="544" y="1413"/>
                </a:cxn>
                <a:cxn ang="0">
                  <a:pos x="468" y="1493"/>
                </a:cxn>
                <a:cxn ang="0">
                  <a:pos x="150" y="1498"/>
                </a:cxn>
                <a:cxn ang="0">
                  <a:pos x="0" y="1497"/>
                </a:cxn>
              </a:cxnLst>
              <a:rect l="0" t="0" r="r" b="b"/>
              <a:pathLst>
                <a:path w="544" h="1498">
                  <a:moveTo>
                    <a:pt x="0" y="1497"/>
                  </a:moveTo>
                  <a:cubicBezTo>
                    <a:pt x="105" y="0"/>
                    <a:pt x="105" y="0"/>
                    <a:pt x="105" y="0"/>
                  </a:cubicBezTo>
                  <a:cubicBezTo>
                    <a:pt x="120" y="0"/>
                    <a:pt x="135" y="0"/>
                    <a:pt x="150" y="0"/>
                  </a:cubicBezTo>
                  <a:cubicBezTo>
                    <a:pt x="265" y="0"/>
                    <a:pt x="379" y="3"/>
                    <a:pt x="494" y="7"/>
                  </a:cubicBezTo>
                  <a:cubicBezTo>
                    <a:pt x="521" y="8"/>
                    <a:pt x="544" y="33"/>
                    <a:pt x="544" y="60"/>
                  </a:cubicBezTo>
                  <a:cubicBezTo>
                    <a:pt x="544" y="1413"/>
                    <a:pt x="544" y="1413"/>
                    <a:pt x="544" y="1413"/>
                  </a:cubicBezTo>
                  <a:cubicBezTo>
                    <a:pt x="544" y="1454"/>
                    <a:pt x="510" y="1491"/>
                    <a:pt x="468" y="1493"/>
                  </a:cubicBezTo>
                  <a:cubicBezTo>
                    <a:pt x="362" y="1496"/>
                    <a:pt x="256" y="1498"/>
                    <a:pt x="150" y="1498"/>
                  </a:cubicBezTo>
                  <a:cubicBezTo>
                    <a:pt x="135" y="1498"/>
                    <a:pt x="69" y="1497"/>
                    <a:pt x="0" y="1497"/>
                  </a:cubicBezTo>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541"/>
            <p:cNvSpPr>
              <a:spLocks/>
            </p:cNvSpPr>
            <p:nvPr/>
          </p:nvSpPr>
          <p:spPr bwMode="auto">
            <a:xfrm>
              <a:off x="3587751" y="1333500"/>
              <a:ext cx="1981200" cy="3090863"/>
            </a:xfrm>
            <a:custGeom>
              <a:avLst/>
              <a:gdLst/>
              <a:ahLst/>
              <a:cxnLst>
                <a:cxn ang="0">
                  <a:pos x="28" y="0"/>
                </a:cxn>
                <a:cxn ang="0">
                  <a:pos x="731" y="0"/>
                </a:cxn>
                <a:cxn ang="0">
                  <a:pos x="759" y="28"/>
                </a:cxn>
                <a:cxn ang="0">
                  <a:pos x="759" y="1158"/>
                </a:cxn>
                <a:cxn ang="0">
                  <a:pos x="731" y="1186"/>
                </a:cxn>
                <a:cxn ang="0">
                  <a:pos x="28" y="1186"/>
                </a:cxn>
                <a:cxn ang="0">
                  <a:pos x="0" y="1158"/>
                </a:cxn>
                <a:cxn ang="0">
                  <a:pos x="0" y="28"/>
                </a:cxn>
                <a:cxn ang="0">
                  <a:pos x="28" y="0"/>
                </a:cxn>
              </a:cxnLst>
              <a:rect l="0" t="0" r="r" b="b"/>
              <a:pathLst>
                <a:path w="759" h="1186">
                  <a:moveTo>
                    <a:pt x="28" y="0"/>
                  </a:moveTo>
                  <a:cubicBezTo>
                    <a:pt x="731" y="0"/>
                    <a:pt x="731" y="0"/>
                    <a:pt x="731" y="0"/>
                  </a:cubicBezTo>
                  <a:cubicBezTo>
                    <a:pt x="747" y="0"/>
                    <a:pt x="759" y="13"/>
                    <a:pt x="759" y="28"/>
                  </a:cubicBezTo>
                  <a:cubicBezTo>
                    <a:pt x="759" y="1158"/>
                    <a:pt x="759" y="1158"/>
                    <a:pt x="759" y="1158"/>
                  </a:cubicBezTo>
                  <a:cubicBezTo>
                    <a:pt x="759" y="1174"/>
                    <a:pt x="747" y="1186"/>
                    <a:pt x="731" y="1186"/>
                  </a:cubicBezTo>
                  <a:cubicBezTo>
                    <a:pt x="28" y="1186"/>
                    <a:pt x="28" y="1186"/>
                    <a:pt x="28" y="1186"/>
                  </a:cubicBezTo>
                  <a:cubicBezTo>
                    <a:pt x="12" y="1186"/>
                    <a:pt x="0" y="1174"/>
                    <a:pt x="0" y="1158"/>
                  </a:cubicBezTo>
                  <a:cubicBezTo>
                    <a:pt x="0" y="28"/>
                    <a:pt x="0" y="28"/>
                    <a:pt x="0" y="28"/>
                  </a:cubicBezTo>
                  <a:cubicBezTo>
                    <a:pt x="0" y="13"/>
                    <a:pt x="12" y="0"/>
                    <a:pt x="28" y="0"/>
                  </a:cubicBezTo>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2" name="Freeform 542"/>
            <p:cNvSpPr>
              <a:spLocks/>
            </p:cNvSpPr>
            <p:nvPr/>
          </p:nvSpPr>
          <p:spPr bwMode="auto">
            <a:xfrm>
              <a:off x="3579813" y="1325563"/>
              <a:ext cx="1984375" cy="3092450"/>
            </a:xfrm>
            <a:custGeom>
              <a:avLst/>
              <a:gdLst/>
              <a:ahLst/>
              <a:cxnLst>
                <a:cxn ang="0">
                  <a:pos x="29" y="0"/>
                </a:cxn>
                <a:cxn ang="0">
                  <a:pos x="731" y="0"/>
                </a:cxn>
                <a:cxn ang="0">
                  <a:pos x="760" y="29"/>
                </a:cxn>
                <a:cxn ang="0">
                  <a:pos x="760" y="1158"/>
                </a:cxn>
                <a:cxn ang="0">
                  <a:pos x="731" y="1187"/>
                </a:cxn>
                <a:cxn ang="0">
                  <a:pos x="29" y="1187"/>
                </a:cxn>
                <a:cxn ang="0">
                  <a:pos x="0" y="1158"/>
                </a:cxn>
                <a:cxn ang="0">
                  <a:pos x="0" y="29"/>
                </a:cxn>
                <a:cxn ang="0">
                  <a:pos x="29" y="0"/>
                </a:cxn>
              </a:cxnLst>
              <a:rect l="0" t="0" r="r" b="b"/>
              <a:pathLst>
                <a:path w="760" h="1187">
                  <a:moveTo>
                    <a:pt x="29" y="0"/>
                  </a:moveTo>
                  <a:cubicBezTo>
                    <a:pt x="731" y="0"/>
                    <a:pt x="731" y="0"/>
                    <a:pt x="731" y="0"/>
                  </a:cubicBezTo>
                  <a:cubicBezTo>
                    <a:pt x="747" y="0"/>
                    <a:pt x="760" y="13"/>
                    <a:pt x="760" y="29"/>
                  </a:cubicBezTo>
                  <a:cubicBezTo>
                    <a:pt x="760" y="1158"/>
                    <a:pt x="760" y="1158"/>
                    <a:pt x="760" y="1158"/>
                  </a:cubicBezTo>
                  <a:cubicBezTo>
                    <a:pt x="760" y="1174"/>
                    <a:pt x="747" y="1187"/>
                    <a:pt x="731" y="1187"/>
                  </a:cubicBezTo>
                  <a:cubicBezTo>
                    <a:pt x="29" y="1187"/>
                    <a:pt x="29" y="1187"/>
                    <a:pt x="29" y="1187"/>
                  </a:cubicBezTo>
                  <a:cubicBezTo>
                    <a:pt x="13" y="1187"/>
                    <a:pt x="0" y="1174"/>
                    <a:pt x="0" y="1158"/>
                  </a:cubicBezTo>
                  <a:cubicBezTo>
                    <a:pt x="0" y="29"/>
                    <a:pt x="0" y="29"/>
                    <a:pt x="0" y="29"/>
                  </a:cubicBezTo>
                  <a:cubicBezTo>
                    <a:pt x="0" y="13"/>
                    <a:pt x="13" y="0"/>
                    <a:pt x="29" y="0"/>
                  </a:cubicBezTo>
                </a:path>
              </a:pathLst>
            </a:custGeom>
            <a:solidFill>
              <a:schemeClr val="tx1">
                <a:lumMod val="75000"/>
                <a:lumOff val="2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543"/>
            <p:cNvSpPr>
              <a:spLocks/>
            </p:cNvSpPr>
            <p:nvPr/>
          </p:nvSpPr>
          <p:spPr bwMode="auto">
            <a:xfrm>
              <a:off x="4324351" y="1171575"/>
              <a:ext cx="508000" cy="69850"/>
            </a:xfrm>
            <a:custGeom>
              <a:avLst/>
              <a:gdLst/>
              <a:ahLst/>
              <a:cxnLst>
                <a:cxn ang="0">
                  <a:pos x="13" y="0"/>
                </a:cxn>
                <a:cxn ang="0">
                  <a:pos x="182" y="0"/>
                </a:cxn>
                <a:cxn ang="0">
                  <a:pos x="195" y="14"/>
                </a:cxn>
                <a:cxn ang="0">
                  <a:pos x="182" y="27"/>
                </a:cxn>
                <a:cxn ang="0">
                  <a:pos x="13" y="27"/>
                </a:cxn>
                <a:cxn ang="0">
                  <a:pos x="0" y="14"/>
                </a:cxn>
                <a:cxn ang="0">
                  <a:pos x="13" y="0"/>
                </a:cxn>
              </a:cxnLst>
              <a:rect l="0" t="0" r="r" b="b"/>
              <a:pathLst>
                <a:path w="195" h="27">
                  <a:moveTo>
                    <a:pt x="13" y="0"/>
                  </a:moveTo>
                  <a:cubicBezTo>
                    <a:pt x="182" y="0"/>
                    <a:pt x="182" y="0"/>
                    <a:pt x="182" y="0"/>
                  </a:cubicBezTo>
                  <a:cubicBezTo>
                    <a:pt x="189" y="0"/>
                    <a:pt x="195" y="6"/>
                    <a:pt x="195" y="14"/>
                  </a:cubicBezTo>
                  <a:cubicBezTo>
                    <a:pt x="195" y="21"/>
                    <a:pt x="189" y="27"/>
                    <a:pt x="182" y="27"/>
                  </a:cubicBezTo>
                  <a:cubicBezTo>
                    <a:pt x="13" y="27"/>
                    <a:pt x="13" y="27"/>
                    <a:pt x="13" y="27"/>
                  </a:cubicBezTo>
                  <a:cubicBezTo>
                    <a:pt x="6" y="27"/>
                    <a:pt x="0" y="21"/>
                    <a:pt x="0" y="14"/>
                  </a:cubicBezTo>
                  <a:cubicBezTo>
                    <a:pt x="0" y="6"/>
                    <a:pt x="6" y="0"/>
                    <a:pt x="13" y="0"/>
                  </a:cubicBezTo>
                  <a:close/>
                </a:path>
              </a:pathLst>
            </a:custGeom>
            <a:solidFill>
              <a:srgbClr val="99999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544"/>
            <p:cNvSpPr>
              <a:spLocks/>
            </p:cNvSpPr>
            <p:nvPr/>
          </p:nvSpPr>
          <p:spPr bwMode="auto">
            <a:xfrm>
              <a:off x="4318001" y="1168400"/>
              <a:ext cx="509588" cy="68263"/>
            </a:xfrm>
            <a:custGeom>
              <a:avLst/>
              <a:gdLst/>
              <a:ahLst/>
              <a:cxnLst>
                <a:cxn ang="0">
                  <a:pos x="13" y="0"/>
                </a:cxn>
                <a:cxn ang="0">
                  <a:pos x="182" y="0"/>
                </a:cxn>
                <a:cxn ang="0">
                  <a:pos x="195" y="13"/>
                </a:cxn>
                <a:cxn ang="0">
                  <a:pos x="182" y="26"/>
                </a:cxn>
                <a:cxn ang="0">
                  <a:pos x="13" y="26"/>
                </a:cxn>
                <a:cxn ang="0">
                  <a:pos x="0" y="13"/>
                </a:cxn>
                <a:cxn ang="0">
                  <a:pos x="13" y="0"/>
                </a:cxn>
              </a:cxnLst>
              <a:rect l="0" t="0" r="r" b="b"/>
              <a:pathLst>
                <a:path w="195" h="26">
                  <a:moveTo>
                    <a:pt x="13" y="0"/>
                  </a:moveTo>
                  <a:cubicBezTo>
                    <a:pt x="182" y="0"/>
                    <a:pt x="182" y="0"/>
                    <a:pt x="182" y="0"/>
                  </a:cubicBezTo>
                  <a:cubicBezTo>
                    <a:pt x="189" y="0"/>
                    <a:pt x="195" y="6"/>
                    <a:pt x="195" y="13"/>
                  </a:cubicBezTo>
                  <a:cubicBezTo>
                    <a:pt x="195" y="20"/>
                    <a:pt x="189" y="26"/>
                    <a:pt x="182" y="26"/>
                  </a:cubicBezTo>
                  <a:cubicBezTo>
                    <a:pt x="13" y="26"/>
                    <a:pt x="13" y="26"/>
                    <a:pt x="13" y="26"/>
                  </a:cubicBezTo>
                  <a:cubicBezTo>
                    <a:pt x="6" y="26"/>
                    <a:pt x="0" y="20"/>
                    <a:pt x="0" y="13"/>
                  </a:cubicBezTo>
                  <a:cubicBezTo>
                    <a:pt x="0" y="6"/>
                    <a:pt x="6" y="0"/>
                    <a:pt x="13" y="0"/>
                  </a:cubicBezTo>
                  <a:close/>
                </a:path>
              </a:pathLst>
            </a:custGeom>
            <a:solidFill>
              <a:schemeClr val="bg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546"/>
            <p:cNvSpPr>
              <a:spLocks noEditPoints="1"/>
            </p:cNvSpPr>
            <p:nvPr/>
          </p:nvSpPr>
          <p:spPr bwMode="auto">
            <a:xfrm>
              <a:off x="4325938" y="1176338"/>
              <a:ext cx="493713" cy="52388"/>
            </a:xfrm>
            <a:custGeom>
              <a:avLst/>
              <a:gdLst/>
              <a:ahLst/>
              <a:cxnLst>
                <a:cxn ang="0">
                  <a:pos x="24" y="2"/>
                </a:cxn>
                <a:cxn ang="0">
                  <a:pos x="42" y="2"/>
                </a:cxn>
                <a:cxn ang="0">
                  <a:pos x="60" y="2"/>
                </a:cxn>
                <a:cxn ang="0">
                  <a:pos x="78" y="2"/>
                </a:cxn>
                <a:cxn ang="0">
                  <a:pos x="97" y="2"/>
                </a:cxn>
                <a:cxn ang="0">
                  <a:pos x="115" y="2"/>
                </a:cxn>
                <a:cxn ang="0">
                  <a:pos x="133" y="2"/>
                </a:cxn>
                <a:cxn ang="0">
                  <a:pos x="151" y="2"/>
                </a:cxn>
                <a:cxn ang="0">
                  <a:pos x="169" y="2"/>
                </a:cxn>
                <a:cxn ang="0">
                  <a:pos x="189" y="12"/>
                </a:cxn>
                <a:cxn ang="0">
                  <a:pos x="181" y="20"/>
                </a:cxn>
                <a:cxn ang="0">
                  <a:pos x="165" y="18"/>
                </a:cxn>
                <a:cxn ang="0">
                  <a:pos x="147" y="18"/>
                </a:cxn>
                <a:cxn ang="0">
                  <a:pos x="129" y="18"/>
                </a:cxn>
                <a:cxn ang="0">
                  <a:pos x="111" y="18"/>
                </a:cxn>
                <a:cxn ang="0">
                  <a:pos x="93" y="18"/>
                </a:cxn>
                <a:cxn ang="0">
                  <a:pos x="74" y="18"/>
                </a:cxn>
                <a:cxn ang="0">
                  <a:pos x="56" y="18"/>
                </a:cxn>
                <a:cxn ang="0">
                  <a:pos x="38" y="18"/>
                </a:cxn>
                <a:cxn ang="0">
                  <a:pos x="20" y="18"/>
                </a:cxn>
                <a:cxn ang="0">
                  <a:pos x="0" y="8"/>
                </a:cxn>
                <a:cxn ang="0">
                  <a:pos x="8" y="0"/>
                </a:cxn>
                <a:cxn ang="0">
                  <a:pos x="6" y="11"/>
                </a:cxn>
                <a:cxn ang="0">
                  <a:pos x="24" y="11"/>
                </a:cxn>
                <a:cxn ang="0">
                  <a:pos x="35" y="14"/>
                </a:cxn>
                <a:cxn ang="0">
                  <a:pos x="42" y="16"/>
                </a:cxn>
                <a:cxn ang="0">
                  <a:pos x="48" y="14"/>
                </a:cxn>
                <a:cxn ang="0">
                  <a:pos x="60" y="11"/>
                </a:cxn>
                <a:cxn ang="0">
                  <a:pos x="78" y="11"/>
                </a:cxn>
                <a:cxn ang="0">
                  <a:pos x="90" y="14"/>
                </a:cxn>
                <a:cxn ang="0">
                  <a:pos x="97" y="16"/>
                </a:cxn>
                <a:cxn ang="0">
                  <a:pos x="103" y="14"/>
                </a:cxn>
                <a:cxn ang="0">
                  <a:pos x="115" y="11"/>
                </a:cxn>
                <a:cxn ang="0">
                  <a:pos x="133" y="11"/>
                </a:cxn>
                <a:cxn ang="0">
                  <a:pos x="145" y="14"/>
                </a:cxn>
                <a:cxn ang="0">
                  <a:pos x="151" y="16"/>
                </a:cxn>
                <a:cxn ang="0">
                  <a:pos x="158" y="14"/>
                </a:cxn>
                <a:cxn ang="0">
                  <a:pos x="169" y="11"/>
                </a:cxn>
                <a:cxn ang="0">
                  <a:pos x="11" y="4"/>
                </a:cxn>
                <a:cxn ang="0">
                  <a:pos x="22" y="6"/>
                </a:cxn>
                <a:cxn ang="0">
                  <a:pos x="29" y="9"/>
                </a:cxn>
                <a:cxn ang="0">
                  <a:pos x="35" y="6"/>
                </a:cxn>
                <a:cxn ang="0">
                  <a:pos x="47" y="4"/>
                </a:cxn>
                <a:cxn ang="0">
                  <a:pos x="65" y="4"/>
                </a:cxn>
                <a:cxn ang="0">
                  <a:pos x="77" y="6"/>
                </a:cxn>
                <a:cxn ang="0">
                  <a:pos x="83" y="9"/>
                </a:cxn>
                <a:cxn ang="0">
                  <a:pos x="90" y="6"/>
                </a:cxn>
                <a:cxn ang="0">
                  <a:pos x="102" y="4"/>
                </a:cxn>
                <a:cxn ang="0">
                  <a:pos x="120" y="4"/>
                </a:cxn>
                <a:cxn ang="0">
                  <a:pos x="132" y="6"/>
                </a:cxn>
                <a:cxn ang="0">
                  <a:pos x="138" y="9"/>
                </a:cxn>
                <a:cxn ang="0">
                  <a:pos x="145" y="6"/>
                </a:cxn>
                <a:cxn ang="0">
                  <a:pos x="156" y="4"/>
                </a:cxn>
                <a:cxn ang="0">
                  <a:pos x="175" y="4"/>
                </a:cxn>
                <a:cxn ang="0">
                  <a:pos x="186" y="6"/>
                </a:cxn>
              </a:cxnLst>
              <a:rect l="0" t="0" r="r" b="b"/>
              <a:pathLst>
                <a:path w="189" h="20">
                  <a:moveTo>
                    <a:pt x="10" y="0"/>
                  </a:moveTo>
                  <a:cubicBezTo>
                    <a:pt x="12" y="0"/>
                    <a:pt x="12" y="0"/>
                    <a:pt x="12" y="0"/>
                  </a:cubicBezTo>
                  <a:cubicBezTo>
                    <a:pt x="12" y="1"/>
                    <a:pt x="13" y="2"/>
                    <a:pt x="15" y="2"/>
                  </a:cubicBezTo>
                  <a:cubicBezTo>
                    <a:pt x="16" y="2"/>
                    <a:pt x="17" y="1"/>
                    <a:pt x="17" y="0"/>
                  </a:cubicBezTo>
                  <a:cubicBezTo>
                    <a:pt x="21" y="0"/>
                    <a:pt x="21" y="0"/>
                    <a:pt x="21" y="0"/>
                  </a:cubicBezTo>
                  <a:cubicBezTo>
                    <a:pt x="21" y="1"/>
                    <a:pt x="22" y="2"/>
                    <a:pt x="24" y="2"/>
                  </a:cubicBezTo>
                  <a:cubicBezTo>
                    <a:pt x="25" y="2"/>
                    <a:pt x="26" y="1"/>
                    <a:pt x="26" y="0"/>
                  </a:cubicBezTo>
                  <a:cubicBezTo>
                    <a:pt x="30" y="0"/>
                    <a:pt x="30" y="0"/>
                    <a:pt x="30" y="0"/>
                  </a:cubicBezTo>
                  <a:cubicBezTo>
                    <a:pt x="30" y="1"/>
                    <a:pt x="31" y="2"/>
                    <a:pt x="33" y="2"/>
                  </a:cubicBezTo>
                  <a:cubicBezTo>
                    <a:pt x="34" y="2"/>
                    <a:pt x="35" y="1"/>
                    <a:pt x="35" y="0"/>
                  </a:cubicBezTo>
                  <a:cubicBezTo>
                    <a:pt x="39" y="0"/>
                    <a:pt x="39" y="0"/>
                    <a:pt x="39" y="0"/>
                  </a:cubicBezTo>
                  <a:cubicBezTo>
                    <a:pt x="39" y="1"/>
                    <a:pt x="41" y="2"/>
                    <a:pt x="42" y="2"/>
                  </a:cubicBezTo>
                  <a:cubicBezTo>
                    <a:pt x="43" y="2"/>
                    <a:pt x="44" y="1"/>
                    <a:pt x="44" y="0"/>
                  </a:cubicBezTo>
                  <a:cubicBezTo>
                    <a:pt x="48" y="0"/>
                    <a:pt x="48" y="0"/>
                    <a:pt x="48" y="0"/>
                  </a:cubicBezTo>
                  <a:cubicBezTo>
                    <a:pt x="48" y="1"/>
                    <a:pt x="50" y="2"/>
                    <a:pt x="51" y="2"/>
                  </a:cubicBezTo>
                  <a:cubicBezTo>
                    <a:pt x="52" y="2"/>
                    <a:pt x="54" y="1"/>
                    <a:pt x="54" y="0"/>
                  </a:cubicBezTo>
                  <a:cubicBezTo>
                    <a:pt x="58" y="0"/>
                    <a:pt x="58" y="0"/>
                    <a:pt x="58" y="0"/>
                  </a:cubicBezTo>
                  <a:cubicBezTo>
                    <a:pt x="58" y="1"/>
                    <a:pt x="59" y="2"/>
                    <a:pt x="60" y="2"/>
                  </a:cubicBezTo>
                  <a:cubicBezTo>
                    <a:pt x="62" y="2"/>
                    <a:pt x="63" y="1"/>
                    <a:pt x="63" y="0"/>
                  </a:cubicBezTo>
                  <a:cubicBezTo>
                    <a:pt x="67" y="0"/>
                    <a:pt x="67" y="0"/>
                    <a:pt x="67" y="0"/>
                  </a:cubicBezTo>
                  <a:cubicBezTo>
                    <a:pt x="67" y="1"/>
                    <a:pt x="68" y="2"/>
                    <a:pt x="69" y="2"/>
                  </a:cubicBezTo>
                  <a:cubicBezTo>
                    <a:pt x="71" y="2"/>
                    <a:pt x="72" y="1"/>
                    <a:pt x="72" y="0"/>
                  </a:cubicBezTo>
                  <a:cubicBezTo>
                    <a:pt x="76" y="0"/>
                    <a:pt x="76" y="0"/>
                    <a:pt x="76" y="0"/>
                  </a:cubicBezTo>
                  <a:cubicBezTo>
                    <a:pt x="76" y="1"/>
                    <a:pt x="77" y="2"/>
                    <a:pt x="78" y="2"/>
                  </a:cubicBezTo>
                  <a:cubicBezTo>
                    <a:pt x="80" y="2"/>
                    <a:pt x="81" y="1"/>
                    <a:pt x="81" y="0"/>
                  </a:cubicBezTo>
                  <a:cubicBezTo>
                    <a:pt x="85" y="0"/>
                    <a:pt x="85" y="0"/>
                    <a:pt x="85" y="0"/>
                  </a:cubicBezTo>
                  <a:cubicBezTo>
                    <a:pt x="85" y="1"/>
                    <a:pt x="86" y="2"/>
                    <a:pt x="87" y="2"/>
                  </a:cubicBezTo>
                  <a:cubicBezTo>
                    <a:pt x="89" y="2"/>
                    <a:pt x="90" y="1"/>
                    <a:pt x="90" y="0"/>
                  </a:cubicBezTo>
                  <a:cubicBezTo>
                    <a:pt x="94" y="0"/>
                    <a:pt x="94" y="0"/>
                    <a:pt x="94" y="0"/>
                  </a:cubicBezTo>
                  <a:cubicBezTo>
                    <a:pt x="94" y="1"/>
                    <a:pt x="95" y="2"/>
                    <a:pt x="97" y="2"/>
                  </a:cubicBezTo>
                  <a:cubicBezTo>
                    <a:pt x="98" y="2"/>
                    <a:pt x="99" y="1"/>
                    <a:pt x="99" y="0"/>
                  </a:cubicBezTo>
                  <a:cubicBezTo>
                    <a:pt x="103" y="0"/>
                    <a:pt x="103" y="0"/>
                    <a:pt x="103" y="0"/>
                  </a:cubicBezTo>
                  <a:cubicBezTo>
                    <a:pt x="103" y="1"/>
                    <a:pt x="104" y="2"/>
                    <a:pt x="106" y="2"/>
                  </a:cubicBezTo>
                  <a:cubicBezTo>
                    <a:pt x="107" y="2"/>
                    <a:pt x="108" y="1"/>
                    <a:pt x="108" y="0"/>
                  </a:cubicBezTo>
                  <a:cubicBezTo>
                    <a:pt x="112" y="0"/>
                    <a:pt x="112" y="0"/>
                    <a:pt x="112" y="0"/>
                  </a:cubicBezTo>
                  <a:cubicBezTo>
                    <a:pt x="112" y="1"/>
                    <a:pt x="113" y="2"/>
                    <a:pt x="115" y="2"/>
                  </a:cubicBezTo>
                  <a:cubicBezTo>
                    <a:pt x="116" y="2"/>
                    <a:pt x="117" y="1"/>
                    <a:pt x="117" y="0"/>
                  </a:cubicBezTo>
                  <a:cubicBezTo>
                    <a:pt x="121" y="0"/>
                    <a:pt x="121" y="0"/>
                    <a:pt x="121" y="0"/>
                  </a:cubicBezTo>
                  <a:cubicBezTo>
                    <a:pt x="121" y="1"/>
                    <a:pt x="122" y="2"/>
                    <a:pt x="124" y="2"/>
                  </a:cubicBezTo>
                  <a:cubicBezTo>
                    <a:pt x="125" y="2"/>
                    <a:pt x="126" y="1"/>
                    <a:pt x="126" y="0"/>
                  </a:cubicBezTo>
                  <a:cubicBezTo>
                    <a:pt x="130" y="0"/>
                    <a:pt x="130" y="0"/>
                    <a:pt x="130" y="0"/>
                  </a:cubicBezTo>
                  <a:cubicBezTo>
                    <a:pt x="130" y="1"/>
                    <a:pt x="132" y="2"/>
                    <a:pt x="133" y="2"/>
                  </a:cubicBezTo>
                  <a:cubicBezTo>
                    <a:pt x="134" y="2"/>
                    <a:pt x="136" y="1"/>
                    <a:pt x="136" y="0"/>
                  </a:cubicBezTo>
                  <a:cubicBezTo>
                    <a:pt x="139" y="0"/>
                    <a:pt x="139" y="0"/>
                    <a:pt x="139" y="0"/>
                  </a:cubicBezTo>
                  <a:cubicBezTo>
                    <a:pt x="139" y="1"/>
                    <a:pt x="141" y="2"/>
                    <a:pt x="142" y="2"/>
                  </a:cubicBezTo>
                  <a:cubicBezTo>
                    <a:pt x="143" y="2"/>
                    <a:pt x="145" y="1"/>
                    <a:pt x="145" y="0"/>
                  </a:cubicBezTo>
                  <a:cubicBezTo>
                    <a:pt x="149" y="0"/>
                    <a:pt x="149" y="0"/>
                    <a:pt x="149" y="0"/>
                  </a:cubicBezTo>
                  <a:cubicBezTo>
                    <a:pt x="149" y="1"/>
                    <a:pt x="150" y="2"/>
                    <a:pt x="151" y="2"/>
                  </a:cubicBezTo>
                  <a:cubicBezTo>
                    <a:pt x="153" y="2"/>
                    <a:pt x="154" y="1"/>
                    <a:pt x="154" y="0"/>
                  </a:cubicBezTo>
                  <a:cubicBezTo>
                    <a:pt x="158" y="0"/>
                    <a:pt x="158" y="0"/>
                    <a:pt x="158" y="0"/>
                  </a:cubicBezTo>
                  <a:cubicBezTo>
                    <a:pt x="158" y="1"/>
                    <a:pt x="159" y="2"/>
                    <a:pt x="160" y="2"/>
                  </a:cubicBezTo>
                  <a:cubicBezTo>
                    <a:pt x="162" y="2"/>
                    <a:pt x="163" y="1"/>
                    <a:pt x="163" y="0"/>
                  </a:cubicBezTo>
                  <a:cubicBezTo>
                    <a:pt x="167" y="0"/>
                    <a:pt x="167" y="0"/>
                    <a:pt x="167" y="0"/>
                  </a:cubicBezTo>
                  <a:cubicBezTo>
                    <a:pt x="167" y="1"/>
                    <a:pt x="168" y="2"/>
                    <a:pt x="169" y="2"/>
                  </a:cubicBezTo>
                  <a:cubicBezTo>
                    <a:pt x="171" y="2"/>
                    <a:pt x="172" y="1"/>
                    <a:pt x="172" y="0"/>
                  </a:cubicBezTo>
                  <a:cubicBezTo>
                    <a:pt x="176" y="0"/>
                    <a:pt x="176" y="0"/>
                    <a:pt x="176" y="0"/>
                  </a:cubicBezTo>
                  <a:cubicBezTo>
                    <a:pt x="176" y="1"/>
                    <a:pt x="177" y="2"/>
                    <a:pt x="178" y="2"/>
                  </a:cubicBezTo>
                  <a:cubicBezTo>
                    <a:pt x="180" y="2"/>
                    <a:pt x="181" y="1"/>
                    <a:pt x="181" y="0"/>
                  </a:cubicBezTo>
                  <a:cubicBezTo>
                    <a:pt x="186" y="1"/>
                    <a:pt x="189" y="5"/>
                    <a:pt x="189" y="10"/>
                  </a:cubicBezTo>
                  <a:cubicBezTo>
                    <a:pt x="189" y="11"/>
                    <a:pt x="189" y="11"/>
                    <a:pt x="189" y="12"/>
                  </a:cubicBezTo>
                  <a:cubicBezTo>
                    <a:pt x="189" y="11"/>
                    <a:pt x="188" y="11"/>
                    <a:pt x="188" y="11"/>
                  </a:cubicBezTo>
                  <a:cubicBezTo>
                    <a:pt x="186" y="11"/>
                    <a:pt x="185" y="12"/>
                    <a:pt x="185" y="14"/>
                  </a:cubicBezTo>
                  <a:cubicBezTo>
                    <a:pt x="185" y="15"/>
                    <a:pt x="186" y="16"/>
                    <a:pt x="187" y="16"/>
                  </a:cubicBezTo>
                  <a:cubicBezTo>
                    <a:pt x="187" y="17"/>
                    <a:pt x="186" y="18"/>
                    <a:pt x="185" y="18"/>
                  </a:cubicBezTo>
                  <a:cubicBezTo>
                    <a:pt x="185" y="18"/>
                    <a:pt x="184" y="18"/>
                    <a:pt x="184" y="18"/>
                  </a:cubicBezTo>
                  <a:cubicBezTo>
                    <a:pt x="182" y="18"/>
                    <a:pt x="181" y="19"/>
                    <a:pt x="181" y="20"/>
                  </a:cubicBezTo>
                  <a:cubicBezTo>
                    <a:pt x="180" y="20"/>
                    <a:pt x="180" y="20"/>
                    <a:pt x="179" y="20"/>
                  </a:cubicBezTo>
                  <a:cubicBezTo>
                    <a:pt x="177" y="20"/>
                    <a:pt x="177" y="20"/>
                    <a:pt x="177" y="20"/>
                  </a:cubicBezTo>
                  <a:cubicBezTo>
                    <a:pt x="177" y="19"/>
                    <a:pt x="176" y="18"/>
                    <a:pt x="175" y="18"/>
                  </a:cubicBezTo>
                  <a:cubicBezTo>
                    <a:pt x="173" y="18"/>
                    <a:pt x="172" y="19"/>
                    <a:pt x="172" y="20"/>
                  </a:cubicBezTo>
                  <a:cubicBezTo>
                    <a:pt x="168" y="20"/>
                    <a:pt x="168" y="20"/>
                    <a:pt x="168" y="20"/>
                  </a:cubicBezTo>
                  <a:cubicBezTo>
                    <a:pt x="168" y="19"/>
                    <a:pt x="167" y="18"/>
                    <a:pt x="165" y="18"/>
                  </a:cubicBezTo>
                  <a:cubicBezTo>
                    <a:pt x="164" y="18"/>
                    <a:pt x="163" y="19"/>
                    <a:pt x="163" y="20"/>
                  </a:cubicBezTo>
                  <a:cubicBezTo>
                    <a:pt x="159" y="20"/>
                    <a:pt x="159" y="20"/>
                    <a:pt x="159" y="20"/>
                  </a:cubicBezTo>
                  <a:cubicBezTo>
                    <a:pt x="159" y="19"/>
                    <a:pt x="158" y="18"/>
                    <a:pt x="156" y="18"/>
                  </a:cubicBezTo>
                  <a:cubicBezTo>
                    <a:pt x="155" y="18"/>
                    <a:pt x="154" y="19"/>
                    <a:pt x="154" y="20"/>
                  </a:cubicBezTo>
                  <a:cubicBezTo>
                    <a:pt x="150" y="20"/>
                    <a:pt x="150" y="20"/>
                    <a:pt x="150" y="20"/>
                  </a:cubicBezTo>
                  <a:cubicBezTo>
                    <a:pt x="150" y="19"/>
                    <a:pt x="149" y="18"/>
                    <a:pt x="147" y="18"/>
                  </a:cubicBezTo>
                  <a:cubicBezTo>
                    <a:pt x="146" y="18"/>
                    <a:pt x="145" y="19"/>
                    <a:pt x="145" y="20"/>
                  </a:cubicBezTo>
                  <a:cubicBezTo>
                    <a:pt x="141" y="20"/>
                    <a:pt x="141" y="20"/>
                    <a:pt x="141" y="20"/>
                  </a:cubicBezTo>
                  <a:cubicBezTo>
                    <a:pt x="141" y="19"/>
                    <a:pt x="140" y="18"/>
                    <a:pt x="138" y="18"/>
                  </a:cubicBezTo>
                  <a:cubicBezTo>
                    <a:pt x="137" y="18"/>
                    <a:pt x="136" y="19"/>
                    <a:pt x="136" y="20"/>
                  </a:cubicBezTo>
                  <a:cubicBezTo>
                    <a:pt x="132" y="20"/>
                    <a:pt x="132" y="20"/>
                    <a:pt x="132" y="20"/>
                  </a:cubicBezTo>
                  <a:cubicBezTo>
                    <a:pt x="132" y="19"/>
                    <a:pt x="130" y="18"/>
                    <a:pt x="129" y="18"/>
                  </a:cubicBezTo>
                  <a:cubicBezTo>
                    <a:pt x="128" y="18"/>
                    <a:pt x="126" y="19"/>
                    <a:pt x="126" y="20"/>
                  </a:cubicBezTo>
                  <a:cubicBezTo>
                    <a:pt x="122" y="20"/>
                    <a:pt x="122" y="20"/>
                    <a:pt x="122" y="20"/>
                  </a:cubicBezTo>
                  <a:cubicBezTo>
                    <a:pt x="122" y="19"/>
                    <a:pt x="121" y="18"/>
                    <a:pt x="120" y="18"/>
                  </a:cubicBezTo>
                  <a:cubicBezTo>
                    <a:pt x="118" y="18"/>
                    <a:pt x="117" y="19"/>
                    <a:pt x="117" y="20"/>
                  </a:cubicBezTo>
                  <a:cubicBezTo>
                    <a:pt x="113" y="20"/>
                    <a:pt x="113" y="20"/>
                    <a:pt x="113" y="20"/>
                  </a:cubicBezTo>
                  <a:cubicBezTo>
                    <a:pt x="113" y="19"/>
                    <a:pt x="112" y="18"/>
                    <a:pt x="111" y="18"/>
                  </a:cubicBezTo>
                  <a:cubicBezTo>
                    <a:pt x="109" y="18"/>
                    <a:pt x="108" y="19"/>
                    <a:pt x="108" y="20"/>
                  </a:cubicBezTo>
                  <a:cubicBezTo>
                    <a:pt x="104" y="20"/>
                    <a:pt x="104" y="20"/>
                    <a:pt x="104" y="20"/>
                  </a:cubicBezTo>
                  <a:cubicBezTo>
                    <a:pt x="104" y="19"/>
                    <a:pt x="103" y="18"/>
                    <a:pt x="102" y="18"/>
                  </a:cubicBezTo>
                  <a:cubicBezTo>
                    <a:pt x="100" y="18"/>
                    <a:pt x="99" y="19"/>
                    <a:pt x="99" y="20"/>
                  </a:cubicBezTo>
                  <a:cubicBezTo>
                    <a:pt x="95" y="20"/>
                    <a:pt x="95" y="20"/>
                    <a:pt x="95" y="20"/>
                  </a:cubicBezTo>
                  <a:cubicBezTo>
                    <a:pt x="95" y="19"/>
                    <a:pt x="94" y="18"/>
                    <a:pt x="93" y="18"/>
                  </a:cubicBezTo>
                  <a:cubicBezTo>
                    <a:pt x="91" y="18"/>
                    <a:pt x="90" y="19"/>
                    <a:pt x="90" y="20"/>
                  </a:cubicBezTo>
                  <a:cubicBezTo>
                    <a:pt x="86" y="20"/>
                    <a:pt x="86" y="20"/>
                    <a:pt x="86" y="20"/>
                  </a:cubicBezTo>
                  <a:cubicBezTo>
                    <a:pt x="86" y="19"/>
                    <a:pt x="85" y="18"/>
                    <a:pt x="83" y="18"/>
                  </a:cubicBezTo>
                  <a:cubicBezTo>
                    <a:pt x="82" y="18"/>
                    <a:pt x="81" y="19"/>
                    <a:pt x="81" y="20"/>
                  </a:cubicBezTo>
                  <a:cubicBezTo>
                    <a:pt x="77" y="20"/>
                    <a:pt x="77" y="20"/>
                    <a:pt x="77" y="20"/>
                  </a:cubicBezTo>
                  <a:cubicBezTo>
                    <a:pt x="77" y="19"/>
                    <a:pt x="76" y="18"/>
                    <a:pt x="74" y="18"/>
                  </a:cubicBezTo>
                  <a:cubicBezTo>
                    <a:pt x="73" y="18"/>
                    <a:pt x="72" y="19"/>
                    <a:pt x="72" y="20"/>
                  </a:cubicBezTo>
                  <a:cubicBezTo>
                    <a:pt x="68" y="20"/>
                    <a:pt x="68" y="20"/>
                    <a:pt x="68" y="20"/>
                  </a:cubicBezTo>
                  <a:cubicBezTo>
                    <a:pt x="68" y="19"/>
                    <a:pt x="67" y="18"/>
                    <a:pt x="65" y="18"/>
                  </a:cubicBezTo>
                  <a:cubicBezTo>
                    <a:pt x="64" y="18"/>
                    <a:pt x="63" y="19"/>
                    <a:pt x="63" y="20"/>
                  </a:cubicBezTo>
                  <a:cubicBezTo>
                    <a:pt x="59" y="20"/>
                    <a:pt x="59" y="20"/>
                    <a:pt x="59" y="20"/>
                  </a:cubicBezTo>
                  <a:cubicBezTo>
                    <a:pt x="59" y="19"/>
                    <a:pt x="58" y="18"/>
                    <a:pt x="56" y="18"/>
                  </a:cubicBezTo>
                  <a:cubicBezTo>
                    <a:pt x="55" y="18"/>
                    <a:pt x="54" y="19"/>
                    <a:pt x="54" y="20"/>
                  </a:cubicBezTo>
                  <a:cubicBezTo>
                    <a:pt x="50" y="20"/>
                    <a:pt x="50" y="20"/>
                    <a:pt x="50" y="20"/>
                  </a:cubicBezTo>
                  <a:cubicBezTo>
                    <a:pt x="50" y="19"/>
                    <a:pt x="48" y="18"/>
                    <a:pt x="47" y="18"/>
                  </a:cubicBezTo>
                  <a:cubicBezTo>
                    <a:pt x="46" y="18"/>
                    <a:pt x="44" y="19"/>
                    <a:pt x="44" y="20"/>
                  </a:cubicBezTo>
                  <a:cubicBezTo>
                    <a:pt x="41" y="20"/>
                    <a:pt x="41" y="20"/>
                    <a:pt x="41" y="20"/>
                  </a:cubicBezTo>
                  <a:cubicBezTo>
                    <a:pt x="41" y="19"/>
                    <a:pt x="39" y="18"/>
                    <a:pt x="38" y="18"/>
                  </a:cubicBezTo>
                  <a:cubicBezTo>
                    <a:pt x="37" y="18"/>
                    <a:pt x="35" y="19"/>
                    <a:pt x="35" y="20"/>
                  </a:cubicBezTo>
                  <a:cubicBezTo>
                    <a:pt x="31" y="20"/>
                    <a:pt x="31" y="20"/>
                    <a:pt x="31" y="20"/>
                  </a:cubicBezTo>
                  <a:cubicBezTo>
                    <a:pt x="31" y="19"/>
                    <a:pt x="30" y="18"/>
                    <a:pt x="29" y="18"/>
                  </a:cubicBezTo>
                  <a:cubicBezTo>
                    <a:pt x="27" y="18"/>
                    <a:pt x="26" y="19"/>
                    <a:pt x="26" y="20"/>
                  </a:cubicBezTo>
                  <a:cubicBezTo>
                    <a:pt x="22" y="20"/>
                    <a:pt x="22" y="20"/>
                    <a:pt x="22" y="20"/>
                  </a:cubicBezTo>
                  <a:cubicBezTo>
                    <a:pt x="22" y="19"/>
                    <a:pt x="21" y="18"/>
                    <a:pt x="20" y="18"/>
                  </a:cubicBezTo>
                  <a:cubicBezTo>
                    <a:pt x="18" y="18"/>
                    <a:pt x="17" y="19"/>
                    <a:pt x="17" y="20"/>
                  </a:cubicBezTo>
                  <a:cubicBezTo>
                    <a:pt x="13" y="20"/>
                    <a:pt x="13" y="20"/>
                    <a:pt x="13" y="20"/>
                  </a:cubicBezTo>
                  <a:cubicBezTo>
                    <a:pt x="13" y="19"/>
                    <a:pt x="12" y="18"/>
                    <a:pt x="11" y="18"/>
                  </a:cubicBezTo>
                  <a:cubicBezTo>
                    <a:pt x="9" y="18"/>
                    <a:pt x="8" y="19"/>
                    <a:pt x="8" y="20"/>
                  </a:cubicBezTo>
                  <a:cubicBezTo>
                    <a:pt x="3" y="19"/>
                    <a:pt x="0" y="15"/>
                    <a:pt x="0" y="10"/>
                  </a:cubicBezTo>
                  <a:cubicBezTo>
                    <a:pt x="0" y="9"/>
                    <a:pt x="0" y="9"/>
                    <a:pt x="0" y="8"/>
                  </a:cubicBezTo>
                  <a:cubicBezTo>
                    <a:pt x="0" y="9"/>
                    <a:pt x="1" y="9"/>
                    <a:pt x="2" y="9"/>
                  </a:cubicBezTo>
                  <a:cubicBezTo>
                    <a:pt x="3" y="9"/>
                    <a:pt x="4" y="8"/>
                    <a:pt x="4" y="6"/>
                  </a:cubicBezTo>
                  <a:cubicBezTo>
                    <a:pt x="4" y="5"/>
                    <a:pt x="3" y="4"/>
                    <a:pt x="2" y="4"/>
                  </a:cubicBezTo>
                  <a:cubicBezTo>
                    <a:pt x="2" y="3"/>
                    <a:pt x="3" y="2"/>
                    <a:pt x="4" y="2"/>
                  </a:cubicBezTo>
                  <a:cubicBezTo>
                    <a:pt x="4" y="2"/>
                    <a:pt x="5" y="2"/>
                    <a:pt x="6" y="2"/>
                  </a:cubicBezTo>
                  <a:cubicBezTo>
                    <a:pt x="7" y="2"/>
                    <a:pt x="8" y="1"/>
                    <a:pt x="8" y="0"/>
                  </a:cubicBezTo>
                  <a:cubicBezTo>
                    <a:pt x="9" y="0"/>
                    <a:pt x="9" y="0"/>
                    <a:pt x="10" y="0"/>
                  </a:cubicBezTo>
                  <a:close/>
                  <a:moveTo>
                    <a:pt x="6" y="11"/>
                  </a:moveTo>
                  <a:cubicBezTo>
                    <a:pt x="7" y="11"/>
                    <a:pt x="8" y="12"/>
                    <a:pt x="8" y="14"/>
                  </a:cubicBezTo>
                  <a:cubicBezTo>
                    <a:pt x="8" y="15"/>
                    <a:pt x="7" y="16"/>
                    <a:pt x="6" y="16"/>
                  </a:cubicBezTo>
                  <a:cubicBezTo>
                    <a:pt x="4" y="16"/>
                    <a:pt x="3" y="15"/>
                    <a:pt x="3" y="14"/>
                  </a:cubicBezTo>
                  <a:cubicBezTo>
                    <a:pt x="3" y="12"/>
                    <a:pt x="4" y="11"/>
                    <a:pt x="6" y="11"/>
                  </a:cubicBezTo>
                  <a:close/>
                  <a:moveTo>
                    <a:pt x="15" y="11"/>
                  </a:moveTo>
                  <a:cubicBezTo>
                    <a:pt x="16" y="11"/>
                    <a:pt x="17" y="12"/>
                    <a:pt x="17" y="14"/>
                  </a:cubicBezTo>
                  <a:cubicBezTo>
                    <a:pt x="17" y="15"/>
                    <a:pt x="16" y="16"/>
                    <a:pt x="15" y="16"/>
                  </a:cubicBezTo>
                  <a:cubicBezTo>
                    <a:pt x="13" y="16"/>
                    <a:pt x="12" y="15"/>
                    <a:pt x="12" y="14"/>
                  </a:cubicBezTo>
                  <a:cubicBezTo>
                    <a:pt x="12" y="12"/>
                    <a:pt x="13" y="11"/>
                    <a:pt x="15" y="11"/>
                  </a:cubicBezTo>
                  <a:close/>
                  <a:moveTo>
                    <a:pt x="24" y="11"/>
                  </a:moveTo>
                  <a:cubicBezTo>
                    <a:pt x="25" y="11"/>
                    <a:pt x="26" y="12"/>
                    <a:pt x="26" y="14"/>
                  </a:cubicBezTo>
                  <a:cubicBezTo>
                    <a:pt x="26" y="15"/>
                    <a:pt x="25" y="16"/>
                    <a:pt x="24" y="16"/>
                  </a:cubicBezTo>
                  <a:cubicBezTo>
                    <a:pt x="22" y="16"/>
                    <a:pt x="21" y="15"/>
                    <a:pt x="21" y="14"/>
                  </a:cubicBezTo>
                  <a:cubicBezTo>
                    <a:pt x="21" y="12"/>
                    <a:pt x="22" y="11"/>
                    <a:pt x="24" y="11"/>
                  </a:cubicBezTo>
                  <a:close/>
                  <a:moveTo>
                    <a:pt x="33" y="11"/>
                  </a:moveTo>
                  <a:cubicBezTo>
                    <a:pt x="34" y="11"/>
                    <a:pt x="35" y="12"/>
                    <a:pt x="35" y="14"/>
                  </a:cubicBezTo>
                  <a:cubicBezTo>
                    <a:pt x="35" y="15"/>
                    <a:pt x="34" y="16"/>
                    <a:pt x="33" y="16"/>
                  </a:cubicBezTo>
                  <a:cubicBezTo>
                    <a:pt x="31" y="16"/>
                    <a:pt x="30" y="15"/>
                    <a:pt x="30" y="14"/>
                  </a:cubicBezTo>
                  <a:cubicBezTo>
                    <a:pt x="30" y="12"/>
                    <a:pt x="31" y="11"/>
                    <a:pt x="33" y="11"/>
                  </a:cubicBezTo>
                  <a:close/>
                  <a:moveTo>
                    <a:pt x="42" y="11"/>
                  </a:moveTo>
                  <a:cubicBezTo>
                    <a:pt x="43" y="11"/>
                    <a:pt x="44" y="12"/>
                    <a:pt x="44" y="14"/>
                  </a:cubicBezTo>
                  <a:cubicBezTo>
                    <a:pt x="44" y="15"/>
                    <a:pt x="43" y="16"/>
                    <a:pt x="42" y="16"/>
                  </a:cubicBezTo>
                  <a:cubicBezTo>
                    <a:pt x="41" y="16"/>
                    <a:pt x="39" y="15"/>
                    <a:pt x="39" y="14"/>
                  </a:cubicBezTo>
                  <a:cubicBezTo>
                    <a:pt x="39" y="12"/>
                    <a:pt x="41" y="11"/>
                    <a:pt x="42" y="11"/>
                  </a:cubicBezTo>
                  <a:close/>
                  <a:moveTo>
                    <a:pt x="51" y="11"/>
                  </a:moveTo>
                  <a:cubicBezTo>
                    <a:pt x="52" y="11"/>
                    <a:pt x="54" y="12"/>
                    <a:pt x="54" y="14"/>
                  </a:cubicBezTo>
                  <a:cubicBezTo>
                    <a:pt x="54" y="15"/>
                    <a:pt x="52" y="16"/>
                    <a:pt x="51" y="16"/>
                  </a:cubicBezTo>
                  <a:cubicBezTo>
                    <a:pt x="50" y="16"/>
                    <a:pt x="48" y="15"/>
                    <a:pt x="48" y="14"/>
                  </a:cubicBezTo>
                  <a:cubicBezTo>
                    <a:pt x="48" y="12"/>
                    <a:pt x="50" y="11"/>
                    <a:pt x="51" y="11"/>
                  </a:cubicBezTo>
                  <a:close/>
                  <a:moveTo>
                    <a:pt x="60" y="11"/>
                  </a:moveTo>
                  <a:cubicBezTo>
                    <a:pt x="62" y="11"/>
                    <a:pt x="63" y="12"/>
                    <a:pt x="63" y="14"/>
                  </a:cubicBezTo>
                  <a:cubicBezTo>
                    <a:pt x="63" y="15"/>
                    <a:pt x="62" y="16"/>
                    <a:pt x="60" y="16"/>
                  </a:cubicBezTo>
                  <a:cubicBezTo>
                    <a:pt x="59" y="16"/>
                    <a:pt x="58" y="15"/>
                    <a:pt x="58" y="14"/>
                  </a:cubicBezTo>
                  <a:cubicBezTo>
                    <a:pt x="58" y="12"/>
                    <a:pt x="59" y="11"/>
                    <a:pt x="60" y="11"/>
                  </a:cubicBezTo>
                  <a:close/>
                  <a:moveTo>
                    <a:pt x="69" y="11"/>
                  </a:moveTo>
                  <a:cubicBezTo>
                    <a:pt x="71" y="11"/>
                    <a:pt x="72" y="12"/>
                    <a:pt x="72" y="14"/>
                  </a:cubicBezTo>
                  <a:cubicBezTo>
                    <a:pt x="72" y="15"/>
                    <a:pt x="71" y="16"/>
                    <a:pt x="69" y="16"/>
                  </a:cubicBezTo>
                  <a:cubicBezTo>
                    <a:pt x="68" y="16"/>
                    <a:pt x="67" y="15"/>
                    <a:pt x="67" y="14"/>
                  </a:cubicBezTo>
                  <a:cubicBezTo>
                    <a:pt x="67" y="12"/>
                    <a:pt x="68" y="11"/>
                    <a:pt x="69" y="11"/>
                  </a:cubicBezTo>
                  <a:close/>
                  <a:moveTo>
                    <a:pt x="78" y="11"/>
                  </a:moveTo>
                  <a:cubicBezTo>
                    <a:pt x="80" y="11"/>
                    <a:pt x="81" y="12"/>
                    <a:pt x="81" y="14"/>
                  </a:cubicBezTo>
                  <a:cubicBezTo>
                    <a:pt x="81" y="15"/>
                    <a:pt x="80" y="16"/>
                    <a:pt x="78" y="16"/>
                  </a:cubicBezTo>
                  <a:cubicBezTo>
                    <a:pt x="77" y="16"/>
                    <a:pt x="76" y="15"/>
                    <a:pt x="76" y="14"/>
                  </a:cubicBezTo>
                  <a:cubicBezTo>
                    <a:pt x="76" y="12"/>
                    <a:pt x="77" y="11"/>
                    <a:pt x="78" y="11"/>
                  </a:cubicBezTo>
                  <a:close/>
                  <a:moveTo>
                    <a:pt x="87" y="11"/>
                  </a:moveTo>
                  <a:cubicBezTo>
                    <a:pt x="89" y="11"/>
                    <a:pt x="90" y="12"/>
                    <a:pt x="90" y="14"/>
                  </a:cubicBezTo>
                  <a:cubicBezTo>
                    <a:pt x="90" y="15"/>
                    <a:pt x="89" y="16"/>
                    <a:pt x="87" y="16"/>
                  </a:cubicBezTo>
                  <a:cubicBezTo>
                    <a:pt x="86" y="16"/>
                    <a:pt x="85" y="15"/>
                    <a:pt x="85" y="14"/>
                  </a:cubicBezTo>
                  <a:cubicBezTo>
                    <a:pt x="85" y="12"/>
                    <a:pt x="86" y="11"/>
                    <a:pt x="87" y="11"/>
                  </a:cubicBezTo>
                  <a:close/>
                  <a:moveTo>
                    <a:pt x="97" y="11"/>
                  </a:moveTo>
                  <a:cubicBezTo>
                    <a:pt x="98" y="11"/>
                    <a:pt x="99" y="12"/>
                    <a:pt x="99" y="14"/>
                  </a:cubicBezTo>
                  <a:cubicBezTo>
                    <a:pt x="99" y="15"/>
                    <a:pt x="98" y="16"/>
                    <a:pt x="97" y="16"/>
                  </a:cubicBezTo>
                  <a:cubicBezTo>
                    <a:pt x="95" y="16"/>
                    <a:pt x="94" y="15"/>
                    <a:pt x="94" y="14"/>
                  </a:cubicBezTo>
                  <a:cubicBezTo>
                    <a:pt x="94" y="12"/>
                    <a:pt x="95" y="11"/>
                    <a:pt x="97" y="11"/>
                  </a:cubicBezTo>
                  <a:close/>
                  <a:moveTo>
                    <a:pt x="106" y="11"/>
                  </a:moveTo>
                  <a:cubicBezTo>
                    <a:pt x="107" y="11"/>
                    <a:pt x="108" y="12"/>
                    <a:pt x="108" y="14"/>
                  </a:cubicBezTo>
                  <a:cubicBezTo>
                    <a:pt x="108" y="15"/>
                    <a:pt x="107" y="16"/>
                    <a:pt x="106" y="16"/>
                  </a:cubicBezTo>
                  <a:cubicBezTo>
                    <a:pt x="104" y="16"/>
                    <a:pt x="103" y="15"/>
                    <a:pt x="103" y="14"/>
                  </a:cubicBezTo>
                  <a:cubicBezTo>
                    <a:pt x="103" y="12"/>
                    <a:pt x="104" y="11"/>
                    <a:pt x="106" y="11"/>
                  </a:cubicBezTo>
                  <a:close/>
                  <a:moveTo>
                    <a:pt x="115" y="11"/>
                  </a:moveTo>
                  <a:cubicBezTo>
                    <a:pt x="116" y="11"/>
                    <a:pt x="117" y="12"/>
                    <a:pt x="117" y="14"/>
                  </a:cubicBezTo>
                  <a:cubicBezTo>
                    <a:pt x="117" y="15"/>
                    <a:pt x="116" y="16"/>
                    <a:pt x="115" y="16"/>
                  </a:cubicBezTo>
                  <a:cubicBezTo>
                    <a:pt x="113" y="16"/>
                    <a:pt x="112" y="15"/>
                    <a:pt x="112" y="14"/>
                  </a:cubicBezTo>
                  <a:cubicBezTo>
                    <a:pt x="112" y="12"/>
                    <a:pt x="113" y="11"/>
                    <a:pt x="115" y="11"/>
                  </a:cubicBezTo>
                  <a:close/>
                  <a:moveTo>
                    <a:pt x="124" y="11"/>
                  </a:moveTo>
                  <a:cubicBezTo>
                    <a:pt x="125" y="11"/>
                    <a:pt x="126" y="12"/>
                    <a:pt x="126" y="14"/>
                  </a:cubicBezTo>
                  <a:cubicBezTo>
                    <a:pt x="126" y="15"/>
                    <a:pt x="125" y="16"/>
                    <a:pt x="124" y="16"/>
                  </a:cubicBezTo>
                  <a:cubicBezTo>
                    <a:pt x="122" y="16"/>
                    <a:pt x="121" y="15"/>
                    <a:pt x="121" y="14"/>
                  </a:cubicBezTo>
                  <a:cubicBezTo>
                    <a:pt x="121" y="12"/>
                    <a:pt x="122" y="11"/>
                    <a:pt x="124" y="11"/>
                  </a:cubicBezTo>
                  <a:close/>
                  <a:moveTo>
                    <a:pt x="133" y="11"/>
                  </a:moveTo>
                  <a:cubicBezTo>
                    <a:pt x="134" y="11"/>
                    <a:pt x="136" y="12"/>
                    <a:pt x="136" y="14"/>
                  </a:cubicBezTo>
                  <a:cubicBezTo>
                    <a:pt x="136" y="15"/>
                    <a:pt x="134" y="16"/>
                    <a:pt x="133" y="16"/>
                  </a:cubicBezTo>
                  <a:cubicBezTo>
                    <a:pt x="132" y="16"/>
                    <a:pt x="130" y="15"/>
                    <a:pt x="130" y="14"/>
                  </a:cubicBezTo>
                  <a:cubicBezTo>
                    <a:pt x="130" y="12"/>
                    <a:pt x="132" y="11"/>
                    <a:pt x="133" y="11"/>
                  </a:cubicBezTo>
                  <a:close/>
                  <a:moveTo>
                    <a:pt x="142" y="11"/>
                  </a:moveTo>
                  <a:cubicBezTo>
                    <a:pt x="143" y="11"/>
                    <a:pt x="145" y="12"/>
                    <a:pt x="145" y="14"/>
                  </a:cubicBezTo>
                  <a:cubicBezTo>
                    <a:pt x="145" y="15"/>
                    <a:pt x="143" y="16"/>
                    <a:pt x="142" y="16"/>
                  </a:cubicBezTo>
                  <a:cubicBezTo>
                    <a:pt x="141" y="16"/>
                    <a:pt x="139" y="15"/>
                    <a:pt x="139" y="14"/>
                  </a:cubicBezTo>
                  <a:cubicBezTo>
                    <a:pt x="139" y="12"/>
                    <a:pt x="141" y="11"/>
                    <a:pt x="142" y="11"/>
                  </a:cubicBezTo>
                  <a:close/>
                  <a:moveTo>
                    <a:pt x="151" y="11"/>
                  </a:moveTo>
                  <a:cubicBezTo>
                    <a:pt x="153" y="11"/>
                    <a:pt x="154" y="12"/>
                    <a:pt x="154" y="14"/>
                  </a:cubicBezTo>
                  <a:cubicBezTo>
                    <a:pt x="154" y="15"/>
                    <a:pt x="153" y="16"/>
                    <a:pt x="151" y="16"/>
                  </a:cubicBezTo>
                  <a:cubicBezTo>
                    <a:pt x="150" y="16"/>
                    <a:pt x="149" y="15"/>
                    <a:pt x="149" y="14"/>
                  </a:cubicBezTo>
                  <a:cubicBezTo>
                    <a:pt x="149" y="12"/>
                    <a:pt x="150" y="11"/>
                    <a:pt x="151" y="11"/>
                  </a:cubicBezTo>
                  <a:close/>
                  <a:moveTo>
                    <a:pt x="160" y="11"/>
                  </a:moveTo>
                  <a:cubicBezTo>
                    <a:pt x="162" y="11"/>
                    <a:pt x="163" y="12"/>
                    <a:pt x="163" y="14"/>
                  </a:cubicBezTo>
                  <a:cubicBezTo>
                    <a:pt x="163" y="15"/>
                    <a:pt x="162" y="16"/>
                    <a:pt x="160" y="16"/>
                  </a:cubicBezTo>
                  <a:cubicBezTo>
                    <a:pt x="159" y="16"/>
                    <a:pt x="158" y="15"/>
                    <a:pt x="158" y="14"/>
                  </a:cubicBezTo>
                  <a:cubicBezTo>
                    <a:pt x="158" y="12"/>
                    <a:pt x="159" y="11"/>
                    <a:pt x="160" y="11"/>
                  </a:cubicBezTo>
                  <a:close/>
                  <a:moveTo>
                    <a:pt x="169" y="11"/>
                  </a:moveTo>
                  <a:cubicBezTo>
                    <a:pt x="171" y="11"/>
                    <a:pt x="172" y="12"/>
                    <a:pt x="172" y="14"/>
                  </a:cubicBezTo>
                  <a:cubicBezTo>
                    <a:pt x="172" y="15"/>
                    <a:pt x="171" y="16"/>
                    <a:pt x="169" y="16"/>
                  </a:cubicBezTo>
                  <a:cubicBezTo>
                    <a:pt x="168" y="16"/>
                    <a:pt x="167" y="15"/>
                    <a:pt x="167" y="14"/>
                  </a:cubicBezTo>
                  <a:cubicBezTo>
                    <a:pt x="167" y="12"/>
                    <a:pt x="168" y="11"/>
                    <a:pt x="169" y="11"/>
                  </a:cubicBezTo>
                  <a:close/>
                  <a:moveTo>
                    <a:pt x="178" y="11"/>
                  </a:moveTo>
                  <a:cubicBezTo>
                    <a:pt x="180" y="11"/>
                    <a:pt x="181" y="12"/>
                    <a:pt x="181" y="14"/>
                  </a:cubicBezTo>
                  <a:cubicBezTo>
                    <a:pt x="181" y="15"/>
                    <a:pt x="180" y="16"/>
                    <a:pt x="178" y="16"/>
                  </a:cubicBezTo>
                  <a:cubicBezTo>
                    <a:pt x="177" y="16"/>
                    <a:pt x="176" y="15"/>
                    <a:pt x="176" y="14"/>
                  </a:cubicBezTo>
                  <a:cubicBezTo>
                    <a:pt x="176" y="12"/>
                    <a:pt x="177" y="11"/>
                    <a:pt x="178" y="11"/>
                  </a:cubicBezTo>
                  <a:close/>
                  <a:moveTo>
                    <a:pt x="11" y="4"/>
                  </a:moveTo>
                  <a:cubicBezTo>
                    <a:pt x="12" y="4"/>
                    <a:pt x="13" y="5"/>
                    <a:pt x="13" y="6"/>
                  </a:cubicBezTo>
                  <a:cubicBezTo>
                    <a:pt x="13" y="8"/>
                    <a:pt x="12" y="9"/>
                    <a:pt x="11" y="9"/>
                  </a:cubicBezTo>
                  <a:cubicBezTo>
                    <a:pt x="9" y="9"/>
                    <a:pt x="8" y="8"/>
                    <a:pt x="8" y="6"/>
                  </a:cubicBezTo>
                  <a:cubicBezTo>
                    <a:pt x="8" y="5"/>
                    <a:pt x="9" y="4"/>
                    <a:pt x="11" y="4"/>
                  </a:cubicBezTo>
                  <a:close/>
                  <a:moveTo>
                    <a:pt x="20" y="4"/>
                  </a:moveTo>
                  <a:cubicBezTo>
                    <a:pt x="21" y="4"/>
                    <a:pt x="22" y="5"/>
                    <a:pt x="22" y="6"/>
                  </a:cubicBezTo>
                  <a:cubicBezTo>
                    <a:pt x="22" y="8"/>
                    <a:pt x="21" y="9"/>
                    <a:pt x="20" y="9"/>
                  </a:cubicBezTo>
                  <a:cubicBezTo>
                    <a:pt x="18" y="9"/>
                    <a:pt x="17" y="8"/>
                    <a:pt x="17" y="6"/>
                  </a:cubicBezTo>
                  <a:cubicBezTo>
                    <a:pt x="17" y="5"/>
                    <a:pt x="18" y="4"/>
                    <a:pt x="20" y="4"/>
                  </a:cubicBezTo>
                  <a:close/>
                  <a:moveTo>
                    <a:pt x="29" y="4"/>
                  </a:moveTo>
                  <a:cubicBezTo>
                    <a:pt x="30" y="4"/>
                    <a:pt x="31" y="5"/>
                    <a:pt x="31" y="6"/>
                  </a:cubicBezTo>
                  <a:cubicBezTo>
                    <a:pt x="31" y="8"/>
                    <a:pt x="30" y="9"/>
                    <a:pt x="29" y="9"/>
                  </a:cubicBezTo>
                  <a:cubicBezTo>
                    <a:pt x="27" y="9"/>
                    <a:pt x="26" y="8"/>
                    <a:pt x="26" y="6"/>
                  </a:cubicBezTo>
                  <a:cubicBezTo>
                    <a:pt x="26" y="5"/>
                    <a:pt x="27" y="4"/>
                    <a:pt x="29" y="4"/>
                  </a:cubicBezTo>
                  <a:close/>
                  <a:moveTo>
                    <a:pt x="38" y="4"/>
                  </a:moveTo>
                  <a:cubicBezTo>
                    <a:pt x="39" y="4"/>
                    <a:pt x="41" y="5"/>
                    <a:pt x="41" y="6"/>
                  </a:cubicBezTo>
                  <a:cubicBezTo>
                    <a:pt x="41" y="8"/>
                    <a:pt x="39" y="9"/>
                    <a:pt x="38" y="9"/>
                  </a:cubicBezTo>
                  <a:cubicBezTo>
                    <a:pt x="37" y="9"/>
                    <a:pt x="35" y="8"/>
                    <a:pt x="35" y="6"/>
                  </a:cubicBezTo>
                  <a:cubicBezTo>
                    <a:pt x="35" y="5"/>
                    <a:pt x="37" y="4"/>
                    <a:pt x="38" y="4"/>
                  </a:cubicBezTo>
                  <a:close/>
                  <a:moveTo>
                    <a:pt x="47" y="4"/>
                  </a:moveTo>
                  <a:cubicBezTo>
                    <a:pt x="48" y="4"/>
                    <a:pt x="50" y="5"/>
                    <a:pt x="50" y="6"/>
                  </a:cubicBezTo>
                  <a:cubicBezTo>
                    <a:pt x="50" y="8"/>
                    <a:pt x="48" y="9"/>
                    <a:pt x="47" y="9"/>
                  </a:cubicBezTo>
                  <a:cubicBezTo>
                    <a:pt x="46" y="9"/>
                    <a:pt x="44" y="8"/>
                    <a:pt x="44" y="6"/>
                  </a:cubicBezTo>
                  <a:cubicBezTo>
                    <a:pt x="44" y="5"/>
                    <a:pt x="46" y="4"/>
                    <a:pt x="47" y="4"/>
                  </a:cubicBezTo>
                  <a:close/>
                  <a:moveTo>
                    <a:pt x="56" y="4"/>
                  </a:moveTo>
                  <a:cubicBezTo>
                    <a:pt x="58" y="4"/>
                    <a:pt x="59" y="5"/>
                    <a:pt x="59" y="6"/>
                  </a:cubicBezTo>
                  <a:cubicBezTo>
                    <a:pt x="59" y="8"/>
                    <a:pt x="58" y="9"/>
                    <a:pt x="56" y="9"/>
                  </a:cubicBezTo>
                  <a:cubicBezTo>
                    <a:pt x="55" y="9"/>
                    <a:pt x="54" y="8"/>
                    <a:pt x="54" y="6"/>
                  </a:cubicBezTo>
                  <a:cubicBezTo>
                    <a:pt x="54" y="5"/>
                    <a:pt x="55" y="4"/>
                    <a:pt x="56" y="4"/>
                  </a:cubicBezTo>
                  <a:close/>
                  <a:moveTo>
                    <a:pt x="65" y="4"/>
                  </a:moveTo>
                  <a:cubicBezTo>
                    <a:pt x="67" y="4"/>
                    <a:pt x="68" y="5"/>
                    <a:pt x="68" y="6"/>
                  </a:cubicBezTo>
                  <a:cubicBezTo>
                    <a:pt x="68" y="8"/>
                    <a:pt x="67" y="9"/>
                    <a:pt x="65" y="9"/>
                  </a:cubicBezTo>
                  <a:cubicBezTo>
                    <a:pt x="64" y="9"/>
                    <a:pt x="63" y="8"/>
                    <a:pt x="63" y="6"/>
                  </a:cubicBezTo>
                  <a:cubicBezTo>
                    <a:pt x="63" y="5"/>
                    <a:pt x="64" y="4"/>
                    <a:pt x="65" y="4"/>
                  </a:cubicBezTo>
                  <a:close/>
                  <a:moveTo>
                    <a:pt x="74" y="4"/>
                  </a:moveTo>
                  <a:cubicBezTo>
                    <a:pt x="76" y="4"/>
                    <a:pt x="77" y="5"/>
                    <a:pt x="77" y="6"/>
                  </a:cubicBezTo>
                  <a:cubicBezTo>
                    <a:pt x="77" y="8"/>
                    <a:pt x="76" y="9"/>
                    <a:pt x="74" y="9"/>
                  </a:cubicBezTo>
                  <a:cubicBezTo>
                    <a:pt x="73" y="9"/>
                    <a:pt x="72" y="8"/>
                    <a:pt x="72" y="6"/>
                  </a:cubicBezTo>
                  <a:cubicBezTo>
                    <a:pt x="72" y="5"/>
                    <a:pt x="73" y="4"/>
                    <a:pt x="74" y="4"/>
                  </a:cubicBezTo>
                  <a:close/>
                  <a:moveTo>
                    <a:pt x="83" y="4"/>
                  </a:moveTo>
                  <a:cubicBezTo>
                    <a:pt x="85" y="4"/>
                    <a:pt x="86" y="5"/>
                    <a:pt x="86" y="6"/>
                  </a:cubicBezTo>
                  <a:cubicBezTo>
                    <a:pt x="86" y="8"/>
                    <a:pt x="85" y="9"/>
                    <a:pt x="83" y="9"/>
                  </a:cubicBezTo>
                  <a:cubicBezTo>
                    <a:pt x="82" y="9"/>
                    <a:pt x="81" y="8"/>
                    <a:pt x="81" y="6"/>
                  </a:cubicBezTo>
                  <a:cubicBezTo>
                    <a:pt x="81" y="5"/>
                    <a:pt x="82" y="4"/>
                    <a:pt x="83" y="4"/>
                  </a:cubicBezTo>
                  <a:close/>
                  <a:moveTo>
                    <a:pt x="93" y="4"/>
                  </a:moveTo>
                  <a:cubicBezTo>
                    <a:pt x="94" y="4"/>
                    <a:pt x="95" y="5"/>
                    <a:pt x="95" y="6"/>
                  </a:cubicBezTo>
                  <a:cubicBezTo>
                    <a:pt x="95" y="8"/>
                    <a:pt x="94" y="9"/>
                    <a:pt x="93" y="9"/>
                  </a:cubicBezTo>
                  <a:cubicBezTo>
                    <a:pt x="91" y="9"/>
                    <a:pt x="90" y="8"/>
                    <a:pt x="90" y="6"/>
                  </a:cubicBezTo>
                  <a:cubicBezTo>
                    <a:pt x="90" y="5"/>
                    <a:pt x="91" y="4"/>
                    <a:pt x="93" y="4"/>
                  </a:cubicBezTo>
                  <a:close/>
                  <a:moveTo>
                    <a:pt x="102" y="4"/>
                  </a:moveTo>
                  <a:cubicBezTo>
                    <a:pt x="103" y="4"/>
                    <a:pt x="104" y="5"/>
                    <a:pt x="104" y="6"/>
                  </a:cubicBezTo>
                  <a:cubicBezTo>
                    <a:pt x="104" y="8"/>
                    <a:pt x="103" y="9"/>
                    <a:pt x="102" y="9"/>
                  </a:cubicBezTo>
                  <a:cubicBezTo>
                    <a:pt x="100" y="9"/>
                    <a:pt x="99" y="8"/>
                    <a:pt x="99" y="6"/>
                  </a:cubicBezTo>
                  <a:cubicBezTo>
                    <a:pt x="99" y="5"/>
                    <a:pt x="100" y="4"/>
                    <a:pt x="102" y="4"/>
                  </a:cubicBezTo>
                  <a:close/>
                  <a:moveTo>
                    <a:pt x="111" y="4"/>
                  </a:moveTo>
                  <a:cubicBezTo>
                    <a:pt x="112" y="4"/>
                    <a:pt x="113" y="5"/>
                    <a:pt x="113" y="6"/>
                  </a:cubicBezTo>
                  <a:cubicBezTo>
                    <a:pt x="113" y="8"/>
                    <a:pt x="112" y="9"/>
                    <a:pt x="111" y="9"/>
                  </a:cubicBezTo>
                  <a:cubicBezTo>
                    <a:pt x="109" y="9"/>
                    <a:pt x="108" y="8"/>
                    <a:pt x="108" y="6"/>
                  </a:cubicBezTo>
                  <a:cubicBezTo>
                    <a:pt x="108" y="5"/>
                    <a:pt x="109" y="4"/>
                    <a:pt x="111" y="4"/>
                  </a:cubicBezTo>
                  <a:close/>
                  <a:moveTo>
                    <a:pt x="120" y="4"/>
                  </a:moveTo>
                  <a:cubicBezTo>
                    <a:pt x="121" y="4"/>
                    <a:pt x="122" y="5"/>
                    <a:pt x="122" y="6"/>
                  </a:cubicBezTo>
                  <a:cubicBezTo>
                    <a:pt x="122" y="8"/>
                    <a:pt x="121" y="9"/>
                    <a:pt x="120" y="9"/>
                  </a:cubicBezTo>
                  <a:cubicBezTo>
                    <a:pt x="118" y="9"/>
                    <a:pt x="117" y="8"/>
                    <a:pt x="117" y="6"/>
                  </a:cubicBezTo>
                  <a:cubicBezTo>
                    <a:pt x="117" y="5"/>
                    <a:pt x="118" y="4"/>
                    <a:pt x="120" y="4"/>
                  </a:cubicBezTo>
                  <a:close/>
                  <a:moveTo>
                    <a:pt x="129" y="4"/>
                  </a:moveTo>
                  <a:cubicBezTo>
                    <a:pt x="130" y="4"/>
                    <a:pt x="132" y="5"/>
                    <a:pt x="132" y="6"/>
                  </a:cubicBezTo>
                  <a:cubicBezTo>
                    <a:pt x="132" y="8"/>
                    <a:pt x="130" y="9"/>
                    <a:pt x="129" y="9"/>
                  </a:cubicBezTo>
                  <a:cubicBezTo>
                    <a:pt x="128" y="9"/>
                    <a:pt x="126" y="8"/>
                    <a:pt x="126" y="6"/>
                  </a:cubicBezTo>
                  <a:cubicBezTo>
                    <a:pt x="126" y="5"/>
                    <a:pt x="128" y="4"/>
                    <a:pt x="129" y="4"/>
                  </a:cubicBezTo>
                  <a:close/>
                  <a:moveTo>
                    <a:pt x="138" y="4"/>
                  </a:moveTo>
                  <a:cubicBezTo>
                    <a:pt x="140" y="4"/>
                    <a:pt x="141" y="5"/>
                    <a:pt x="141" y="6"/>
                  </a:cubicBezTo>
                  <a:cubicBezTo>
                    <a:pt x="141" y="8"/>
                    <a:pt x="140" y="9"/>
                    <a:pt x="138" y="9"/>
                  </a:cubicBezTo>
                  <a:cubicBezTo>
                    <a:pt x="137" y="9"/>
                    <a:pt x="136" y="8"/>
                    <a:pt x="136" y="6"/>
                  </a:cubicBezTo>
                  <a:cubicBezTo>
                    <a:pt x="136" y="5"/>
                    <a:pt x="137" y="4"/>
                    <a:pt x="138" y="4"/>
                  </a:cubicBezTo>
                  <a:close/>
                  <a:moveTo>
                    <a:pt x="147" y="4"/>
                  </a:moveTo>
                  <a:cubicBezTo>
                    <a:pt x="149" y="4"/>
                    <a:pt x="150" y="5"/>
                    <a:pt x="150" y="6"/>
                  </a:cubicBezTo>
                  <a:cubicBezTo>
                    <a:pt x="150" y="8"/>
                    <a:pt x="149" y="9"/>
                    <a:pt x="147" y="9"/>
                  </a:cubicBezTo>
                  <a:cubicBezTo>
                    <a:pt x="146" y="9"/>
                    <a:pt x="145" y="8"/>
                    <a:pt x="145" y="6"/>
                  </a:cubicBezTo>
                  <a:cubicBezTo>
                    <a:pt x="145" y="5"/>
                    <a:pt x="146" y="4"/>
                    <a:pt x="147" y="4"/>
                  </a:cubicBezTo>
                  <a:close/>
                  <a:moveTo>
                    <a:pt x="156" y="4"/>
                  </a:moveTo>
                  <a:cubicBezTo>
                    <a:pt x="158" y="4"/>
                    <a:pt x="159" y="5"/>
                    <a:pt x="159" y="6"/>
                  </a:cubicBezTo>
                  <a:cubicBezTo>
                    <a:pt x="159" y="8"/>
                    <a:pt x="158" y="9"/>
                    <a:pt x="156" y="9"/>
                  </a:cubicBezTo>
                  <a:cubicBezTo>
                    <a:pt x="155" y="9"/>
                    <a:pt x="154" y="8"/>
                    <a:pt x="154" y="6"/>
                  </a:cubicBezTo>
                  <a:cubicBezTo>
                    <a:pt x="154" y="5"/>
                    <a:pt x="155" y="4"/>
                    <a:pt x="156" y="4"/>
                  </a:cubicBezTo>
                  <a:close/>
                  <a:moveTo>
                    <a:pt x="165" y="4"/>
                  </a:moveTo>
                  <a:cubicBezTo>
                    <a:pt x="167" y="4"/>
                    <a:pt x="168" y="5"/>
                    <a:pt x="168" y="6"/>
                  </a:cubicBezTo>
                  <a:cubicBezTo>
                    <a:pt x="168" y="8"/>
                    <a:pt x="167" y="9"/>
                    <a:pt x="165" y="9"/>
                  </a:cubicBezTo>
                  <a:cubicBezTo>
                    <a:pt x="164" y="9"/>
                    <a:pt x="163" y="8"/>
                    <a:pt x="163" y="6"/>
                  </a:cubicBezTo>
                  <a:cubicBezTo>
                    <a:pt x="163" y="5"/>
                    <a:pt x="164" y="4"/>
                    <a:pt x="165" y="4"/>
                  </a:cubicBezTo>
                  <a:close/>
                  <a:moveTo>
                    <a:pt x="175" y="4"/>
                  </a:moveTo>
                  <a:cubicBezTo>
                    <a:pt x="176" y="4"/>
                    <a:pt x="177" y="5"/>
                    <a:pt x="177" y="6"/>
                  </a:cubicBezTo>
                  <a:cubicBezTo>
                    <a:pt x="177" y="8"/>
                    <a:pt x="176" y="9"/>
                    <a:pt x="175" y="9"/>
                  </a:cubicBezTo>
                  <a:cubicBezTo>
                    <a:pt x="173" y="9"/>
                    <a:pt x="172" y="8"/>
                    <a:pt x="172" y="6"/>
                  </a:cubicBezTo>
                  <a:cubicBezTo>
                    <a:pt x="172" y="5"/>
                    <a:pt x="173" y="4"/>
                    <a:pt x="175" y="4"/>
                  </a:cubicBezTo>
                  <a:close/>
                  <a:moveTo>
                    <a:pt x="184" y="4"/>
                  </a:moveTo>
                  <a:cubicBezTo>
                    <a:pt x="185" y="4"/>
                    <a:pt x="186" y="5"/>
                    <a:pt x="186" y="6"/>
                  </a:cubicBezTo>
                  <a:cubicBezTo>
                    <a:pt x="186" y="8"/>
                    <a:pt x="185" y="9"/>
                    <a:pt x="184" y="9"/>
                  </a:cubicBezTo>
                  <a:cubicBezTo>
                    <a:pt x="182" y="9"/>
                    <a:pt x="181" y="8"/>
                    <a:pt x="181" y="6"/>
                  </a:cubicBezTo>
                  <a:cubicBezTo>
                    <a:pt x="181" y="5"/>
                    <a:pt x="182" y="4"/>
                    <a:pt x="184" y="4"/>
                  </a:cubicBezTo>
                  <a:close/>
                </a:path>
              </a:pathLst>
            </a:custGeom>
            <a:solidFill>
              <a:schemeClr val="tx1">
                <a:lumMod val="75000"/>
                <a:lumOff val="2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 name="Freeform 548"/>
            <p:cNvSpPr>
              <a:spLocks noEditPoints="1"/>
            </p:cNvSpPr>
            <p:nvPr/>
          </p:nvSpPr>
          <p:spPr bwMode="auto">
            <a:xfrm>
              <a:off x="5292726" y="1131888"/>
              <a:ext cx="125413" cy="123825"/>
            </a:xfrm>
            <a:custGeom>
              <a:avLst/>
              <a:gdLst/>
              <a:ahLst/>
              <a:cxnLst>
                <a:cxn ang="0">
                  <a:pos x="24" y="0"/>
                </a:cxn>
                <a:cxn ang="0">
                  <a:pos x="41" y="7"/>
                </a:cxn>
                <a:cxn ang="0">
                  <a:pos x="48" y="24"/>
                </a:cxn>
                <a:cxn ang="0">
                  <a:pos x="41" y="41"/>
                </a:cxn>
                <a:cxn ang="0">
                  <a:pos x="24" y="47"/>
                </a:cxn>
                <a:cxn ang="0">
                  <a:pos x="7" y="41"/>
                </a:cxn>
                <a:cxn ang="0">
                  <a:pos x="0" y="24"/>
                </a:cxn>
                <a:cxn ang="0">
                  <a:pos x="7" y="7"/>
                </a:cxn>
                <a:cxn ang="0">
                  <a:pos x="24" y="0"/>
                </a:cxn>
                <a:cxn ang="0">
                  <a:pos x="40" y="8"/>
                </a:cxn>
                <a:cxn ang="0">
                  <a:pos x="24" y="1"/>
                </a:cxn>
                <a:cxn ang="0">
                  <a:pos x="8" y="8"/>
                </a:cxn>
                <a:cxn ang="0">
                  <a:pos x="2" y="24"/>
                </a:cxn>
                <a:cxn ang="0">
                  <a:pos x="8" y="40"/>
                </a:cxn>
                <a:cxn ang="0">
                  <a:pos x="24" y="46"/>
                </a:cxn>
                <a:cxn ang="0">
                  <a:pos x="40" y="40"/>
                </a:cxn>
                <a:cxn ang="0">
                  <a:pos x="46" y="24"/>
                </a:cxn>
                <a:cxn ang="0">
                  <a:pos x="40" y="8"/>
                </a:cxn>
              </a:cxnLst>
              <a:rect l="0" t="0" r="r" b="b"/>
              <a:pathLst>
                <a:path w="48" h="47">
                  <a:moveTo>
                    <a:pt x="24" y="0"/>
                  </a:moveTo>
                  <a:cubicBezTo>
                    <a:pt x="30" y="0"/>
                    <a:pt x="36" y="3"/>
                    <a:pt x="41" y="7"/>
                  </a:cubicBezTo>
                  <a:cubicBezTo>
                    <a:pt x="45" y="11"/>
                    <a:pt x="48" y="17"/>
                    <a:pt x="48" y="24"/>
                  </a:cubicBezTo>
                  <a:cubicBezTo>
                    <a:pt x="48" y="30"/>
                    <a:pt x="45" y="36"/>
                    <a:pt x="41" y="41"/>
                  </a:cubicBezTo>
                  <a:cubicBezTo>
                    <a:pt x="36" y="45"/>
                    <a:pt x="30" y="47"/>
                    <a:pt x="24" y="47"/>
                  </a:cubicBezTo>
                  <a:cubicBezTo>
                    <a:pt x="17" y="47"/>
                    <a:pt x="11" y="45"/>
                    <a:pt x="7" y="41"/>
                  </a:cubicBezTo>
                  <a:cubicBezTo>
                    <a:pt x="3" y="36"/>
                    <a:pt x="0" y="30"/>
                    <a:pt x="0" y="24"/>
                  </a:cubicBezTo>
                  <a:cubicBezTo>
                    <a:pt x="0" y="17"/>
                    <a:pt x="3" y="11"/>
                    <a:pt x="7" y="7"/>
                  </a:cubicBezTo>
                  <a:cubicBezTo>
                    <a:pt x="11" y="3"/>
                    <a:pt x="17" y="0"/>
                    <a:pt x="24" y="0"/>
                  </a:cubicBezTo>
                  <a:close/>
                  <a:moveTo>
                    <a:pt x="40" y="8"/>
                  </a:moveTo>
                  <a:cubicBezTo>
                    <a:pt x="36" y="4"/>
                    <a:pt x="30" y="1"/>
                    <a:pt x="24" y="1"/>
                  </a:cubicBezTo>
                  <a:cubicBezTo>
                    <a:pt x="18" y="1"/>
                    <a:pt x="12" y="4"/>
                    <a:pt x="8" y="8"/>
                  </a:cubicBezTo>
                  <a:cubicBezTo>
                    <a:pt x="4" y="12"/>
                    <a:pt x="2" y="18"/>
                    <a:pt x="2" y="24"/>
                  </a:cubicBezTo>
                  <a:cubicBezTo>
                    <a:pt x="2" y="30"/>
                    <a:pt x="4" y="36"/>
                    <a:pt x="8" y="40"/>
                  </a:cubicBezTo>
                  <a:cubicBezTo>
                    <a:pt x="12" y="44"/>
                    <a:pt x="18" y="46"/>
                    <a:pt x="24" y="46"/>
                  </a:cubicBezTo>
                  <a:cubicBezTo>
                    <a:pt x="30" y="46"/>
                    <a:pt x="36" y="44"/>
                    <a:pt x="40" y="40"/>
                  </a:cubicBezTo>
                  <a:cubicBezTo>
                    <a:pt x="44" y="36"/>
                    <a:pt x="46" y="30"/>
                    <a:pt x="46" y="24"/>
                  </a:cubicBezTo>
                  <a:cubicBezTo>
                    <a:pt x="46" y="18"/>
                    <a:pt x="44" y="12"/>
                    <a:pt x="40" y="8"/>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Oval 549"/>
            <p:cNvSpPr>
              <a:spLocks noChangeArrowheads="1"/>
            </p:cNvSpPr>
            <p:nvPr/>
          </p:nvSpPr>
          <p:spPr bwMode="auto">
            <a:xfrm>
              <a:off x="5341938" y="1182688"/>
              <a:ext cx="26988" cy="25400"/>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550"/>
            <p:cNvSpPr>
              <a:spLocks noEditPoints="1"/>
            </p:cNvSpPr>
            <p:nvPr/>
          </p:nvSpPr>
          <p:spPr bwMode="auto">
            <a:xfrm>
              <a:off x="5340351" y="1179513"/>
              <a:ext cx="30163" cy="31750"/>
            </a:xfrm>
            <a:custGeom>
              <a:avLst/>
              <a:gdLst/>
              <a:ahLst/>
              <a:cxnLst>
                <a:cxn ang="0">
                  <a:pos x="6" y="0"/>
                </a:cxn>
                <a:cxn ang="0">
                  <a:pos x="10" y="2"/>
                </a:cxn>
                <a:cxn ang="0">
                  <a:pos x="10" y="2"/>
                </a:cxn>
                <a:cxn ang="0">
                  <a:pos x="12" y="6"/>
                </a:cxn>
                <a:cxn ang="0">
                  <a:pos x="10" y="10"/>
                </a:cxn>
                <a:cxn ang="0">
                  <a:pos x="10" y="10"/>
                </a:cxn>
                <a:cxn ang="0">
                  <a:pos x="6" y="12"/>
                </a:cxn>
                <a:cxn ang="0">
                  <a:pos x="2" y="10"/>
                </a:cxn>
                <a:cxn ang="0">
                  <a:pos x="2" y="10"/>
                </a:cxn>
                <a:cxn ang="0">
                  <a:pos x="0" y="6"/>
                </a:cxn>
                <a:cxn ang="0">
                  <a:pos x="2" y="2"/>
                </a:cxn>
                <a:cxn ang="0">
                  <a:pos x="2" y="2"/>
                </a:cxn>
                <a:cxn ang="0">
                  <a:pos x="6" y="0"/>
                </a:cxn>
                <a:cxn ang="0">
                  <a:pos x="6" y="2"/>
                </a:cxn>
                <a:cxn ang="0">
                  <a:pos x="3" y="3"/>
                </a:cxn>
                <a:cxn ang="0">
                  <a:pos x="3" y="3"/>
                </a:cxn>
                <a:cxn ang="0">
                  <a:pos x="2" y="6"/>
                </a:cxn>
                <a:cxn ang="0">
                  <a:pos x="3" y="9"/>
                </a:cxn>
                <a:cxn ang="0">
                  <a:pos x="3" y="9"/>
                </a:cxn>
                <a:cxn ang="0">
                  <a:pos x="6" y="10"/>
                </a:cxn>
                <a:cxn ang="0">
                  <a:pos x="9" y="9"/>
                </a:cxn>
                <a:cxn ang="0">
                  <a:pos x="9" y="9"/>
                </a:cxn>
                <a:cxn ang="0">
                  <a:pos x="10" y="6"/>
                </a:cxn>
                <a:cxn ang="0">
                  <a:pos x="9" y="3"/>
                </a:cxn>
              </a:cxnLst>
              <a:rect l="0" t="0" r="r" b="b"/>
              <a:pathLst>
                <a:path w="12" h="12">
                  <a:moveTo>
                    <a:pt x="6" y="0"/>
                  </a:moveTo>
                  <a:cubicBezTo>
                    <a:pt x="8" y="0"/>
                    <a:pt x="9" y="1"/>
                    <a:pt x="10" y="2"/>
                  </a:cubicBezTo>
                  <a:cubicBezTo>
                    <a:pt x="10" y="2"/>
                    <a:pt x="10" y="2"/>
                    <a:pt x="10" y="2"/>
                  </a:cubicBezTo>
                  <a:cubicBezTo>
                    <a:pt x="11" y="3"/>
                    <a:pt x="12" y="4"/>
                    <a:pt x="12" y="6"/>
                  </a:cubicBezTo>
                  <a:cubicBezTo>
                    <a:pt x="12" y="7"/>
                    <a:pt x="11" y="9"/>
                    <a:pt x="10" y="10"/>
                  </a:cubicBezTo>
                  <a:cubicBezTo>
                    <a:pt x="10" y="10"/>
                    <a:pt x="10" y="10"/>
                    <a:pt x="10" y="10"/>
                  </a:cubicBezTo>
                  <a:cubicBezTo>
                    <a:pt x="9" y="11"/>
                    <a:pt x="8" y="12"/>
                    <a:pt x="6" y="12"/>
                  </a:cubicBezTo>
                  <a:cubicBezTo>
                    <a:pt x="4" y="12"/>
                    <a:pt x="3" y="11"/>
                    <a:pt x="2" y="10"/>
                  </a:cubicBezTo>
                  <a:cubicBezTo>
                    <a:pt x="2" y="10"/>
                    <a:pt x="2" y="10"/>
                    <a:pt x="2" y="10"/>
                  </a:cubicBezTo>
                  <a:cubicBezTo>
                    <a:pt x="1" y="9"/>
                    <a:pt x="0" y="7"/>
                    <a:pt x="0" y="6"/>
                  </a:cubicBezTo>
                  <a:cubicBezTo>
                    <a:pt x="0" y="4"/>
                    <a:pt x="1" y="3"/>
                    <a:pt x="2" y="2"/>
                  </a:cubicBezTo>
                  <a:cubicBezTo>
                    <a:pt x="2" y="2"/>
                    <a:pt x="2" y="2"/>
                    <a:pt x="2" y="2"/>
                  </a:cubicBezTo>
                  <a:cubicBezTo>
                    <a:pt x="3" y="1"/>
                    <a:pt x="4" y="0"/>
                    <a:pt x="6" y="0"/>
                  </a:cubicBezTo>
                  <a:close/>
                  <a:moveTo>
                    <a:pt x="6" y="2"/>
                  </a:moveTo>
                  <a:cubicBezTo>
                    <a:pt x="5" y="2"/>
                    <a:pt x="4" y="2"/>
                    <a:pt x="3" y="3"/>
                  </a:cubicBezTo>
                  <a:cubicBezTo>
                    <a:pt x="3" y="3"/>
                    <a:pt x="3" y="3"/>
                    <a:pt x="3" y="3"/>
                  </a:cubicBezTo>
                  <a:cubicBezTo>
                    <a:pt x="2" y="4"/>
                    <a:pt x="2" y="5"/>
                    <a:pt x="2" y="6"/>
                  </a:cubicBezTo>
                  <a:cubicBezTo>
                    <a:pt x="2" y="7"/>
                    <a:pt x="2" y="8"/>
                    <a:pt x="3" y="9"/>
                  </a:cubicBezTo>
                  <a:cubicBezTo>
                    <a:pt x="3" y="9"/>
                    <a:pt x="3" y="9"/>
                    <a:pt x="3" y="9"/>
                  </a:cubicBezTo>
                  <a:cubicBezTo>
                    <a:pt x="4" y="10"/>
                    <a:pt x="5" y="10"/>
                    <a:pt x="6" y="10"/>
                  </a:cubicBezTo>
                  <a:cubicBezTo>
                    <a:pt x="7" y="10"/>
                    <a:pt x="8" y="10"/>
                    <a:pt x="9" y="9"/>
                  </a:cubicBezTo>
                  <a:cubicBezTo>
                    <a:pt x="9" y="9"/>
                    <a:pt x="9" y="9"/>
                    <a:pt x="9" y="9"/>
                  </a:cubicBezTo>
                  <a:cubicBezTo>
                    <a:pt x="10" y="8"/>
                    <a:pt x="10" y="7"/>
                    <a:pt x="10" y="6"/>
                  </a:cubicBezTo>
                  <a:cubicBezTo>
                    <a:pt x="10" y="5"/>
                    <a:pt x="10" y="4"/>
                    <a:pt x="9" y="3"/>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551"/>
            <p:cNvSpPr>
              <a:spLocks/>
            </p:cNvSpPr>
            <p:nvPr/>
          </p:nvSpPr>
          <p:spPr bwMode="auto">
            <a:xfrm>
              <a:off x="4421188" y="4519613"/>
              <a:ext cx="301625" cy="219075"/>
            </a:xfrm>
            <a:custGeom>
              <a:avLst/>
              <a:gdLst/>
              <a:ahLst/>
              <a:cxnLst>
                <a:cxn ang="0">
                  <a:pos x="97" y="0"/>
                </a:cxn>
                <a:cxn ang="0">
                  <a:pos x="19" y="0"/>
                </a:cxn>
                <a:cxn ang="0">
                  <a:pos x="5" y="5"/>
                </a:cxn>
                <a:cxn ang="0">
                  <a:pos x="0" y="19"/>
                </a:cxn>
                <a:cxn ang="0">
                  <a:pos x="0" y="65"/>
                </a:cxn>
                <a:cxn ang="0">
                  <a:pos x="5" y="78"/>
                </a:cxn>
                <a:cxn ang="0">
                  <a:pos x="19" y="84"/>
                </a:cxn>
                <a:cxn ang="0">
                  <a:pos x="97" y="84"/>
                </a:cxn>
                <a:cxn ang="0">
                  <a:pos x="110" y="78"/>
                </a:cxn>
                <a:cxn ang="0">
                  <a:pos x="116" y="65"/>
                </a:cxn>
                <a:cxn ang="0">
                  <a:pos x="116" y="19"/>
                </a:cxn>
                <a:cxn ang="0">
                  <a:pos x="110" y="5"/>
                </a:cxn>
                <a:cxn ang="0">
                  <a:pos x="97" y="0"/>
                </a:cxn>
              </a:cxnLst>
              <a:rect l="0" t="0" r="r" b="b"/>
              <a:pathLst>
                <a:path w="116" h="84">
                  <a:moveTo>
                    <a:pt x="97" y="0"/>
                  </a:moveTo>
                  <a:cubicBezTo>
                    <a:pt x="19" y="0"/>
                    <a:pt x="19" y="0"/>
                    <a:pt x="19" y="0"/>
                  </a:cubicBezTo>
                  <a:cubicBezTo>
                    <a:pt x="14" y="0"/>
                    <a:pt x="9" y="2"/>
                    <a:pt x="5" y="5"/>
                  </a:cubicBezTo>
                  <a:cubicBezTo>
                    <a:pt x="2" y="9"/>
                    <a:pt x="0" y="13"/>
                    <a:pt x="0" y="19"/>
                  </a:cubicBezTo>
                  <a:cubicBezTo>
                    <a:pt x="0" y="65"/>
                    <a:pt x="0" y="65"/>
                    <a:pt x="0" y="65"/>
                  </a:cubicBezTo>
                  <a:cubicBezTo>
                    <a:pt x="0" y="70"/>
                    <a:pt x="2" y="75"/>
                    <a:pt x="5" y="78"/>
                  </a:cubicBezTo>
                  <a:cubicBezTo>
                    <a:pt x="9" y="82"/>
                    <a:pt x="14" y="84"/>
                    <a:pt x="19" y="84"/>
                  </a:cubicBezTo>
                  <a:cubicBezTo>
                    <a:pt x="97" y="84"/>
                    <a:pt x="97" y="84"/>
                    <a:pt x="97" y="84"/>
                  </a:cubicBezTo>
                  <a:cubicBezTo>
                    <a:pt x="102" y="84"/>
                    <a:pt x="107" y="82"/>
                    <a:pt x="110" y="78"/>
                  </a:cubicBezTo>
                  <a:cubicBezTo>
                    <a:pt x="114" y="75"/>
                    <a:pt x="116" y="70"/>
                    <a:pt x="116" y="65"/>
                  </a:cubicBezTo>
                  <a:cubicBezTo>
                    <a:pt x="116" y="19"/>
                    <a:pt x="116" y="19"/>
                    <a:pt x="116" y="19"/>
                  </a:cubicBezTo>
                  <a:cubicBezTo>
                    <a:pt x="116" y="13"/>
                    <a:pt x="114" y="9"/>
                    <a:pt x="110" y="5"/>
                  </a:cubicBezTo>
                  <a:cubicBezTo>
                    <a:pt x="107" y="2"/>
                    <a:pt x="102" y="0"/>
                    <a:pt x="97" y="0"/>
                  </a:cubicBezTo>
                  <a:close/>
                </a:path>
              </a:pathLst>
            </a:custGeom>
            <a:solidFill>
              <a:srgbClr val="0A090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0" name="Freeform 552"/>
            <p:cNvSpPr>
              <a:spLocks noEditPoints="1"/>
            </p:cNvSpPr>
            <p:nvPr/>
          </p:nvSpPr>
          <p:spPr bwMode="auto">
            <a:xfrm>
              <a:off x="4413251" y="4511675"/>
              <a:ext cx="317500" cy="234950"/>
            </a:xfrm>
            <a:custGeom>
              <a:avLst/>
              <a:gdLst/>
              <a:ahLst/>
              <a:cxnLst>
                <a:cxn ang="0">
                  <a:pos x="100" y="5"/>
                </a:cxn>
                <a:cxn ang="0">
                  <a:pos x="22" y="5"/>
                </a:cxn>
                <a:cxn ang="0">
                  <a:pos x="16" y="7"/>
                </a:cxn>
                <a:cxn ang="0">
                  <a:pos x="11" y="10"/>
                </a:cxn>
                <a:cxn ang="0">
                  <a:pos x="7" y="16"/>
                </a:cxn>
                <a:cxn ang="0">
                  <a:pos x="6" y="22"/>
                </a:cxn>
                <a:cxn ang="0">
                  <a:pos x="6" y="68"/>
                </a:cxn>
                <a:cxn ang="0">
                  <a:pos x="7" y="74"/>
                </a:cxn>
                <a:cxn ang="0">
                  <a:pos x="11" y="79"/>
                </a:cxn>
                <a:cxn ang="0">
                  <a:pos x="16" y="83"/>
                </a:cxn>
                <a:cxn ang="0">
                  <a:pos x="22" y="84"/>
                </a:cxn>
                <a:cxn ang="0">
                  <a:pos x="100" y="84"/>
                </a:cxn>
                <a:cxn ang="0">
                  <a:pos x="106" y="83"/>
                </a:cxn>
                <a:cxn ang="0">
                  <a:pos x="111" y="79"/>
                </a:cxn>
                <a:cxn ang="0">
                  <a:pos x="115" y="74"/>
                </a:cxn>
                <a:cxn ang="0">
                  <a:pos x="116" y="68"/>
                </a:cxn>
                <a:cxn ang="0">
                  <a:pos x="116" y="22"/>
                </a:cxn>
                <a:cxn ang="0">
                  <a:pos x="115" y="16"/>
                </a:cxn>
                <a:cxn ang="0">
                  <a:pos x="111" y="10"/>
                </a:cxn>
                <a:cxn ang="0">
                  <a:pos x="106" y="7"/>
                </a:cxn>
                <a:cxn ang="0">
                  <a:pos x="100" y="5"/>
                </a:cxn>
                <a:cxn ang="0">
                  <a:pos x="22" y="0"/>
                </a:cxn>
                <a:cxn ang="0">
                  <a:pos x="100" y="0"/>
                </a:cxn>
                <a:cxn ang="0">
                  <a:pos x="108" y="1"/>
                </a:cxn>
                <a:cxn ang="0">
                  <a:pos x="116" y="6"/>
                </a:cxn>
                <a:cxn ang="0">
                  <a:pos x="120" y="13"/>
                </a:cxn>
                <a:cxn ang="0">
                  <a:pos x="122" y="22"/>
                </a:cxn>
                <a:cxn ang="0">
                  <a:pos x="122" y="68"/>
                </a:cxn>
                <a:cxn ang="0">
                  <a:pos x="120" y="76"/>
                </a:cxn>
                <a:cxn ang="0">
                  <a:pos x="116" y="83"/>
                </a:cxn>
                <a:cxn ang="0">
                  <a:pos x="108" y="88"/>
                </a:cxn>
                <a:cxn ang="0">
                  <a:pos x="100" y="90"/>
                </a:cxn>
                <a:cxn ang="0">
                  <a:pos x="22" y="90"/>
                </a:cxn>
                <a:cxn ang="0">
                  <a:pos x="14" y="88"/>
                </a:cxn>
                <a:cxn ang="0">
                  <a:pos x="6" y="83"/>
                </a:cxn>
                <a:cxn ang="0">
                  <a:pos x="1" y="76"/>
                </a:cxn>
                <a:cxn ang="0">
                  <a:pos x="0" y="68"/>
                </a:cxn>
                <a:cxn ang="0">
                  <a:pos x="0" y="22"/>
                </a:cxn>
                <a:cxn ang="0">
                  <a:pos x="1" y="13"/>
                </a:cxn>
                <a:cxn ang="0">
                  <a:pos x="6" y="6"/>
                </a:cxn>
                <a:cxn ang="0">
                  <a:pos x="14" y="1"/>
                </a:cxn>
                <a:cxn ang="0">
                  <a:pos x="22" y="0"/>
                </a:cxn>
              </a:cxnLst>
              <a:rect l="0" t="0" r="r" b="b"/>
              <a:pathLst>
                <a:path w="122" h="90">
                  <a:moveTo>
                    <a:pt x="100" y="5"/>
                  </a:moveTo>
                  <a:cubicBezTo>
                    <a:pt x="22" y="5"/>
                    <a:pt x="22" y="5"/>
                    <a:pt x="22" y="5"/>
                  </a:cubicBezTo>
                  <a:cubicBezTo>
                    <a:pt x="20" y="5"/>
                    <a:pt x="18" y="6"/>
                    <a:pt x="16" y="7"/>
                  </a:cubicBezTo>
                  <a:cubicBezTo>
                    <a:pt x="14" y="7"/>
                    <a:pt x="12" y="9"/>
                    <a:pt x="11" y="10"/>
                  </a:cubicBezTo>
                  <a:cubicBezTo>
                    <a:pt x="9" y="12"/>
                    <a:pt x="8" y="14"/>
                    <a:pt x="7" y="16"/>
                  </a:cubicBezTo>
                  <a:cubicBezTo>
                    <a:pt x="6" y="17"/>
                    <a:pt x="6" y="20"/>
                    <a:pt x="6" y="22"/>
                  </a:cubicBezTo>
                  <a:cubicBezTo>
                    <a:pt x="6" y="68"/>
                    <a:pt x="6" y="68"/>
                    <a:pt x="6" y="68"/>
                  </a:cubicBezTo>
                  <a:cubicBezTo>
                    <a:pt x="6" y="70"/>
                    <a:pt x="6" y="72"/>
                    <a:pt x="7" y="74"/>
                  </a:cubicBezTo>
                  <a:cubicBezTo>
                    <a:pt x="8" y="76"/>
                    <a:pt x="9" y="78"/>
                    <a:pt x="11" y="79"/>
                  </a:cubicBezTo>
                  <a:cubicBezTo>
                    <a:pt x="12" y="81"/>
                    <a:pt x="14" y="82"/>
                    <a:pt x="16" y="83"/>
                  </a:cubicBezTo>
                  <a:cubicBezTo>
                    <a:pt x="18" y="83"/>
                    <a:pt x="20" y="84"/>
                    <a:pt x="22" y="84"/>
                  </a:cubicBezTo>
                  <a:cubicBezTo>
                    <a:pt x="100" y="84"/>
                    <a:pt x="100" y="84"/>
                    <a:pt x="100" y="84"/>
                  </a:cubicBezTo>
                  <a:cubicBezTo>
                    <a:pt x="102" y="84"/>
                    <a:pt x="104" y="83"/>
                    <a:pt x="106" y="83"/>
                  </a:cubicBezTo>
                  <a:cubicBezTo>
                    <a:pt x="108" y="82"/>
                    <a:pt x="110" y="81"/>
                    <a:pt x="111" y="79"/>
                  </a:cubicBezTo>
                  <a:cubicBezTo>
                    <a:pt x="113" y="78"/>
                    <a:pt x="114" y="76"/>
                    <a:pt x="115" y="74"/>
                  </a:cubicBezTo>
                  <a:cubicBezTo>
                    <a:pt x="116" y="72"/>
                    <a:pt x="116" y="70"/>
                    <a:pt x="116" y="68"/>
                  </a:cubicBezTo>
                  <a:cubicBezTo>
                    <a:pt x="116" y="22"/>
                    <a:pt x="116" y="22"/>
                    <a:pt x="116" y="22"/>
                  </a:cubicBezTo>
                  <a:cubicBezTo>
                    <a:pt x="116" y="20"/>
                    <a:pt x="116" y="17"/>
                    <a:pt x="115" y="16"/>
                  </a:cubicBezTo>
                  <a:cubicBezTo>
                    <a:pt x="114" y="14"/>
                    <a:pt x="113" y="12"/>
                    <a:pt x="111" y="10"/>
                  </a:cubicBezTo>
                  <a:cubicBezTo>
                    <a:pt x="110" y="9"/>
                    <a:pt x="108" y="7"/>
                    <a:pt x="106" y="7"/>
                  </a:cubicBezTo>
                  <a:cubicBezTo>
                    <a:pt x="104" y="6"/>
                    <a:pt x="102" y="5"/>
                    <a:pt x="100" y="5"/>
                  </a:cubicBezTo>
                  <a:close/>
                  <a:moveTo>
                    <a:pt x="22" y="0"/>
                  </a:moveTo>
                  <a:cubicBezTo>
                    <a:pt x="100" y="0"/>
                    <a:pt x="100" y="0"/>
                    <a:pt x="100" y="0"/>
                  </a:cubicBezTo>
                  <a:cubicBezTo>
                    <a:pt x="103" y="0"/>
                    <a:pt x="105" y="0"/>
                    <a:pt x="108" y="1"/>
                  </a:cubicBezTo>
                  <a:cubicBezTo>
                    <a:pt x="111" y="2"/>
                    <a:pt x="113" y="4"/>
                    <a:pt x="116" y="6"/>
                  </a:cubicBezTo>
                  <a:cubicBezTo>
                    <a:pt x="118" y="8"/>
                    <a:pt x="119" y="11"/>
                    <a:pt x="120" y="13"/>
                  </a:cubicBezTo>
                  <a:cubicBezTo>
                    <a:pt x="122" y="16"/>
                    <a:pt x="122" y="19"/>
                    <a:pt x="122" y="22"/>
                  </a:cubicBezTo>
                  <a:cubicBezTo>
                    <a:pt x="122" y="68"/>
                    <a:pt x="122" y="68"/>
                    <a:pt x="122" y="68"/>
                  </a:cubicBezTo>
                  <a:cubicBezTo>
                    <a:pt x="122" y="71"/>
                    <a:pt x="122" y="73"/>
                    <a:pt x="120" y="76"/>
                  </a:cubicBezTo>
                  <a:cubicBezTo>
                    <a:pt x="119" y="79"/>
                    <a:pt x="118" y="81"/>
                    <a:pt x="116" y="83"/>
                  </a:cubicBezTo>
                  <a:cubicBezTo>
                    <a:pt x="113" y="85"/>
                    <a:pt x="111" y="87"/>
                    <a:pt x="108" y="88"/>
                  </a:cubicBezTo>
                  <a:cubicBezTo>
                    <a:pt x="105" y="89"/>
                    <a:pt x="103" y="90"/>
                    <a:pt x="100" y="90"/>
                  </a:cubicBezTo>
                  <a:cubicBezTo>
                    <a:pt x="22" y="90"/>
                    <a:pt x="22" y="90"/>
                    <a:pt x="22" y="90"/>
                  </a:cubicBezTo>
                  <a:cubicBezTo>
                    <a:pt x="19" y="90"/>
                    <a:pt x="16" y="89"/>
                    <a:pt x="14" y="88"/>
                  </a:cubicBezTo>
                  <a:cubicBezTo>
                    <a:pt x="11" y="87"/>
                    <a:pt x="8" y="85"/>
                    <a:pt x="6" y="83"/>
                  </a:cubicBezTo>
                  <a:cubicBezTo>
                    <a:pt x="4" y="81"/>
                    <a:pt x="2" y="79"/>
                    <a:pt x="1" y="76"/>
                  </a:cubicBezTo>
                  <a:cubicBezTo>
                    <a:pt x="0" y="73"/>
                    <a:pt x="0" y="71"/>
                    <a:pt x="0" y="68"/>
                  </a:cubicBezTo>
                  <a:cubicBezTo>
                    <a:pt x="0" y="22"/>
                    <a:pt x="0" y="22"/>
                    <a:pt x="0" y="22"/>
                  </a:cubicBezTo>
                  <a:cubicBezTo>
                    <a:pt x="0" y="19"/>
                    <a:pt x="0" y="16"/>
                    <a:pt x="1" y="13"/>
                  </a:cubicBezTo>
                  <a:cubicBezTo>
                    <a:pt x="2" y="11"/>
                    <a:pt x="4" y="8"/>
                    <a:pt x="6" y="6"/>
                  </a:cubicBezTo>
                  <a:cubicBezTo>
                    <a:pt x="8" y="4"/>
                    <a:pt x="11" y="2"/>
                    <a:pt x="14" y="1"/>
                  </a:cubicBezTo>
                  <a:cubicBezTo>
                    <a:pt x="16" y="0"/>
                    <a:pt x="19" y="0"/>
                    <a:pt x="22" y="0"/>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553"/>
            <p:cNvSpPr>
              <a:spLocks noEditPoints="1"/>
            </p:cNvSpPr>
            <p:nvPr/>
          </p:nvSpPr>
          <p:spPr bwMode="auto">
            <a:xfrm>
              <a:off x="4398963" y="4498975"/>
              <a:ext cx="346075" cy="258763"/>
            </a:xfrm>
            <a:custGeom>
              <a:avLst/>
              <a:gdLst/>
              <a:ahLst/>
              <a:cxnLst>
                <a:cxn ang="0">
                  <a:pos x="27" y="0"/>
                </a:cxn>
                <a:cxn ang="0">
                  <a:pos x="105" y="0"/>
                </a:cxn>
                <a:cxn ang="0">
                  <a:pos x="124" y="8"/>
                </a:cxn>
                <a:cxn ang="0">
                  <a:pos x="132" y="27"/>
                </a:cxn>
                <a:cxn ang="0">
                  <a:pos x="132" y="73"/>
                </a:cxn>
                <a:cxn ang="0">
                  <a:pos x="124" y="91"/>
                </a:cxn>
                <a:cxn ang="0">
                  <a:pos x="105" y="99"/>
                </a:cxn>
                <a:cxn ang="0">
                  <a:pos x="27" y="99"/>
                </a:cxn>
                <a:cxn ang="0">
                  <a:pos x="8" y="91"/>
                </a:cxn>
                <a:cxn ang="0">
                  <a:pos x="0" y="73"/>
                </a:cxn>
                <a:cxn ang="0">
                  <a:pos x="0" y="27"/>
                </a:cxn>
                <a:cxn ang="0">
                  <a:pos x="8" y="8"/>
                </a:cxn>
                <a:cxn ang="0">
                  <a:pos x="27" y="0"/>
                </a:cxn>
                <a:cxn ang="0">
                  <a:pos x="105" y="8"/>
                </a:cxn>
                <a:cxn ang="0">
                  <a:pos x="27" y="8"/>
                </a:cxn>
                <a:cxn ang="0">
                  <a:pos x="13" y="13"/>
                </a:cxn>
                <a:cxn ang="0">
                  <a:pos x="8" y="27"/>
                </a:cxn>
                <a:cxn ang="0">
                  <a:pos x="8" y="73"/>
                </a:cxn>
                <a:cxn ang="0">
                  <a:pos x="13" y="86"/>
                </a:cxn>
                <a:cxn ang="0">
                  <a:pos x="27" y="92"/>
                </a:cxn>
                <a:cxn ang="0">
                  <a:pos x="105" y="92"/>
                </a:cxn>
                <a:cxn ang="0">
                  <a:pos x="118" y="86"/>
                </a:cxn>
                <a:cxn ang="0">
                  <a:pos x="124" y="73"/>
                </a:cxn>
                <a:cxn ang="0">
                  <a:pos x="124" y="27"/>
                </a:cxn>
                <a:cxn ang="0">
                  <a:pos x="118" y="13"/>
                </a:cxn>
                <a:cxn ang="0">
                  <a:pos x="105" y="8"/>
                </a:cxn>
              </a:cxnLst>
              <a:rect l="0" t="0" r="r" b="b"/>
              <a:pathLst>
                <a:path w="132" h="99">
                  <a:moveTo>
                    <a:pt x="27" y="0"/>
                  </a:moveTo>
                  <a:cubicBezTo>
                    <a:pt x="105" y="0"/>
                    <a:pt x="105" y="0"/>
                    <a:pt x="105" y="0"/>
                  </a:cubicBezTo>
                  <a:cubicBezTo>
                    <a:pt x="112" y="0"/>
                    <a:pt x="119" y="3"/>
                    <a:pt x="124" y="8"/>
                  </a:cubicBezTo>
                  <a:cubicBezTo>
                    <a:pt x="129" y="13"/>
                    <a:pt x="132" y="20"/>
                    <a:pt x="132" y="27"/>
                  </a:cubicBezTo>
                  <a:cubicBezTo>
                    <a:pt x="132" y="73"/>
                    <a:pt x="132" y="73"/>
                    <a:pt x="132" y="73"/>
                  </a:cubicBezTo>
                  <a:cubicBezTo>
                    <a:pt x="132" y="80"/>
                    <a:pt x="129" y="86"/>
                    <a:pt x="124" y="91"/>
                  </a:cubicBezTo>
                  <a:cubicBezTo>
                    <a:pt x="119" y="96"/>
                    <a:pt x="112" y="99"/>
                    <a:pt x="105" y="99"/>
                  </a:cubicBezTo>
                  <a:cubicBezTo>
                    <a:pt x="27" y="99"/>
                    <a:pt x="27" y="99"/>
                    <a:pt x="27" y="99"/>
                  </a:cubicBezTo>
                  <a:cubicBezTo>
                    <a:pt x="20" y="99"/>
                    <a:pt x="13" y="96"/>
                    <a:pt x="8" y="91"/>
                  </a:cubicBezTo>
                  <a:cubicBezTo>
                    <a:pt x="3" y="86"/>
                    <a:pt x="0" y="80"/>
                    <a:pt x="0" y="73"/>
                  </a:cubicBezTo>
                  <a:cubicBezTo>
                    <a:pt x="0" y="27"/>
                    <a:pt x="0" y="27"/>
                    <a:pt x="0" y="27"/>
                  </a:cubicBezTo>
                  <a:cubicBezTo>
                    <a:pt x="0" y="20"/>
                    <a:pt x="3" y="13"/>
                    <a:pt x="8" y="8"/>
                  </a:cubicBezTo>
                  <a:cubicBezTo>
                    <a:pt x="13" y="3"/>
                    <a:pt x="20" y="0"/>
                    <a:pt x="27" y="0"/>
                  </a:cubicBezTo>
                  <a:close/>
                  <a:moveTo>
                    <a:pt x="105" y="8"/>
                  </a:moveTo>
                  <a:cubicBezTo>
                    <a:pt x="27" y="8"/>
                    <a:pt x="27" y="8"/>
                    <a:pt x="27" y="8"/>
                  </a:cubicBezTo>
                  <a:cubicBezTo>
                    <a:pt x="22" y="8"/>
                    <a:pt x="17" y="10"/>
                    <a:pt x="13" y="13"/>
                  </a:cubicBezTo>
                  <a:cubicBezTo>
                    <a:pt x="10" y="17"/>
                    <a:pt x="8" y="21"/>
                    <a:pt x="8" y="27"/>
                  </a:cubicBezTo>
                  <a:cubicBezTo>
                    <a:pt x="8" y="73"/>
                    <a:pt x="8" y="73"/>
                    <a:pt x="8" y="73"/>
                  </a:cubicBezTo>
                  <a:cubicBezTo>
                    <a:pt x="8" y="78"/>
                    <a:pt x="10" y="83"/>
                    <a:pt x="13" y="86"/>
                  </a:cubicBezTo>
                  <a:cubicBezTo>
                    <a:pt x="17" y="90"/>
                    <a:pt x="22" y="92"/>
                    <a:pt x="27" y="92"/>
                  </a:cubicBezTo>
                  <a:cubicBezTo>
                    <a:pt x="105" y="92"/>
                    <a:pt x="105" y="92"/>
                    <a:pt x="105" y="92"/>
                  </a:cubicBezTo>
                  <a:cubicBezTo>
                    <a:pt x="110" y="92"/>
                    <a:pt x="115" y="90"/>
                    <a:pt x="118" y="86"/>
                  </a:cubicBezTo>
                  <a:cubicBezTo>
                    <a:pt x="122" y="83"/>
                    <a:pt x="124" y="78"/>
                    <a:pt x="124" y="73"/>
                  </a:cubicBezTo>
                  <a:cubicBezTo>
                    <a:pt x="124" y="27"/>
                    <a:pt x="124" y="27"/>
                    <a:pt x="124" y="27"/>
                  </a:cubicBezTo>
                  <a:cubicBezTo>
                    <a:pt x="124" y="21"/>
                    <a:pt x="122" y="17"/>
                    <a:pt x="118" y="13"/>
                  </a:cubicBezTo>
                  <a:cubicBezTo>
                    <a:pt x="115" y="10"/>
                    <a:pt x="110" y="8"/>
                    <a:pt x="105" y="8"/>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554"/>
            <p:cNvSpPr>
              <a:spLocks/>
            </p:cNvSpPr>
            <p:nvPr/>
          </p:nvSpPr>
          <p:spPr bwMode="auto">
            <a:xfrm>
              <a:off x="4425951" y="4525963"/>
              <a:ext cx="279400" cy="195263"/>
            </a:xfrm>
            <a:custGeom>
              <a:avLst/>
              <a:gdLst/>
              <a:ahLst/>
              <a:cxnLst>
                <a:cxn ang="0">
                  <a:pos x="20" y="0"/>
                </a:cxn>
                <a:cxn ang="0">
                  <a:pos x="92" y="0"/>
                </a:cxn>
                <a:cxn ang="0">
                  <a:pos x="104" y="11"/>
                </a:cxn>
                <a:cxn ang="0">
                  <a:pos x="12" y="74"/>
                </a:cxn>
                <a:cxn ang="0">
                  <a:pos x="0" y="63"/>
                </a:cxn>
                <a:cxn ang="0">
                  <a:pos x="0" y="19"/>
                </a:cxn>
                <a:cxn ang="0">
                  <a:pos x="20" y="0"/>
                </a:cxn>
              </a:cxnLst>
              <a:rect l="0" t="0" r="r" b="b"/>
              <a:pathLst>
                <a:path w="107" h="75">
                  <a:moveTo>
                    <a:pt x="20" y="0"/>
                  </a:moveTo>
                  <a:cubicBezTo>
                    <a:pt x="92" y="0"/>
                    <a:pt x="92" y="0"/>
                    <a:pt x="92" y="0"/>
                  </a:cubicBezTo>
                  <a:cubicBezTo>
                    <a:pt x="99" y="0"/>
                    <a:pt x="107" y="6"/>
                    <a:pt x="104" y="11"/>
                  </a:cubicBezTo>
                  <a:cubicBezTo>
                    <a:pt x="79" y="64"/>
                    <a:pt x="24" y="75"/>
                    <a:pt x="12" y="74"/>
                  </a:cubicBezTo>
                  <a:cubicBezTo>
                    <a:pt x="5" y="74"/>
                    <a:pt x="0" y="69"/>
                    <a:pt x="0" y="63"/>
                  </a:cubicBezTo>
                  <a:cubicBezTo>
                    <a:pt x="0" y="19"/>
                    <a:pt x="0" y="19"/>
                    <a:pt x="0" y="19"/>
                  </a:cubicBezTo>
                  <a:cubicBezTo>
                    <a:pt x="0" y="9"/>
                    <a:pt x="9" y="0"/>
                    <a:pt x="20" y="0"/>
                  </a:cubicBezTo>
                  <a:close/>
                </a:path>
              </a:pathLst>
            </a:custGeom>
            <a:solidFill>
              <a:schemeClr val="bg2">
                <a:lumMod val="9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555"/>
            <p:cNvSpPr>
              <a:spLocks/>
            </p:cNvSpPr>
            <p:nvPr/>
          </p:nvSpPr>
          <p:spPr bwMode="auto">
            <a:xfrm>
              <a:off x="5091113" y="4575175"/>
              <a:ext cx="139700" cy="106363"/>
            </a:xfrm>
            <a:custGeom>
              <a:avLst/>
              <a:gdLst/>
              <a:ahLst/>
              <a:cxnLst>
                <a:cxn ang="0">
                  <a:pos x="0" y="8"/>
                </a:cxn>
                <a:cxn ang="0">
                  <a:pos x="16" y="0"/>
                </a:cxn>
                <a:cxn ang="0">
                  <a:pos x="16" y="5"/>
                </a:cxn>
                <a:cxn ang="0">
                  <a:pos x="35" y="5"/>
                </a:cxn>
                <a:cxn ang="0">
                  <a:pos x="53" y="23"/>
                </a:cxn>
                <a:cxn ang="0">
                  <a:pos x="35" y="41"/>
                </a:cxn>
                <a:cxn ang="0">
                  <a:pos x="0" y="41"/>
                </a:cxn>
                <a:cxn ang="0">
                  <a:pos x="0" y="35"/>
                </a:cxn>
                <a:cxn ang="0">
                  <a:pos x="35" y="35"/>
                </a:cxn>
                <a:cxn ang="0">
                  <a:pos x="47" y="23"/>
                </a:cxn>
                <a:cxn ang="0">
                  <a:pos x="35" y="11"/>
                </a:cxn>
                <a:cxn ang="0">
                  <a:pos x="16" y="11"/>
                </a:cxn>
                <a:cxn ang="0">
                  <a:pos x="16" y="16"/>
                </a:cxn>
                <a:cxn ang="0">
                  <a:pos x="0" y="8"/>
                </a:cxn>
              </a:cxnLst>
              <a:rect l="0" t="0" r="r" b="b"/>
              <a:pathLst>
                <a:path w="53" h="41">
                  <a:moveTo>
                    <a:pt x="0" y="8"/>
                  </a:moveTo>
                  <a:cubicBezTo>
                    <a:pt x="16" y="0"/>
                    <a:pt x="16" y="0"/>
                    <a:pt x="16" y="0"/>
                  </a:cubicBezTo>
                  <a:cubicBezTo>
                    <a:pt x="16" y="5"/>
                    <a:pt x="16" y="5"/>
                    <a:pt x="16" y="5"/>
                  </a:cubicBezTo>
                  <a:cubicBezTo>
                    <a:pt x="35" y="5"/>
                    <a:pt x="35" y="5"/>
                    <a:pt x="35" y="5"/>
                  </a:cubicBezTo>
                  <a:cubicBezTo>
                    <a:pt x="45" y="5"/>
                    <a:pt x="53" y="13"/>
                    <a:pt x="53" y="23"/>
                  </a:cubicBezTo>
                  <a:cubicBezTo>
                    <a:pt x="53" y="33"/>
                    <a:pt x="45" y="41"/>
                    <a:pt x="35" y="41"/>
                  </a:cubicBezTo>
                  <a:cubicBezTo>
                    <a:pt x="0" y="41"/>
                    <a:pt x="0" y="41"/>
                    <a:pt x="0" y="41"/>
                  </a:cubicBezTo>
                  <a:cubicBezTo>
                    <a:pt x="0" y="35"/>
                    <a:pt x="0" y="35"/>
                    <a:pt x="0" y="35"/>
                  </a:cubicBezTo>
                  <a:cubicBezTo>
                    <a:pt x="35" y="35"/>
                    <a:pt x="35" y="35"/>
                    <a:pt x="35" y="35"/>
                  </a:cubicBezTo>
                  <a:cubicBezTo>
                    <a:pt x="41" y="35"/>
                    <a:pt x="47" y="30"/>
                    <a:pt x="47" y="23"/>
                  </a:cubicBezTo>
                  <a:cubicBezTo>
                    <a:pt x="47" y="16"/>
                    <a:pt x="41" y="11"/>
                    <a:pt x="35" y="11"/>
                  </a:cubicBezTo>
                  <a:cubicBezTo>
                    <a:pt x="16" y="11"/>
                    <a:pt x="16" y="11"/>
                    <a:pt x="16" y="11"/>
                  </a:cubicBezTo>
                  <a:cubicBezTo>
                    <a:pt x="16" y="16"/>
                    <a:pt x="16" y="16"/>
                    <a:pt x="16" y="16"/>
                  </a:cubicBezTo>
                  <a:lnTo>
                    <a:pt x="0" y="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4" name="Freeform 556"/>
            <p:cNvSpPr>
              <a:spLocks noEditPoints="1"/>
            </p:cNvSpPr>
            <p:nvPr/>
          </p:nvSpPr>
          <p:spPr bwMode="auto">
            <a:xfrm>
              <a:off x="3895726" y="4583113"/>
              <a:ext cx="174625" cy="93663"/>
            </a:xfrm>
            <a:custGeom>
              <a:avLst/>
              <a:gdLst/>
              <a:ahLst/>
              <a:cxnLst>
                <a:cxn ang="0">
                  <a:pos x="0" y="36"/>
                </a:cxn>
                <a:cxn ang="0">
                  <a:pos x="0" y="8"/>
                </a:cxn>
                <a:cxn ang="0">
                  <a:pos x="3" y="2"/>
                </a:cxn>
                <a:cxn ang="0">
                  <a:pos x="9" y="0"/>
                </a:cxn>
                <a:cxn ang="0">
                  <a:pos x="58" y="0"/>
                </a:cxn>
                <a:cxn ang="0">
                  <a:pos x="64" y="2"/>
                </a:cxn>
                <a:cxn ang="0">
                  <a:pos x="67" y="8"/>
                </a:cxn>
                <a:cxn ang="0">
                  <a:pos x="67" y="36"/>
                </a:cxn>
                <a:cxn ang="0">
                  <a:pos x="61" y="36"/>
                </a:cxn>
                <a:cxn ang="0">
                  <a:pos x="61" y="8"/>
                </a:cxn>
                <a:cxn ang="0">
                  <a:pos x="60" y="6"/>
                </a:cxn>
                <a:cxn ang="0">
                  <a:pos x="58" y="6"/>
                </a:cxn>
                <a:cxn ang="0">
                  <a:pos x="9" y="6"/>
                </a:cxn>
                <a:cxn ang="0">
                  <a:pos x="7" y="6"/>
                </a:cxn>
                <a:cxn ang="0">
                  <a:pos x="6" y="8"/>
                </a:cxn>
                <a:cxn ang="0">
                  <a:pos x="6" y="36"/>
                </a:cxn>
                <a:cxn ang="0">
                  <a:pos x="0" y="36"/>
                </a:cxn>
                <a:cxn ang="0">
                  <a:pos x="12" y="27"/>
                </a:cxn>
                <a:cxn ang="0">
                  <a:pos x="54" y="27"/>
                </a:cxn>
                <a:cxn ang="0">
                  <a:pos x="54" y="33"/>
                </a:cxn>
                <a:cxn ang="0">
                  <a:pos x="12" y="33"/>
                </a:cxn>
                <a:cxn ang="0">
                  <a:pos x="12" y="27"/>
                </a:cxn>
                <a:cxn ang="0">
                  <a:pos x="12" y="14"/>
                </a:cxn>
                <a:cxn ang="0">
                  <a:pos x="54" y="14"/>
                </a:cxn>
                <a:cxn ang="0">
                  <a:pos x="54" y="20"/>
                </a:cxn>
                <a:cxn ang="0">
                  <a:pos x="12" y="20"/>
                </a:cxn>
                <a:cxn ang="0">
                  <a:pos x="12" y="14"/>
                </a:cxn>
              </a:cxnLst>
              <a:rect l="0" t="0" r="r" b="b"/>
              <a:pathLst>
                <a:path w="67" h="36">
                  <a:moveTo>
                    <a:pt x="0" y="36"/>
                  </a:moveTo>
                  <a:cubicBezTo>
                    <a:pt x="0" y="8"/>
                    <a:pt x="0" y="8"/>
                    <a:pt x="0" y="8"/>
                  </a:cubicBezTo>
                  <a:cubicBezTo>
                    <a:pt x="0" y="5"/>
                    <a:pt x="1" y="3"/>
                    <a:pt x="3" y="2"/>
                  </a:cubicBezTo>
                  <a:cubicBezTo>
                    <a:pt x="5" y="0"/>
                    <a:pt x="7" y="0"/>
                    <a:pt x="9" y="0"/>
                  </a:cubicBezTo>
                  <a:cubicBezTo>
                    <a:pt x="58" y="0"/>
                    <a:pt x="58" y="0"/>
                    <a:pt x="58" y="0"/>
                  </a:cubicBezTo>
                  <a:cubicBezTo>
                    <a:pt x="60" y="0"/>
                    <a:pt x="62" y="0"/>
                    <a:pt x="64" y="2"/>
                  </a:cubicBezTo>
                  <a:cubicBezTo>
                    <a:pt x="65" y="3"/>
                    <a:pt x="67" y="5"/>
                    <a:pt x="67" y="8"/>
                  </a:cubicBezTo>
                  <a:cubicBezTo>
                    <a:pt x="67" y="36"/>
                    <a:pt x="67" y="36"/>
                    <a:pt x="67" y="36"/>
                  </a:cubicBezTo>
                  <a:cubicBezTo>
                    <a:pt x="61" y="36"/>
                    <a:pt x="61" y="36"/>
                    <a:pt x="61" y="36"/>
                  </a:cubicBezTo>
                  <a:cubicBezTo>
                    <a:pt x="61" y="8"/>
                    <a:pt x="61" y="8"/>
                    <a:pt x="61" y="8"/>
                  </a:cubicBezTo>
                  <a:cubicBezTo>
                    <a:pt x="61" y="7"/>
                    <a:pt x="60" y="7"/>
                    <a:pt x="60" y="6"/>
                  </a:cubicBezTo>
                  <a:cubicBezTo>
                    <a:pt x="59" y="6"/>
                    <a:pt x="58" y="6"/>
                    <a:pt x="58" y="6"/>
                  </a:cubicBezTo>
                  <a:cubicBezTo>
                    <a:pt x="9" y="6"/>
                    <a:pt x="9" y="6"/>
                    <a:pt x="9" y="6"/>
                  </a:cubicBezTo>
                  <a:cubicBezTo>
                    <a:pt x="8" y="6"/>
                    <a:pt x="7" y="6"/>
                    <a:pt x="7" y="6"/>
                  </a:cubicBezTo>
                  <a:cubicBezTo>
                    <a:pt x="6" y="7"/>
                    <a:pt x="6" y="7"/>
                    <a:pt x="6" y="8"/>
                  </a:cubicBezTo>
                  <a:cubicBezTo>
                    <a:pt x="6" y="36"/>
                    <a:pt x="6" y="36"/>
                    <a:pt x="6" y="36"/>
                  </a:cubicBezTo>
                  <a:lnTo>
                    <a:pt x="0" y="36"/>
                  </a:lnTo>
                  <a:close/>
                  <a:moveTo>
                    <a:pt x="12" y="27"/>
                  </a:moveTo>
                  <a:cubicBezTo>
                    <a:pt x="54" y="27"/>
                    <a:pt x="54" y="27"/>
                    <a:pt x="54" y="27"/>
                  </a:cubicBezTo>
                  <a:cubicBezTo>
                    <a:pt x="54" y="33"/>
                    <a:pt x="54" y="33"/>
                    <a:pt x="54" y="33"/>
                  </a:cubicBezTo>
                  <a:cubicBezTo>
                    <a:pt x="12" y="33"/>
                    <a:pt x="12" y="33"/>
                    <a:pt x="12" y="33"/>
                  </a:cubicBezTo>
                  <a:lnTo>
                    <a:pt x="12" y="27"/>
                  </a:lnTo>
                  <a:close/>
                  <a:moveTo>
                    <a:pt x="12" y="14"/>
                  </a:moveTo>
                  <a:cubicBezTo>
                    <a:pt x="54" y="14"/>
                    <a:pt x="54" y="14"/>
                    <a:pt x="54" y="14"/>
                  </a:cubicBezTo>
                  <a:cubicBezTo>
                    <a:pt x="54" y="20"/>
                    <a:pt x="54" y="20"/>
                    <a:pt x="54" y="20"/>
                  </a:cubicBezTo>
                  <a:cubicBezTo>
                    <a:pt x="12" y="20"/>
                    <a:pt x="12" y="20"/>
                    <a:pt x="12" y="20"/>
                  </a:cubicBezTo>
                  <a:lnTo>
                    <a:pt x="12" y="1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5" name="Rectangle 558"/>
            <p:cNvSpPr>
              <a:spLocks noChangeArrowheads="1"/>
            </p:cNvSpPr>
            <p:nvPr/>
          </p:nvSpPr>
          <p:spPr bwMode="auto">
            <a:xfrm>
              <a:off x="3608388" y="1354138"/>
              <a:ext cx="1927225" cy="142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6" name="Freeform 571"/>
            <p:cNvSpPr>
              <a:spLocks noEditPoints="1"/>
            </p:cNvSpPr>
            <p:nvPr/>
          </p:nvSpPr>
          <p:spPr bwMode="auto">
            <a:xfrm>
              <a:off x="3832226" y="2260600"/>
              <a:ext cx="188913" cy="284163"/>
            </a:xfrm>
            <a:custGeom>
              <a:avLst/>
              <a:gdLst/>
              <a:ahLst/>
              <a:cxnLst>
                <a:cxn ang="0">
                  <a:pos x="3" y="107"/>
                </a:cxn>
                <a:cxn ang="0">
                  <a:pos x="2" y="107"/>
                </a:cxn>
                <a:cxn ang="0">
                  <a:pos x="2" y="109"/>
                </a:cxn>
                <a:cxn ang="0">
                  <a:pos x="2" y="109"/>
                </a:cxn>
                <a:cxn ang="0">
                  <a:pos x="3" y="109"/>
                </a:cxn>
                <a:cxn ang="0">
                  <a:pos x="5" y="109"/>
                </a:cxn>
                <a:cxn ang="0">
                  <a:pos x="7" y="108"/>
                </a:cxn>
                <a:cxn ang="0">
                  <a:pos x="7" y="108"/>
                </a:cxn>
                <a:cxn ang="0">
                  <a:pos x="5" y="107"/>
                </a:cxn>
                <a:cxn ang="0">
                  <a:pos x="3" y="107"/>
                </a:cxn>
                <a:cxn ang="0">
                  <a:pos x="0" y="22"/>
                </a:cxn>
                <a:cxn ang="0">
                  <a:pos x="0" y="22"/>
                </a:cxn>
                <a:cxn ang="0">
                  <a:pos x="1" y="22"/>
                </a:cxn>
                <a:cxn ang="0">
                  <a:pos x="0" y="22"/>
                </a:cxn>
                <a:cxn ang="0">
                  <a:pos x="40" y="3"/>
                </a:cxn>
                <a:cxn ang="0">
                  <a:pos x="36" y="8"/>
                </a:cxn>
                <a:cxn ang="0">
                  <a:pos x="40" y="9"/>
                </a:cxn>
                <a:cxn ang="0">
                  <a:pos x="43" y="7"/>
                </a:cxn>
                <a:cxn ang="0">
                  <a:pos x="42" y="7"/>
                </a:cxn>
                <a:cxn ang="0">
                  <a:pos x="41" y="7"/>
                </a:cxn>
                <a:cxn ang="0">
                  <a:pos x="39" y="8"/>
                </a:cxn>
                <a:cxn ang="0">
                  <a:pos x="38" y="7"/>
                </a:cxn>
                <a:cxn ang="0">
                  <a:pos x="40" y="3"/>
                </a:cxn>
                <a:cxn ang="0">
                  <a:pos x="21" y="0"/>
                </a:cxn>
                <a:cxn ang="0">
                  <a:pos x="2" y="15"/>
                </a:cxn>
                <a:cxn ang="0">
                  <a:pos x="23" y="9"/>
                </a:cxn>
                <a:cxn ang="0">
                  <a:pos x="17" y="13"/>
                </a:cxn>
                <a:cxn ang="0">
                  <a:pos x="18" y="16"/>
                </a:cxn>
                <a:cxn ang="0">
                  <a:pos x="38" y="10"/>
                </a:cxn>
                <a:cxn ang="0">
                  <a:pos x="24" y="5"/>
                </a:cxn>
                <a:cxn ang="0">
                  <a:pos x="25" y="0"/>
                </a:cxn>
                <a:cxn ang="0">
                  <a:pos x="25" y="0"/>
                </a:cxn>
                <a:cxn ang="0">
                  <a:pos x="24" y="0"/>
                </a:cxn>
                <a:cxn ang="0">
                  <a:pos x="23" y="0"/>
                </a:cxn>
                <a:cxn ang="0">
                  <a:pos x="21" y="0"/>
                </a:cxn>
                <a:cxn ang="0">
                  <a:pos x="70" y="0"/>
                </a:cxn>
                <a:cxn ang="0">
                  <a:pos x="48" y="0"/>
                </a:cxn>
                <a:cxn ang="0">
                  <a:pos x="47" y="2"/>
                </a:cxn>
                <a:cxn ang="0">
                  <a:pos x="62" y="3"/>
                </a:cxn>
                <a:cxn ang="0">
                  <a:pos x="60" y="5"/>
                </a:cxn>
                <a:cxn ang="0">
                  <a:pos x="60" y="5"/>
                </a:cxn>
                <a:cxn ang="0">
                  <a:pos x="66" y="2"/>
                </a:cxn>
                <a:cxn ang="0">
                  <a:pos x="66" y="5"/>
                </a:cxn>
                <a:cxn ang="0">
                  <a:pos x="70" y="6"/>
                </a:cxn>
                <a:cxn ang="0">
                  <a:pos x="70" y="6"/>
                </a:cxn>
                <a:cxn ang="0">
                  <a:pos x="72" y="3"/>
                </a:cxn>
                <a:cxn ang="0">
                  <a:pos x="68" y="1"/>
                </a:cxn>
                <a:cxn ang="0">
                  <a:pos x="70" y="0"/>
                </a:cxn>
              </a:cxnLst>
              <a:rect l="0" t="0" r="r" b="b"/>
              <a:pathLst>
                <a:path w="72" h="109">
                  <a:moveTo>
                    <a:pt x="3" y="107"/>
                  </a:moveTo>
                  <a:cubicBezTo>
                    <a:pt x="2" y="107"/>
                    <a:pt x="2" y="107"/>
                    <a:pt x="2" y="107"/>
                  </a:cubicBezTo>
                  <a:cubicBezTo>
                    <a:pt x="2" y="108"/>
                    <a:pt x="2" y="109"/>
                    <a:pt x="2" y="109"/>
                  </a:cubicBezTo>
                  <a:cubicBezTo>
                    <a:pt x="2" y="109"/>
                    <a:pt x="2" y="109"/>
                    <a:pt x="2" y="109"/>
                  </a:cubicBezTo>
                  <a:cubicBezTo>
                    <a:pt x="3" y="109"/>
                    <a:pt x="3" y="109"/>
                    <a:pt x="3" y="109"/>
                  </a:cubicBezTo>
                  <a:cubicBezTo>
                    <a:pt x="4" y="109"/>
                    <a:pt x="4" y="109"/>
                    <a:pt x="5" y="109"/>
                  </a:cubicBezTo>
                  <a:cubicBezTo>
                    <a:pt x="6" y="109"/>
                    <a:pt x="7" y="109"/>
                    <a:pt x="7" y="108"/>
                  </a:cubicBezTo>
                  <a:cubicBezTo>
                    <a:pt x="7" y="108"/>
                    <a:pt x="7" y="108"/>
                    <a:pt x="7" y="108"/>
                  </a:cubicBezTo>
                  <a:cubicBezTo>
                    <a:pt x="6" y="108"/>
                    <a:pt x="5" y="107"/>
                    <a:pt x="5" y="107"/>
                  </a:cubicBezTo>
                  <a:cubicBezTo>
                    <a:pt x="4" y="107"/>
                    <a:pt x="3" y="107"/>
                    <a:pt x="3" y="107"/>
                  </a:cubicBezTo>
                  <a:moveTo>
                    <a:pt x="0" y="22"/>
                  </a:moveTo>
                  <a:cubicBezTo>
                    <a:pt x="0" y="22"/>
                    <a:pt x="0" y="22"/>
                    <a:pt x="0" y="22"/>
                  </a:cubicBezTo>
                  <a:cubicBezTo>
                    <a:pt x="1" y="22"/>
                    <a:pt x="1" y="22"/>
                    <a:pt x="1" y="22"/>
                  </a:cubicBezTo>
                  <a:cubicBezTo>
                    <a:pt x="1" y="22"/>
                    <a:pt x="1" y="22"/>
                    <a:pt x="0" y="22"/>
                  </a:cubicBezTo>
                  <a:moveTo>
                    <a:pt x="40" y="3"/>
                  </a:moveTo>
                  <a:cubicBezTo>
                    <a:pt x="39" y="5"/>
                    <a:pt x="37" y="6"/>
                    <a:pt x="36" y="8"/>
                  </a:cubicBezTo>
                  <a:cubicBezTo>
                    <a:pt x="37" y="8"/>
                    <a:pt x="38" y="9"/>
                    <a:pt x="40" y="9"/>
                  </a:cubicBezTo>
                  <a:cubicBezTo>
                    <a:pt x="41" y="9"/>
                    <a:pt x="43" y="8"/>
                    <a:pt x="43" y="7"/>
                  </a:cubicBezTo>
                  <a:cubicBezTo>
                    <a:pt x="43" y="7"/>
                    <a:pt x="43" y="7"/>
                    <a:pt x="42" y="7"/>
                  </a:cubicBezTo>
                  <a:cubicBezTo>
                    <a:pt x="42" y="7"/>
                    <a:pt x="41" y="7"/>
                    <a:pt x="41" y="7"/>
                  </a:cubicBezTo>
                  <a:cubicBezTo>
                    <a:pt x="40" y="7"/>
                    <a:pt x="40" y="8"/>
                    <a:pt x="39" y="8"/>
                  </a:cubicBezTo>
                  <a:cubicBezTo>
                    <a:pt x="39" y="8"/>
                    <a:pt x="39" y="7"/>
                    <a:pt x="38" y="7"/>
                  </a:cubicBezTo>
                  <a:cubicBezTo>
                    <a:pt x="40" y="7"/>
                    <a:pt x="43" y="4"/>
                    <a:pt x="40" y="3"/>
                  </a:cubicBezTo>
                  <a:moveTo>
                    <a:pt x="21" y="0"/>
                  </a:moveTo>
                  <a:cubicBezTo>
                    <a:pt x="12" y="1"/>
                    <a:pt x="5" y="7"/>
                    <a:pt x="2" y="15"/>
                  </a:cubicBezTo>
                  <a:cubicBezTo>
                    <a:pt x="8" y="12"/>
                    <a:pt x="17" y="10"/>
                    <a:pt x="23" y="9"/>
                  </a:cubicBezTo>
                  <a:cubicBezTo>
                    <a:pt x="21" y="11"/>
                    <a:pt x="18" y="11"/>
                    <a:pt x="17" y="13"/>
                  </a:cubicBezTo>
                  <a:cubicBezTo>
                    <a:pt x="17" y="14"/>
                    <a:pt x="17" y="15"/>
                    <a:pt x="18" y="16"/>
                  </a:cubicBezTo>
                  <a:cubicBezTo>
                    <a:pt x="25" y="13"/>
                    <a:pt x="30" y="12"/>
                    <a:pt x="38" y="10"/>
                  </a:cubicBezTo>
                  <a:cubicBezTo>
                    <a:pt x="35" y="6"/>
                    <a:pt x="26" y="10"/>
                    <a:pt x="24" y="5"/>
                  </a:cubicBezTo>
                  <a:cubicBezTo>
                    <a:pt x="23" y="2"/>
                    <a:pt x="24" y="2"/>
                    <a:pt x="25" y="0"/>
                  </a:cubicBezTo>
                  <a:cubicBezTo>
                    <a:pt x="25" y="0"/>
                    <a:pt x="25" y="0"/>
                    <a:pt x="25" y="0"/>
                  </a:cubicBezTo>
                  <a:cubicBezTo>
                    <a:pt x="25" y="0"/>
                    <a:pt x="24" y="0"/>
                    <a:pt x="24" y="0"/>
                  </a:cubicBezTo>
                  <a:cubicBezTo>
                    <a:pt x="24" y="0"/>
                    <a:pt x="23" y="0"/>
                    <a:pt x="23" y="0"/>
                  </a:cubicBezTo>
                  <a:cubicBezTo>
                    <a:pt x="22" y="0"/>
                    <a:pt x="21" y="0"/>
                    <a:pt x="21" y="0"/>
                  </a:cubicBezTo>
                  <a:moveTo>
                    <a:pt x="70" y="0"/>
                  </a:moveTo>
                  <a:cubicBezTo>
                    <a:pt x="48" y="0"/>
                    <a:pt x="48" y="0"/>
                    <a:pt x="48" y="0"/>
                  </a:cubicBezTo>
                  <a:cubicBezTo>
                    <a:pt x="47" y="0"/>
                    <a:pt x="47" y="1"/>
                    <a:pt x="47" y="2"/>
                  </a:cubicBezTo>
                  <a:cubicBezTo>
                    <a:pt x="53" y="2"/>
                    <a:pt x="60" y="2"/>
                    <a:pt x="62" y="3"/>
                  </a:cubicBezTo>
                  <a:cubicBezTo>
                    <a:pt x="61" y="3"/>
                    <a:pt x="60" y="3"/>
                    <a:pt x="60" y="5"/>
                  </a:cubicBezTo>
                  <a:cubicBezTo>
                    <a:pt x="60" y="5"/>
                    <a:pt x="60" y="5"/>
                    <a:pt x="60" y="5"/>
                  </a:cubicBezTo>
                  <a:cubicBezTo>
                    <a:pt x="63" y="5"/>
                    <a:pt x="64" y="3"/>
                    <a:pt x="66" y="2"/>
                  </a:cubicBezTo>
                  <a:cubicBezTo>
                    <a:pt x="68" y="3"/>
                    <a:pt x="66" y="3"/>
                    <a:pt x="66" y="5"/>
                  </a:cubicBezTo>
                  <a:cubicBezTo>
                    <a:pt x="68" y="5"/>
                    <a:pt x="68" y="6"/>
                    <a:pt x="70" y="6"/>
                  </a:cubicBezTo>
                  <a:cubicBezTo>
                    <a:pt x="70" y="6"/>
                    <a:pt x="70" y="6"/>
                    <a:pt x="70" y="6"/>
                  </a:cubicBezTo>
                  <a:cubicBezTo>
                    <a:pt x="70" y="4"/>
                    <a:pt x="72" y="5"/>
                    <a:pt x="72" y="3"/>
                  </a:cubicBezTo>
                  <a:cubicBezTo>
                    <a:pt x="70" y="3"/>
                    <a:pt x="70" y="2"/>
                    <a:pt x="68" y="1"/>
                  </a:cubicBezTo>
                  <a:cubicBezTo>
                    <a:pt x="68" y="0"/>
                    <a:pt x="69" y="0"/>
                    <a:pt x="70" y="0"/>
                  </a:cubicBezTo>
                </a:path>
              </a:pathLst>
            </a:custGeom>
            <a:solidFill>
              <a:srgbClr val="40404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57" name="Picture Placeholder 7"/>
          <p:cNvSpPr>
            <a:spLocks noGrp="1"/>
          </p:cNvSpPr>
          <p:nvPr>
            <p:ph type="pic" sz="quarter" idx="37" hasCustomPrompt="1"/>
          </p:nvPr>
        </p:nvSpPr>
        <p:spPr>
          <a:xfrm>
            <a:off x="3801739" y="2318449"/>
            <a:ext cx="1529209" cy="2389621"/>
          </a:xfrm>
          <a:prstGeom prst="roundRect">
            <a:avLst>
              <a:gd name="adj" fmla="val 3267"/>
            </a:avLst>
          </a:prstGeom>
          <a:noFill/>
          <a:ln w="38100">
            <a:noFill/>
          </a:ln>
        </p:spPr>
        <p:txBody>
          <a:bodyPr wrap="none" tIns="0" bIns="822960" anchor="b"/>
          <a:lstStyle>
            <a:lvl1pPr algn="ctr" rtl="0">
              <a:buNone/>
              <a:defRPr sz="1050" b="1" baseline="0">
                <a:solidFill>
                  <a:schemeClr val="bg1"/>
                </a:solidFill>
              </a:defRPr>
            </a:lvl1pPr>
          </a:lstStyle>
          <a:p>
            <a:r>
              <a:rPr lang="en-US" dirty="0" smtClean="0"/>
              <a:t>Click  Icon To Add Image</a:t>
            </a:r>
            <a:endParaRPr lang="en-US" dirty="0"/>
          </a:p>
        </p:txBody>
      </p:sp>
      <p:sp>
        <p:nvSpPr>
          <p:cNvPr id="258" name="Text Placeholder 3"/>
          <p:cNvSpPr>
            <a:spLocks noGrp="1"/>
          </p:cNvSpPr>
          <p:nvPr>
            <p:ph type="body" sz="half" idx="38"/>
          </p:nvPr>
        </p:nvSpPr>
        <p:spPr>
          <a:xfrm>
            <a:off x="3652057" y="5419897"/>
            <a:ext cx="1828800" cy="748673"/>
          </a:xfrm>
          <a:prstGeom prst="rect">
            <a:avLst/>
          </a:prstGeom>
        </p:spPr>
        <p:txBody>
          <a:bodyPr wrap="square" lIns="0" tIns="0" rIns="0" bIns="0" anchor="t">
            <a:noAutofit/>
          </a:bodyPr>
          <a:lstStyle>
            <a:lvl1pPr marL="0" indent="0" algn="ctr">
              <a:buNone/>
              <a:defRPr sz="1100" b="0" baseline="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259" name="Text Placeholder 3"/>
          <p:cNvSpPr>
            <a:spLocks noGrp="1"/>
          </p:cNvSpPr>
          <p:nvPr>
            <p:ph type="body" sz="half" idx="39"/>
          </p:nvPr>
        </p:nvSpPr>
        <p:spPr>
          <a:xfrm>
            <a:off x="3766357" y="5202135"/>
            <a:ext cx="1600200" cy="192780"/>
          </a:xfrm>
          <a:prstGeom prst="rect">
            <a:avLst/>
          </a:prstGeom>
        </p:spPr>
        <p:txBody>
          <a:bodyPr wrap="square" lIns="0" tIns="0" rIns="0" bIns="0" anchor="ctr">
            <a:noAutofit/>
          </a:bodyPr>
          <a:lstStyle>
            <a:lvl1pPr marL="0" indent="0" algn="ctr">
              <a:buNone/>
              <a:defRPr sz="1400" b="1" baseline="0">
                <a:solidFill>
                  <a:schemeClr val="accent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260" name="Oval 259"/>
          <p:cNvSpPr/>
          <p:nvPr userDrawn="1"/>
        </p:nvSpPr>
        <p:spPr>
          <a:xfrm>
            <a:off x="5646799" y="3115922"/>
            <a:ext cx="914400" cy="914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p>
        </p:txBody>
      </p:sp>
      <p:grpSp>
        <p:nvGrpSpPr>
          <p:cNvPr id="261" name="Group 14"/>
          <p:cNvGrpSpPr/>
          <p:nvPr userDrawn="1"/>
        </p:nvGrpSpPr>
        <p:grpSpPr>
          <a:xfrm>
            <a:off x="6817372" y="2038125"/>
            <a:ext cx="1648565" cy="3069995"/>
            <a:chOff x="3498851" y="957263"/>
            <a:chExt cx="2143125" cy="3990975"/>
          </a:xfrm>
        </p:grpSpPr>
        <p:sp>
          <p:nvSpPr>
            <p:cNvPr id="262" name="Freeform 517"/>
            <p:cNvSpPr>
              <a:spLocks/>
            </p:cNvSpPr>
            <p:nvPr/>
          </p:nvSpPr>
          <p:spPr bwMode="auto">
            <a:xfrm>
              <a:off x="3498851" y="957263"/>
              <a:ext cx="2143125" cy="3990975"/>
            </a:xfrm>
            <a:custGeom>
              <a:avLst/>
              <a:gdLst/>
              <a:ahLst/>
              <a:cxnLst>
                <a:cxn ang="0">
                  <a:pos x="66" y="7"/>
                </a:cxn>
                <a:cxn ang="0">
                  <a:pos x="411" y="0"/>
                </a:cxn>
                <a:cxn ang="0">
                  <a:pos x="756" y="7"/>
                </a:cxn>
                <a:cxn ang="0">
                  <a:pos x="821" y="76"/>
                </a:cxn>
                <a:cxn ang="0">
                  <a:pos x="821" y="1429"/>
                </a:cxn>
                <a:cxn ang="0">
                  <a:pos x="729" y="1525"/>
                </a:cxn>
                <a:cxn ang="0">
                  <a:pos x="411" y="1530"/>
                </a:cxn>
                <a:cxn ang="0">
                  <a:pos x="92" y="1525"/>
                </a:cxn>
                <a:cxn ang="0">
                  <a:pos x="0" y="1429"/>
                </a:cxn>
                <a:cxn ang="0">
                  <a:pos x="0" y="76"/>
                </a:cxn>
                <a:cxn ang="0">
                  <a:pos x="66" y="7"/>
                </a:cxn>
              </a:cxnLst>
              <a:rect l="0" t="0" r="r" b="b"/>
              <a:pathLst>
                <a:path w="821" h="1531">
                  <a:moveTo>
                    <a:pt x="66" y="7"/>
                  </a:moveTo>
                  <a:cubicBezTo>
                    <a:pt x="181" y="3"/>
                    <a:pt x="296" y="0"/>
                    <a:pt x="411" y="0"/>
                  </a:cubicBezTo>
                  <a:cubicBezTo>
                    <a:pt x="526" y="0"/>
                    <a:pt x="641" y="3"/>
                    <a:pt x="756" y="7"/>
                  </a:cubicBezTo>
                  <a:cubicBezTo>
                    <a:pt x="792" y="8"/>
                    <a:pt x="821" y="40"/>
                    <a:pt x="821" y="76"/>
                  </a:cubicBezTo>
                  <a:cubicBezTo>
                    <a:pt x="821" y="527"/>
                    <a:pt x="821" y="978"/>
                    <a:pt x="821" y="1429"/>
                  </a:cubicBezTo>
                  <a:cubicBezTo>
                    <a:pt x="821" y="1479"/>
                    <a:pt x="780" y="1523"/>
                    <a:pt x="729" y="1525"/>
                  </a:cubicBezTo>
                  <a:cubicBezTo>
                    <a:pt x="623" y="1529"/>
                    <a:pt x="517" y="1531"/>
                    <a:pt x="411" y="1530"/>
                  </a:cubicBezTo>
                  <a:cubicBezTo>
                    <a:pt x="305" y="1530"/>
                    <a:pt x="198" y="1529"/>
                    <a:pt x="92" y="1525"/>
                  </a:cubicBezTo>
                  <a:cubicBezTo>
                    <a:pt x="42" y="1523"/>
                    <a:pt x="0" y="1479"/>
                    <a:pt x="0" y="1429"/>
                  </a:cubicBezTo>
                  <a:cubicBezTo>
                    <a:pt x="0" y="978"/>
                    <a:pt x="0" y="527"/>
                    <a:pt x="0" y="76"/>
                  </a:cubicBezTo>
                  <a:cubicBezTo>
                    <a:pt x="0" y="40"/>
                    <a:pt x="30" y="8"/>
                    <a:pt x="66" y="7"/>
                  </a:cubicBezTo>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3" name="Freeform 518"/>
            <p:cNvSpPr>
              <a:spLocks/>
            </p:cNvSpPr>
            <p:nvPr/>
          </p:nvSpPr>
          <p:spPr bwMode="auto">
            <a:xfrm>
              <a:off x="3500438" y="960438"/>
              <a:ext cx="2141538" cy="3984625"/>
            </a:xfrm>
            <a:custGeom>
              <a:avLst/>
              <a:gdLst/>
              <a:ahLst/>
              <a:cxnLst>
                <a:cxn ang="0">
                  <a:pos x="65" y="7"/>
                </a:cxn>
                <a:cxn ang="0">
                  <a:pos x="410" y="0"/>
                </a:cxn>
                <a:cxn ang="0">
                  <a:pos x="755" y="7"/>
                </a:cxn>
                <a:cxn ang="0">
                  <a:pos x="820" y="75"/>
                </a:cxn>
                <a:cxn ang="0">
                  <a:pos x="820" y="1428"/>
                </a:cxn>
                <a:cxn ang="0">
                  <a:pos x="728" y="1523"/>
                </a:cxn>
                <a:cxn ang="0">
                  <a:pos x="410" y="1529"/>
                </a:cxn>
                <a:cxn ang="0">
                  <a:pos x="91" y="1523"/>
                </a:cxn>
                <a:cxn ang="0">
                  <a:pos x="0" y="1428"/>
                </a:cxn>
                <a:cxn ang="0">
                  <a:pos x="0" y="75"/>
                </a:cxn>
                <a:cxn ang="0">
                  <a:pos x="65" y="7"/>
                </a:cxn>
              </a:cxnLst>
              <a:rect l="0" t="0" r="r" b="b"/>
              <a:pathLst>
                <a:path w="820" h="1529">
                  <a:moveTo>
                    <a:pt x="65" y="7"/>
                  </a:moveTo>
                  <a:cubicBezTo>
                    <a:pt x="180" y="2"/>
                    <a:pt x="295" y="0"/>
                    <a:pt x="410" y="0"/>
                  </a:cubicBezTo>
                  <a:cubicBezTo>
                    <a:pt x="525" y="0"/>
                    <a:pt x="640" y="2"/>
                    <a:pt x="755" y="7"/>
                  </a:cubicBezTo>
                  <a:cubicBezTo>
                    <a:pt x="790" y="8"/>
                    <a:pt x="820" y="39"/>
                    <a:pt x="820" y="75"/>
                  </a:cubicBezTo>
                  <a:cubicBezTo>
                    <a:pt x="820" y="504"/>
                    <a:pt x="820" y="998"/>
                    <a:pt x="820" y="1428"/>
                  </a:cubicBezTo>
                  <a:cubicBezTo>
                    <a:pt x="820" y="1478"/>
                    <a:pt x="779" y="1521"/>
                    <a:pt x="728" y="1523"/>
                  </a:cubicBezTo>
                  <a:cubicBezTo>
                    <a:pt x="622" y="1527"/>
                    <a:pt x="516" y="1529"/>
                    <a:pt x="410" y="1529"/>
                  </a:cubicBezTo>
                  <a:cubicBezTo>
                    <a:pt x="307" y="1529"/>
                    <a:pt x="192" y="1527"/>
                    <a:pt x="91" y="1523"/>
                  </a:cubicBezTo>
                  <a:cubicBezTo>
                    <a:pt x="41" y="1521"/>
                    <a:pt x="0" y="1478"/>
                    <a:pt x="0" y="1428"/>
                  </a:cubicBezTo>
                  <a:cubicBezTo>
                    <a:pt x="0" y="998"/>
                    <a:pt x="0" y="504"/>
                    <a:pt x="0" y="75"/>
                  </a:cubicBezTo>
                  <a:cubicBezTo>
                    <a:pt x="0" y="39"/>
                    <a:pt x="29" y="8"/>
                    <a:pt x="65" y="7"/>
                  </a:cubicBezTo>
                </a:path>
              </a:pathLst>
            </a:custGeom>
            <a:solidFill>
              <a:srgbClr val="1E1E1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4" name="Freeform 519"/>
            <p:cNvSpPr>
              <a:spLocks/>
            </p:cNvSpPr>
            <p:nvPr/>
          </p:nvSpPr>
          <p:spPr bwMode="auto">
            <a:xfrm>
              <a:off x="3503613" y="960438"/>
              <a:ext cx="2136775" cy="3981450"/>
            </a:xfrm>
            <a:custGeom>
              <a:avLst/>
              <a:gdLst/>
              <a:ahLst/>
              <a:cxnLst>
                <a:cxn ang="0">
                  <a:pos x="64" y="7"/>
                </a:cxn>
                <a:cxn ang="0">
                  <a:pos x="409" y="0"/>
                </a:cxn>
                <a:cxn ang="0">
                  <a:pos x="754" y="8"/>
                </a:cxn>
                <a:cxn ang="0">
                  <a:pos x="818" y="75"/>
                </a:cxn>
                <a:cxn ang="0">
                  <a:pos x="818" y="1428"/>
                </a:cxn>
                <a:cxn ang="0">
                  <a:pos x="727" y="1522"/>
                </a:cxn>
                <a:cxn ang="0">
                  <a:pos x="409" y="1528"/>
                </a:cxn>
                <a:cxn ang="0">
                  <a:pos x="90" y="1522"/>
                </a:cxn>
                <a:cxn ang="0">
                  <a:pos x="0" y="1428"/>
                </a:cxn>
                <a:cxn ang="0">
                  <a:pos x="0" y="75"/>
                </a:cxn>
                <a:cxn ang="0">
                  <a:pos x="64" y="7"/>
                </a:cxn>
              </a:cxnLst>
              <a:rect l="0" t="0" r="r" b="b"/>
              <a:pathLst>
                <a:path w="818" h="1528">
                  <a:moveTo>
                    <a:pt x="64" y="7"/>
                  </a:moveTo>
                  <a:cubicBezTo>
                    <a:pt x="179" y="3"/>
                    <a:pt x="294" y="0"/>
                    <a:pt x="409" y="0"/>
                  </a:cubicBezTo>
                  <a:cubicBezTo>
                    <a:pt x="524" y="1"/>
                    <a:pt x="639" y="3"/>
                    <a:pt x="754" y="8"/>
                  </a:cubicBezTo>
                  <a:cubicBezTo>
                    <a:pt x="789" y="9"/>
                    <a:pt x="818" y="40"/>
                    <a:pt x="818" y="75"/>
                  </a:cubicBezTo>
                  <a:cubicBezTo>
                    <a:pt x="818" y="483"/>
                    <a:pt x="818" y="1020"/>
                    <a:pt x="818" y="1428"/>
                  </a:cubicBezTo>
                  <a:cubicBezTo>
                    <a:pt x="818" y="1478"/>
                    <a:pt x="777" y="1521"/>
                    <a:pt x="727" y="1522"/>
                  </a:cubicBezTo>
                  <a:cubicBezTo>
                    <a:pt x="621" y="1526"/>
                    <a:pt x="515" y="1528"/>
                    <a:pt x="409" y="1528"/>
                  </a:cubicBezTo>
                  <a:cubicBezTo>
                    <a:pt x="310" y="1528"/>
                    <a:pt x="186" y="1526"/>
                    <a:pt x="90" y="1522"/>
                  </a:cubicBezTo>
                  <a:cubicBezTo>
                    <a:pt x="41" y="1521"/>
                    <a:pt x="0" y="1478"/>
                    <a:pt x="0" y="1428"/>
                  </a:cubicBezTo>
                  <a:cubicBezTo>
                    <a:pt x="0" y="1020"/>
                    <a:pt x="0" y="483"/>
                    <a:pt x="0" y="75"/>
                  </a:cubicBezTo>
                  <a:cubicBezTo>
                    <a:pt x="0" y="40"/>
                    <a:pt x="29" y="9"/>
                    <a:pt x="64" y="7"/>
                  </a:cubicBezTo>
                </a:path>
              </a:pathLst>
            </a:custGeom>
            <a:solidFill>
              <a:srgbClr val="2222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5" name="Freeform 520"/>
            <p:cNvSpPr>
              <a:spLocks/>
            </p:cNvSpPr>
            <p:nvPr/>
          </p:nvSpPr>
          <p:spPr bwMode="auto">
            <a:xfrm>
              <a:off x="3506788" y="963613"/>
              <a:ext cx="2130425" cy="3976688"/>
            </a:xfrm>
            <a:custGeom>
              <a:avLst/>
              <a:gdLst/>
              <a:ahLst/>
              <a:cxnLst>
                <a:cxn ang="0">
                  <a:pos x="63" y="7"/>
                </a:cxn>
                <a:cxn ang="0">
                  <a:pos x="408" y="0"/>
                </a:cxn>
                <a:cxn ang="0">
                  <a:pos x="753" y="7"/>
                </a:cxn>
                <a:cxn ang="0">
                  <a:pos x="816" y="74"/>
                </a:cxn>
                <a:cxn ang="0">
                  <a:pos x="816" y="1427"/>
                </a:cxn>
                <a:cxn ang="0">
                  <a:pos x="726" y="1521"/>
                </a:cxn>
                <a:cxn ang="0">
                  <a:pos x="408" y="1526"/>
                </a:cxn>
                <a:cxn ang="0">
                  <a:pos x="89" y="1520"/>
                </a:cxn>
                <a:cxn ang="0">
                  <a:pos x="0" y="1427"/>
                </a:cxn>
                <a:cxn ang="0">
                  <a:pos x="0" y="74"/>
                </a:cxn>
                <a:cxn ang="0">
                  <a:pos x="63" y="7"/>
                </a:cxn>
              </a:cxnLst>
              <a:rect l="0" t="0" r="r" b="b"/>
              <a:pathLst>
                <a:path w="816" h="1526">
                  <a:moveTo>
                    <a:pt x="63" y="7"/>
                  </a:moveTo>
                  <a:cubicBezTo>
                    <a:pt x="178" y="3"/>
                    <a:pt x="293" y="0"/>
                    <a:pt x="408" y="0"/>
                  </a:cubicBezTo>
                  <a:cubicBezTo>
                    <a:pt x="523" y="0"/>
                    <a:pt x="638" y="3"/>
                    <a:pt x="753" y="7"/>
                  </a:cubicBezTo>
                  <a:cubicBezTo>
                    <a:pt x="787" y="9"/>
                    <a:pt x="816" y="39"/>
                    <a:pt x="816" y="74"/>
                  </a:cubicBezTo>
                  <a:cubicBezTo>
                    <a:pt x="816" y="460"/>
                    <a:pt x="816" y="1040"/>
                    <a:pt x="816" y="1427"/>
                  </a:cubicBezTo>
                  <a:cubicBezTo>
                    <a:pt x="816" y="1476"/>
                    <a:pt x="776" y="1519"/>
                    <a:pt x="726" y="1521"/>
                  </a:cubicBezTo>
                  <a:cubicBezTo>
                    <a:pt x="620" y="1524"/>
                    <a:pt x="514" y="1526"/>
                    <a:pt x="408" y="1526"/>
                  </a:cubicBezTo>
                  <a:cubicBezTo>
                    <a:pt x="312" y="1526"/>
                    <a:pt x="180" y="1524"/>
                    <a:pt x="89" y="1520"/>
                  </a:cubicBezTo>
                  <a:cubicBezTo>
                    <a:pt x="40" y="1519"/>
                    <a:pt x="0" y="1476"/>
                    <a:pt x="0" y="1427"/>
                  </a:cubicBezTo>
                  <a:cubicBezTo>
                    <a:pt x="0" y="1040"/>
                    <a:pt x="0" y="460"/>
                    <a:pt x="0" y="74"/>
                  </a:cubicBezTo>
                  <a:cubicBezTo>
                    <a:pt x="0" y="39"/>
                    <a:pt x="28" y="8"/>
                    <a:pt x="63" y="7"/>
                  </a:cubicBezTo>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6" name="Freeform 521"/>
            <p:cNvSpPr>
              <a:spLocks/>
            </p:cNvSpPr>
            <p:nvPr/>
          </p:nvSpPr>
          <p:spPr bwMode="auto">
            <a:xfrm>
              <a:off x="3508376" y="965200"/>
              <a:ext cx="2127250" cy="3971925"/>
            </a:xfrm>
            <a:custGeom>
              <a:avLst/>
              <a:gdLst/>
              <a:ahLst/>
              <a:cxnLst>
                <a:cxn ang="0">
                  <a:pos x="62" y="7"/>
                </a:cxn>
                <a:cxn ang="0">
                  <a:pos x="407" y="0"/>
                </a:cxn>
                <a:cxn ang="0">
                  <a:pos x="752" y="7"/>
                </a:cxn>
                <a:cxn ang="0">
                  <a:pos x="814" y="73"/>
                </a:cxn>
                <a:cxn ang="0">
                  <a:pos x="814" y="1426"/>
                </a:cxn>
                <a:cxn ang="0">
                  <a:pos x="725" y="1519"/>
                </a:cxn>
                <a:cxn ang="0">
                  <a:pos x="407" y="1524"/>
                </a:cxn>
                <a:cxn ang="0">
                  <a:pos x="88" y="1519"/>
                </a:cxn>
                <a:cxn ang="0">
                  <a:pos x="0" y="1426"/>
                </a:cxn>
                <a:cxn ang="0">
                  <a:pos x="0" y="73"/>
                </a:cxn>
                <a:cxn ang="0">
                  <a:pos x="62" y="7"/>
                </a:cxn>
              </a:cxnLst>
              <a:rect l="0" t="0" r="r" b="b"/>
              <a:pathLst>
                <a:path w="814" h="1524">
                  <a:moveTo>
                    <a:pt x="62" y="7"/>
                  </a:moveTo>
                  <a:cubicBezTo>
                    <a:pt x="177" y="3"/>
                    <a:pt x="292" y="0"/>
                    <a:pt x="407" y="0"/>
                  </a:cubicBezTo>
                  <a:cubicBezTo>
                    <a:pt x="522" y="0"/>
                    <a:pt x="637" y="3"/>
                    <a:pt x="752" y="7"/>
                  </a:cubicBezTo>
                  <a:cubicBezTo>
                    <a:pt x="786" y="8"/>
                    <a:pt x="814" y="38"/>
                    <a:pt x="814" y="73"/>
                  </a:cubicBezTo>
                  <a:cubicBezTo>
                    <a:pt x="814" y="438"/>
                    <a:pt x="814" y="1061"/>
                    <a:pt x="814" y="1426"/>
                  </a:cubicBezTo>
                  <a:cubicBezTo>
                    <a:pt x="814" y="1475"/>
                    <a:pt x="774" y="1517"/>
                    <a:pt x="725" y="1519"/>
                  </a:cubicBezTo>
                  <a:cubicBezTo>
                    <a:pt x="619" y="1523"/>
                    <a:pt x="513" y="1524"/>
                    <a:pt x="407" y="1524"/>
                  </a:cubicBezTo>
                  <a:cubicBezTo>
                    <a:pt x="315" y="1524"/>
                    <a:pt x="174" y="1522"/>
                    <a:pt x="88" y="1519"/>
                  </a:cubicBezTo>
                  <a:cubicBezTo>
                    <a:pt x="40" y="1517"/>
                    <a:pt x="0" y="1475"/>
                    <a:pt x="0" y="1426"/>
                  </a:cubicBezTo>
                  <a:cubicBezTo>
                    <a:pt x="0" y="1061"/>
                    <a:pt x="0" y="438"/>
                    <a:pt x="0" y="73"/>
                  </a:cubicBezTo>
                  <a:cubicBezTo>
                    <a:pt x="0" y="38"/>
                    <a:pt x="28" y="8"/>
                    <a:pt x="62" y="7"/>
                  </a:cubicBezTo>
                </a:path>
              </a:pathLst>
            </a:custGeom>
            <a:solidFill>
              <a:srgbClr val="2A2A2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7" name="Freeform 522"/>
            <p:cNvSpPr>
              <a:spLocks/>
            </p:cNvSpPr>
            <p:nvPr/>
          </p:nvSpPr>
          <p:spPr bwMode="auto">
            <a:xfrm>
              <a:off x="3508376" y="968375"/>
              <a:ext cx="2124075" cy="3968750"/>
            </a:xfrm>
            <a:custGeom>
              <a:avLst/>
              <a:gdLst/>
              <a:ahLst/>
              <a:cxnLst>
                <a:cxn ang="0">
                  <a:pos x="62" y="7"/>
                </a:cxn>
                <a:cxn ang="0">
                  <a:pos x="407" y="0"/>
                </a:cxn>
                <a:cxn ang="0">
                  <a:pos x="752" y="7"/>
                </a:cxn>
                <a:cxn ang="0">
                  <a:pos x="813" y="72"/>
                </a:cxn>
                <a:cxn ang="0">
                  <a:pos x="813" y="1425"/>
                </a:cxn>
                <a:cxn ang="0">
                  <a:pos x="725" y="1517"/>
                </a:cxn>
                <a:cxn ang="0">
                  <a:pos x="407" y="1523"/>
                </a:cxn>
                <a:cxn ang="0">
                  <a:pos x="88" y="1517"/>
                </a:cxn>
                <a:cxn ang="0">
                  <a:pos x="0" y="1425"/>
                </a:cxn>
                <a:cxn ang="0">
                  <a:pos x="0" y="72"/>
                </a:cxn>
                <a:cxn ang="0">
                  <a:pos x="62" y="7"/>
                </a:cxn>
              </a:cxnLst>
              <a:rect l="0" t="0" r="r" b="b"/>
              <a:pathLst>
                <a:path w="813" h="1523">
                  <a:moveTo>
                    <a:pt x="62" y="7"/>
                  </a:moveTo>
                  <a:cubicBezTo>
                    <a:pt x="177" y="2"/>
                    <a:pt x="292" y="0"/>
                    <a:pt x="407" y="0"/>
                  </a:cubicBezTo>
                  <a:cubicBezTo>
                    <a:pt x="522" y="0"/>
                    <a:pt x="637" y="3"/>
                    <a:pt x="752" y="7"/>
                  </a:cubicBezTo>
                  <a:cubicBezTo>
                    <a:pt x="786" y="8"/>
                    <a:pt x="813" y="38"/>
                    <a:pt x="813" y="72"/>
                  </a:cubicBezTo>
                  <a:cubicBezTo>
                    <a:pt x="813" y="415"/>
                    <a:pt x="813" y="1081"/>
                    <a:pt x="813" y="1425"/>
                  </a:cubicBezTo>
                  <a:cubicBezTo>
                    <a:pt x="813" y="1473"/>
                    <a:pt x="774" y="1515"/>
                    <a:pt x="725" y="1517"/>
                  </a:cubicBezTo>
                  <a:cubicBezTo>
                    <a:pt x="619" y="1521"/>
                    <a:pt x="513" y="1523"/>
                    <a:pt x="407" y="1523"/>
                  </a:cubicBezTo>
                  <a:cubicBezTo>
                    <a:pt x="318" y="1523"/>
                    <a:pt x="169" y="1520"/>
                    <a:pt x="88" y="1517"/>
                  </a:cubicBezTo>
                  <a:cubicBezTo>
                    <a:pt x="40" y="1515"/>
                    <a:pt x="0" y="1473"/>
                    <a:pt x="0" y="1425"/>
                  </a:cubicBezTo>
                  <a:cubicBezTo>
                    <a:pt x="0" y="1081"/>
                    <a:pt x="0" y="415"/>
                    <a:pt x="0" y="72"/>
                  </a:cubicBezTo>
                  <a:cubicBezTo>
                    <a:pt x="0" y="38"/>
                    <a:pt x="28" y="8"/>
                    <a:pt x="62" y="7"/>
                  </a:cubicBezTo>
                </a:path>
              </a:pathLst>
            </a:custGeom>
            <a:solidFill>
              <a:srgbClr val="2E2E2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8" name="Freeform 523"/>
            <p:cNvSpPr>
              <a:spLocks/>
            </p:cNvSpPr>
            <p:nvPr/>
          </p:nvSpPr>
          <p:spPr bwMode="auto">
            <a:xfrm>
              <a:off x="3511551" y="971550"/>
              <a:ext cx="2120900" cy="3962400"/>
            </a:xfrm>
            <a:custGeom>
              <a:avLst/>
              <a:gdLst/>
              <a:ahLst/>
              <a:cxnLst>
                <a:cxn ang="0">
                  <a:pos x="61" y="6"/>
                </a:cxn>
                <a:cxn ang="0">
                  <a:pos x="406" y="0"/>
                </a:cxn>
                <a:cxn ang="0">
                  <a:pos x="750" y="7"/>
                </a:cxn>
                <a:cxn ang="0">
                  <a:pos x="812" y="71"/>
                </a:cxn>
                <a:cxn ang="0">
                  <a:pos x="812" y="1424"/>
                </a:cxn>
                <a:cxn ang="0">
                  <a:pos x="724" y="1515"/>
                </a:cxn>
                <a:cxn ang="0">
                  <a:pos x="406" y="1521"/>
                </a:cxn>
                <a:cxn ang="0">
                  <a:pos x="88" y="1515"/>
                </a:cxn>
                <a:cxn ang="0">
                  <a:pos x="0" y="1424"/>
                </a:cxn>
                <a:cxn ang="0">
                  <a:pos x="0" y="71"/>
                </a:cxn>
                <a:cxn ang="0">
                  <a:pos x="61" y="6"/>
                </a:cxn>
              </a:cxnLst>
              <a:rect l="0" t="0" r="r" b="b"/>
              <a:pathLst>
                <a:path w="812" h="1521">
                  <a:moveTo>
                    <a:pt x="61" y="6"/>
                  </a:moveTo>
                  <a:cubicBezTo>
                    <a:pt x="176" y="2"/>
                    <a:pt x="291" y="0"/>
                    <a:pt x="406" y="0"/>
                  </a:cubicBezTo>
                  <a:cubicBezTo>
                    <a:pt x="521" y="0"/>
                    <a:pt x="636" y="2"/>
                    <a:pt x="750" y="7"/>
                  </a:cubicBezTo>
                  <a:cubicBezTo>
                    <a:pt x="784" y="8"/>
                    <a:pt x="812" y="37"/>
                    <a:pt x="812" y="71"/>
                  </a:cubicBezTo>
                  <a:cubicBezTo>
                    <a:pt x="812" y="393"/>
                    <a:pt x="812" y="1102"/>
                    <a:pt x="812" y="1424"/>
                  </a:cubicBezTo>
                  <a:cubicBezTo>
                    <a:pt x="812" y="1472"/>
                    <a:pt x="772" y="1514"/>
                    <a:pt x="724" y="1515"/>
                  </a:cubicBezTo>
                  <a:cubicBezTo>
                    <a:pt x="618" y="1519"/>
                    <a:pt x="512" y="1521"/>
                    <a:pt x="406" y="1521"/>
                  </a:cubicBezTo>
                  <a:cubicBezTo>
                    <a:pt x="321" y="1521"/>
                    <a:pt x="163" y="1518"/>
                    <a:pt x="88" y="1515"/>
                  </a:cubicBezTo>
                  <a:cubicBezTo>
                    <a:pt x="39" y="1513"/>
                    <a:pt x="0" y="1472"/>
                    <a:pt x="0" y="1424"/>
                  </a:cubicBezTo>
                  <a:cubicBezTo>
                    <a:pt x="0" y="1102"/>
                    <a:pt x="0" y="393"/>
                    <a:pt x="0" y="71"/>
                  </a:cubicBezTo>
                  <a:cubicBezTo>
                    <a:pt x="0" y="37"/>
                    <a:pt x="28" y="8"/>
                    <a:pt x="61" y="6"/>
                  </a:cubicBezTo>
                </a:path>
              </a:pathLst>
            </a:custGeom>
            <a:solidFill>
              <a:srgbClr val="33323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9" name="Freeform 524"/>
            <p:cNvSpPr>
              <a:spLocks/>
            </p:cNvSpPr>
            <p:nvPr/>
          </p:nvSpPr>
          <p:spPr bwMode="auto">
            <a:xfrm>
              <a:off x="3514726" y="971550"/>
              <a:ext cx="2114550" cy="3960813"/>
            </a:xfrm>
            <a:custGeom>
              <a:avLst/>
              <a:gdLst/>
              <a:ahLst/>
              <a:cxnLst>
                <a:cxn ang="0">
                  <a:pos x="60" y="7"/>
                </a:cxn>
                <a:cxn ang="0">
                  <a:pos x="405" y="0"/>
                </a:cxn>
                <a:cxn ang="0">
                  <a:pos x="749" y="7"/>
                </a:cxn>
                <a:cxn ang="0">
                  <a:pos x="810" y="71"/>
                </a:cxn>
                <a:cxn ang="0">
                  <a:pos x="810" y="1424"/>
                </a:cxn>
                <a:cxn ang="0">
                  <a:pos x="723" y="1515"/>
                </a:cxn>
                <a:cxn ang="0">
                  <a:pos x="405" y="1520"/>
                </a:cxn>
                <a:cxn ang="0">
                  <a:pos x="87" y="1514"/>
                </a:cxn>
                <a:cxn ang="0">
                  <a:pos x="0" y="1424"/>
                </a:cxn>
                <a:cxn ang="0">
                  <a:pos x="0" y="71"/>
                </a:cxn>
                <a:cxn ang="0">
                  <a:pos x="60" y="7"/>
                </a:cxn>
              </a:cxnLst>
              <a:rect l="0" t="0" r="r" b="b"/>
              <a:pathLst>
                <a:path w="810" h="1520">
                  <a:moveTo>
                    <a:pt x="60" y="7"/>
                  </a:moveTo>
                  <a:cubicBezTo>
                    <a:pt x="175" y="3"/>
                    <a:pt x="290" y="0"/>
                    <a:pt x="405" y="0"/>
                  </a:cubicBezTo>
                  <a:cubicBezTo>
                    <a:pt x="520" y="0"/>
                    <a:pt x="635" y="3"/>
                    <a:pt x="749" y="7"/>
                  </a:cubicBezTo>
                  <a:cubicBezTo>
                    <a:pt x="783" y="9"/>
                    <a:pt x="810" y="38"/>
                    <a:pt x="810" y="71"/>
                  </a:cubicBezTo>
                  <a:cubicBezTo>
                    <a:pt x="810" y="371"/>
                    <a:pt x="810" y="1123"/>
                    <a:pt x="810" y="1424"/>
                  </a:cubicBezTo>
                  <a:cubicBezTo>
                    <a:pt x="810" y="1471"/>
                    <a:pt x="771" y="1513"/>
                    <a:pt x="723" y="1515"/>
                  </a:cubicBezTo>
                  <a:cubicBezTo>
                    <a:pt x="617" y="1518"/>
                    <a:pt x="511" y="1520"/>
                    <a:pt x="405" y="1520"/>
                  </a:cubicBezTo>
                  <a:cubicBezTo>
                    <a:pt x="323" y="1520"/>
                    <a:pt x="157" y="1517"/>
                    <a:pt x="87" y="1514"/>
                  </a:cubicBezTo>
                  <a:cubicBezTo>
                    <a:pt x="39" y="1512"/>
                    <a:pt x="0" y="1471"/>
                    <a:pt x="0" y="1424"/>
                  </a:cubicBezTo>
                  <a:cubicBezTo>
                    <a:pt x="0" y="1123"/>
                    <a:pt x="0" y="371"/>
                    <a:pt x="0" y="71"/>
                  </a:cubicBezTo>
                  <a:cubicBezTo>
                    <a:pt x="0" y="38"/>
                    <a:pt x="27" y="9"/>
                    <a:pt x="60" y="7"/>
                  </a:cubicBezTo>
                </a:path>
              </a:pathLst>
            </a:custGeom>
            <a:solidFill>
              <a:srgbClr val="37363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0" name="Freeform 525"/>
            <p:cNvSpPr>
              <a:spLocks/>
            </p:cNvSpPr>
            <p:nvPr/>
          </p:nvSpPr>
          <p:spPr bwMode="auto">
            <a:xfrm>
              <a:off x="3516313" y="973138"/>
              <a:ext cx="2111375" cy="3956050"/>
            </a:xfrm>
            <a:custGeom>
              <a:avLst/>
              <a:gdLst/>
              <a:ahLst/>
              <a:cxnLst>
                <a:cxn ang="0">
                  <a:pos x="59" y="7"/>
                </a:cxn>
                <a:cxn ang="0">
                  <a:pos x="404" y="0"/>
                </a:cxn>
                <a:cxn ang="0">
                  <a:pos x="748" y="7"/>
                </a:cxn>
                <a:cxn ang="0">
                  <a:pos x="808" y="70"/>
                </a:cxn>
                <a:cxn ang="0">
                  <a:pos x="808" y="1423"/>
                </a:cxn>
                <a:cxn ang="0">
                  <a:pos x="722" y="1513"/>
                </a:cxn>
                <a:cxn ang="0">
                  <a:pos x="404" y="1518"/>
                </a:cxn>
                <a:cxn ang="0">
                  <a:pos x="86" y="1513"/>
                </a:cxn>
                <a:cxn ang="0">
                  <a:pos x="0" y="1423"/>
                </a:cxn>
                <a:cxn ang="0">
                  <a:pos x="0" y="70"/>
                </a:cxn>
                <a:cxn ang="0">
                  <a:pos x="59" y="7"/>
                </a:cxn>
              </a:cxnLst>
              <a:rect l="0" t="0" r="r" b="b"/>
              <a:pathLst>
                <a:path w="808" h="1518">
                  <a:moveTo>
                    <a:pt x="59" y="7"/>
                  </a:moveTo>
                  <a:cubicBezTo>
                    <a:pt x="174" y="3"/>
                    <a:pt x="289" y="0"/>
                    <a:pt x="404" y="0"/>
                  </a:cubicBezTo>
                  <a:cubicBezTo>
                    <a:pt x="519" y="0"/>
                    <a:pt x="634" y="3"/>
                    <a:pt x="748" y="7"/>
                  </a:cubicBezTo>
                  <a:cubicBezTo>
                    <a:pt x="781" y="8"/>
                    <a:pt x="808" y="37"/>
                    <a:pt x="808" y="70"/>
                  </a:cubicBezTo>
                  <a:cubicBezTo>
                    <a:pt x="808" y="349"/>
                    <a:pt x="808" y="1144"/>
                    <a:pt x="808" y="1423"/>
                  </a:cubicBezTo>
                  <a:cubicBezTo>
                    <a:pt x="808" y="1470"/>
                    <a:pt x="769" y="1511"/>
                    <a:pt x="722" y="1513"/>
                  </a:cubicBezTo>
                  <a:cubicBezTo>
                    <a:pt x="616" y="1516"/>
                    <a:pt x="510" y="1518"/>
                    <a:pt x="404" y="1518"/>
                  </a:cubicBezTo>
                  <a:cubicBezTo>
                    <a:pt x="326" y="1518"/>
                    <a:pt x="151" y="1515"/>
                    <a:pt x="86" y="1513"/>
                  </a:cubicBezTo>
                  <a:cubicBezTo>
                    <a:pt x="38" y="1511"/>
                    <a:pt x="0" y="1470"/>
                    <a:pt x="0" y="1423"/>
                  </a:cubicBezTo>
                  <a:cubicBezTo>
                    <a:pt x="0" y="1144"/>
                    <a:pt x="0" y="349"/>
                    <a:pt x="0" y="70"/>
                  </a:cubicBezTo>
                  <a:cubicBezTo>
                    <a:pt x="0" y="37"/>
                    <a:pt x="26" y="8"/>
                    <a:pt x="59" y="7"/>
                  </a:cubicBezTo>
                </a:path>
              </a:pathLst>
            </a:custGeom>
            <a:solidFill>
              <a:srgbClr val="3B3A3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1" name="Freeform 526"/>
            <p:cNvSpPr>
              <a:spLocks/>
            </p:cNvSpPr>
            <p:nvPr/>
          </p:nvSpPr>
          <p:spPr bwMode="auto">
            <a:xfrm>
              <a:off x="3516313" y="976313"/>
              <a:ext cx="2108200" cy="3952875"/>
            </a:xfrm>
            <a:custGeom>
              <a:avLst/>
              <a:gdLst/>
              <a:ahLst/>
              <a:cxnLst>
                <a:cxn ang="0">
                  <a:pos x="59" y="7"/>
                </a:cxn>
                <a:cxn ang="0">
                  <a:pos x="404" y="0"/>
                </a:cxn>
                <a:cxn ang="0">
                  <a:pos x="748" y="7"/>
                </a:cxn>
                <a:cxn ang="0">
                  <a:pos x="807" y="69"/>
                </a:cxn>
                <a:cxn ang="0">
                  <a:pos x="807" y="1422"/>
                </a:cxn>
                <a:cxn ang="0">
                  <a:pos x="722" y="1511"/>
                </a:cxn>
                <a:cxn ang="0">
                  <a:pos x="404" y="1516"/>
                </a:cxn>
                <a:cxn ang="0">
                  <a:pos x="86" y="1511"/>
                </a:cxn>
                <a:cxn ang="0">
                  <a:pos x="0" y="1422"/>
                </a:cxn>
                <a:cxn ang="0">
                  <a:pos x="0" y="69"/>
                </a:cxn>
                <a:cxn ang="0">
                  <a:pos x="59" y="7"/>
                </a:cxn>
              </a:cxnLst>
              <a:rect l="0" t="0" r="r" b="b"/>
              <a:pathLst>
                <a:path w="807" h="1517">
                  <a:moveTo>
                    <a:pt x="59" y="7"/>
                  </a:moveTo>
                  <a:cubicBezTo>
                    <a:pt x="174" y="3"/>
                    <a:pt x="289" y="0"/>
                    <a:pt x="404" y="0"/>
                  </a:cubicBezTo>
                  <a:cubicBezTo>
                    <a:pt x="519" y="0"/>
                    <a:pt x="634" y="3"/>
                    <a:pt x="748" y="7"/>
                  </a:cubicBezTo>
                  <a:cubicBezTo>
                    <a:pt x="781" y="8"/>
                    <a:pt x="807" y="37"/>
                    <a:pt x="807" y="69"/>
                  </a:cubicBezTo>
                  <a:cubicBezTo>
                    <a:pt x="807" y="327"/>
                    <a:pt x="807" y="1164"/>
                    <a:pt x="807" y="1422"/>
                  </a:cubicBezTo>
                  <a:cubicBezTo>
                    <a:pt x="807" y="1468"/>
                    <a:pt x="769" y="1509"/>
                    <a:pt x="722" y="1511"/>
                  </a:cubicBezTo>
                  <a:cubicBezTo>
                    <a:pt x="616" y="1515"/>
                    <a:pt x="510" y="1517"/>
                    <a:pt x="404" y="1516"/>
                  </a:cubicBezTo>
                  <a:cubicBezTo>
                    <a:pt x="330" y="1516"/>
                    <a:pt x="146" y="1513"/>
                    <a:pt x="86" y="1511"/>
                  </a:cubicBezTo>
                  <a:cubicBezTo>
                    <a:pt x="39" y="1509"/>
                    <a:pt x="0" y="1469"/>
                    <a:pt x="0" y="1422"/>
                  </a:cubicBezTo>
                  <a:cubicBezTo>
                    <a:pt x="0" y="1164"/>
                    <a:pt x="0" y="327"/>
                    <a:pt x="0" y="69"/>
                  </a:cubicBezTo>
                  <a:cubicBezTo>
                    <a:pt x="0" y="37"/>
                    <a:pt x="27" y="8"/>
                    <a:pt x="59" y="7"/>
                  </a:cubicBezTo>
                </a:path>
              </a:pathLst>
            </a:custGeom>
            <a:solidFill>
              <a:srgbClr val="3F3E3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2" name="Freeform 527"/>
            <p:cNvSpPr>
              <a:spLocks/>
            </p:cNvSpPr>
            <p:nvPr/>
          </p:nvSpPr>
          <p:spPr bwMode="auto">
            <a:xfrm>
              <a:off x="3519488" y="979488"/>
              <a:ext cx="2101850" cy="3946525"/>
            </a:xfrm>
            <a:custGeom>
              <a:avLst/>
              <a:gdLst/>
              <a:ahLst/>
              <a:cxnLst>
                <a:cxn ang="0">
                  <a:pos x="58" y="7"/>
                </a:cxn>
                <a:cxn ang="0">
                  <a:pos x="403" y="0"/>
                </a:cxn>
                <a:cxn ang="0">
                  <a:pos x="747" y="7"/>
                </a:cxn>
                <a:cxn ang="0">
                  <a:pos x="805" y="68"/>
                </a:cxn>
                <a:cxn ang="0">
                  <a:pos x="805" y="1421"/>
                </a:cxn>
                <a:cxn ang="0">
                  <a:pos x="721" y="1509"/>
                </a:cxn>
                <a:cxn ang="0">
                  <a:pos x="403" y="1515"/>
                </a:cxn>
                <a:cxn ang="0">
                  <a:pos x="85" y="1509"/>
                </a:cxn>
                <a:cxn ang="0">
                  <a:pos x="0" y="1421"/>
                </a:cxn>
                <a:cxn ang="0">
                  <a:pos x="0" y="68"/>
                </a:cxn>
                <a:cxn ang="0">
                  <a:pos x="58" y="7"/>
                </a:cxn>
              </a:cxnLst>
              <a:rect l="0" t="0" r="r" b="b"/>
              <a:pathLst>
                <a:path w="805" h="1515">
                  <a:moveTo>
                    <a:pt x="58" y="7"/>
                  </a:moveTo>
                  <a:cubicBezTo>
                    <a:pt x="173" y="2"/>
                    <a:pt x="288" y="0"/>
                    <a:pt x="403" y="0"/>
                  </a:cubicBezTo>
                  <a:cubicBezTo>
                    <a:pt x="518" y="0"/>
                    <a:pt x="633" y="2"/>
                    <a:pt x="747" y="7"/>
                  </a:cubicBezTo>
                  <a:cubicBezTo>
                    <a:pt x="779" y="8"/>
                    <a:pt x="805" y="36"/>
                    <a:pt x="805" y="68"/>
                  </a:cubicBezTo>
                  <a:cubicBezTo>
                    <a:pt x="805" y="304"/>
                    <a:pt x="805" y="1184"/>
                    <a:pt x="805" y="1421"/>
                  </a:cubicBezTo>
                  <a:cubicBezTo>
                    <a:pt x="805" y="1467"/>
                    <a:pt x="768" y="1508"/>
                    <a:pt x="721" y="1509"/>
                  </a:cubicBezTo>
                  <a:cubicBezTo>
                    <a:pt x="615" y="1513"/>
                    <a:pt x="509" y="1515"/>
                    <a:pt x="403" y="1515"/>
                  </a:cubicBezTo>
                  <a:cubicBezTo>
                    <a:pt x="332" y="1515"/>
                    <a:pt x="140" y="1512"/>
                    <a:pt x="85" y="1509"/>
                  </a:cubicBezTo>
                  <a:cubicBezTo>
                    <a:pt x="38" y="1507"/>
                    <a:pt x="0" y="1467"/>
                    <a:pt x="0" y="1421"/>
                  </a:cubicBezTo>
                  <a:cubicBezTo>
                    <a:pt x="0" y="1184"/>
                    <a:pt x="0" y="304"/>
                    <a:pt x="0" y="68"/>
                  </a:cubicBezTo>
                  <a:cubicBezTo>
                    <a:pt x="0" y="36"/>
                    <a:pt x="26" y="8"/>
                    <a:pt x="58" y="7"/>
                  </a:cubicBezTo>
                </a:path>
              </a:pathLst>
            </a:custGeom>
            <a:solidFill>
              <a:srgbClr val="43424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3" name="Freeform 528"/>
            <p:cNvSpPr>
              <a:spLocks/>
            </p:cNvSpPr>
            <p:nvPr/>
          </p:nvSpPr>
          <p:spPr bwMode="auto">
            <a:xfrm>
              <a:off x="3522663" y="979488"/>
              <a:ext cx="2098675" cy="3944938"/>
            </a:xfrm>
            <a:custGeom>
              <a:avLst/>
              <a:gdLst/>
              <a:ahLst/>
              <a:cxnLst>
                <a:cxn ang="0">
                  <a:pos x="57" y="7"/>
                </a:cxn>
                <a:cxn ang="0">
                  <a:pos x="402" y="0"/>
                </a:cxn>
                <a:cxn ang="0">
                  <a:pos x="746" y="8"/>
                </a:cxn>
                <a:cxn ang="0">
                  <a:pos x="804" y="68"/>
                </a:cxn>
                <a:cxn ang="0">
                  <a:pos x="804" y="1421"/>
                </a:cxn>
                <a:cxn ang="0">
                  <a:pos x="720" y="1508"/>
                </a:cxn>
                <a:cxn ang="0">
                  <a:pos x="402" y="1514"/>
                </a:cxn>
                <a:cxn ang="0">
                  <a:pos x="84" y="1508"/>
                </a:cxn>
                <a:cxn ang="0">
                  <a:pos x="0" y="1421"/>
                </a:cxn>
                <a:cxn ang="0">
                  <a:pos x="0" y="68"/>
                </a:cxn>
                <a:cxn ang="0">
                  <a:pos x="57" y="7"/>
                </a:cxn>
              </a:cxnLst>
              <a:rect l="0" t="0" r="r" b="b"/>
              <a:pathLst>
                <a:path w="804" h="1514">
                  <a:moveTo>
                    <a:pt x="57" y="7"/>
                  </a:moveTo>
                  <a:cubicBezTo>
                    <a:pt x="172" y="3"/>
                    <a:pt x="287" y="0"/>
                    <a:pt x="402" y="0"/>
                  </a:cubicBezTo>
                  <a:cubicBezTo>
                    <a:pt x="517" y="1"/>
                    <a:pt x="632" y="3"/>
                    <a:pt x="746" y="8"/>
                  </a:cubicBezTo>
                  <a:cubicBezTo>
                    <a:pt x="778" y="9"/>
                    <a:pt x="804" y="36"/>
                    <a:pt x="804" y="68"/>
                  </a:cubicBezTo>
                  <a:cubicBezTo>
                    <a:pt x="804" y="283"/>
                    <a:pt x="804" y="1206"/>
                    <a:pt x="804" y="1421"/>
                  </a:cubicBezTo>
                  <a:cubicBezTo>
                    <a:pt x="804" y="1467"/>
                    <a:pt x="766" y="1507"/>
                    <a:pt x="720" y="1508"/>
                  </a:cubicBezTo>
                  <a:cubicBezTo>
                    <a:pt x="614" y="1512"/>
                    <a:pt x="508" y="1514"/>
                    <a:pt x="402" y="1514"/>
                  </a:cubicBezTo>
                  <a:cubicBezTo>
                    <a:pt x="335" y="1514"/>
                    <a:pt x="134" y="1511"/>
                    <a:pt x="84" y="1508"/>
                  </a:cubicBezTo>
                  <a:cubicBezTo>
                    <a:pt x="38" y="1506"/>
                    <a:pt x="0" y="1467"/>
                    <a:pt x="0" y="1421"/>
                  </a:cubicBezTo>
                  <a:cubicBezTo>
                    <a:pt x="0" y="1206"/>
                    <a:pt x="0" y="283"/>
                    <a:pt x="0" y="68"/>
                  </a:cubicBezTo>
                  <a:cubicBezTo>
                    <a:pt x="0" y="36"/>
                    <a:pt x="26" y="9"/>
                    <a:pt x="57" y="7"/>
                  </a:cubicBezTo>
                </a:path>
              </a:pathLst>
            </a:custGeom>
            <a:solidFill>
              <a:srgbClr val="47474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4" name="Freeform 529"/>
            <p:cNvSpPr>
              <a:spLocks/>
            </p:cNvSpPr>
            <p:nvPr/>
          </p:nvSpPr>
          <p:spPr bwMode="auto">
            <a:xfrm>
              <a:off x="3524251" y="981075"/>
              <a:ext cx="2095500" cy="3940175"/>
            </a:xfrm>
            <a:custGeom>
              <a:avLst/>
              <a:gdLst/>
              <a:ahLst/>
              <a:cxnLst>
                <a:cxn ang="0">
                  <a:pos x="56" y="7"/>
                </a:cxn>
                <a:cxn ang="0">
                  <a:pos x="401" y="0"/>
                </a:cxn>
                <a:cxn ang="0">
                  <a:pos x="745" y="7"/>
                </a:cxn>
                <a:cxn ang="0">
                  <a:pos x="802" y="67"/>
                </a:cxn>
                <a:cxn ang="0">
                  <a:pos x="802" y="1420"/>
                </a:cxn>
                <a:cxn ang="0">
                  <a:pos x="719" y="1507"/>
                </a:cxn>
                <a:cxn ang="0">
                  <a:pos x="401" y="1512"/>
                </a:cxn>
                <a:cxn ang="0">
                  <a:pos x="83" y="1506"/>
                </a:cxn>
                <a:cxn ang="0">
                  <a:pos x="0" y="1420"/>
                </a:cxn>
                <a:cxn ang="0">
                  <a:pos x="0" y="67"/>
                </a:cxn>
                <a:cxn ang="0">
                  <a:pos x="56" y="7"/>
                </a:cxn>
              </a:cxnLst>
              <a:rect l="0" t="0" r="r" b="b"/>
              <a:pathLst>
                <a:path w="802" h="1512">
                  <a:moveTo>
                    <a:pt x="56" y="7"/>
                  </a:moveTo>
                  <a:cubicBezTo>
                    <a:pt x="171" y="3"/>
                    <a:pt x="286" y="0"/>
                    <a:pt x="401" y="0"/>
                  </a:cubicBezTo>
                  <a:cubicBezTo>
                    <a:pt x="516" y="0"/>
                    <a:pt x="631" y="3"/>
                    <a:pt x="745" y="7"/>
                  </a:cubicBezTo>
                  <a:cubicBezTo>
                    <a:pt x="776" y="8"/>
                    <a:pt x="802" y="36"/>
                    <a:pt x="802" y="67"/>
                  </a:cubicBezTo>
                  <a:cubicBezTo>
                    <a:pt x="802" y="260"/>
                    <a:pt x="802" y="1226"/>
                    <a:pt x="802" y="1420"/>
                  </a:cubicBezTo>
                  <a:cubicBezTo>
                    <a:pt x="802" y="1465"/>
                    <a:pt x="765" y="1505"/>
                    <a:pt x="719" y="1507"/>
                  </a:cubicBezTo>
                  <a:cubicBezTo>
                    <a:pt x="613" y="1510"/>
                    <a:pt x="507" y="1512"/>
                    <a:pt x="401" y="1512"/>
                  </a:cubicBezTo>
                  <a:cubicBezTo>
                    <a:pt x="337" y="1512"/>
                    <a:pt x="128" y="1509"/>
                    <a:pt x="83" y="1506"/>
                  </a:cubicBezTo>
                  <a:cubicBezTo>
                    <a:pt x="37" y="1504"/>
                    <a:pt x="0" y="1465"/>
                    <a:pt x="0" y="1420"/>
                  </a:cubicBezTo>
                  <a:cubicBezTo>
                    <a:pt x="0" y="1226"/>
                    <a:pt x="0" y="260"/>
                    <a:pt x="0" y="67"/>
                  </a:cubicBezTo>
                  <a:cubicBezTo>
                    <a:pt x="0" y="36"/>
                    <a:pt x="25" y="8"/>
                    <a:pt x="56" y="7"/>
                  </a:cubicBezTo>
                </a:path>
              </a:pathLst>
            </a:custGeom>
            <a:solidFill>
              <a:srgbClr val="4B4B4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5" name="Freeform 530"/>
            <p:cNvSpPr>
              <a:spLocks/>
            </p:cNvSpPr>
            <p:nvPr/>
          </p:nvSpPr>
          <p:spPr bwMode="auto">
            <a:xfrm>
              <a:off x="3527426" y="984250"/>
              <a:ext cx="2089150" cy="3935413"/>
            </a:xfrm>
            <a:custGeom>
              <a:avLst/>
              <a:gdLst/>
              <a:ahLst/>
              <a:cxnLst>
                <a:cxn ang="0">
                  <a:pos x="55" y="7"/>
                </a:cxn>
                <a:cxn ang="0">
                  <a:pos x="400" y="0"/>
                </a:cxn>
                <a:cxn ang="0">
                  <a:pos x="744" y="7"/>
                </a:cxn>
                <a:cxn ang="0">
                  <a:pos x="800" y="66"/>
                </a:cxn>
                <a:cxn ang="0">
                  <a:pos x="800" y="1419"/>
                </a:cxn>
                <a:cxn ang="0">
                  <a:pos x="718" y="1505"/>
                </a:cxn>
                <a:cxn ang="0">
                  <a:pos x="400" y="1510"/>
                </a:cxn>
                <a:cxn ang="0">
                  <a:pos x="82" y="1505"/>
                </a:cxn>
                <a:cxn ang="0">
                  <a:pos x="0" y="1419"/>
                </a:cxn>
                <a:cxn ang="0">
                  <a:pos x="0" y="66"/>
                </a:cxn>
                <a:cxn ang="0">
                  <a:pos x="55" y="7"/>
                </a:cxn>
              </a:cxnLst>
              <a:rect l="0" t="0" r="r" b="b"/>
              <a:pathLst>
                <a:path w="800" h="1510">
                  <a:moveTo>
                    <a:pt x="55" y="7"/>
                  </a:moveTo>
                  <a:cubicBezTo>
                    <a:pt x="170" y="3"/>
                    <a:pt x="285" y="0"/>
                    <a:pt x="400" y="0"/>
                  </a:cubicBezTo>
                  <a:cubicBezTo>
                    <a:pt x="515" y="0"/>
                    <a:pt x="630" y="3"/>
                    <a:pt x="744" y="7"/>
                  </a:cubicBezTo>
                  <a:cubicBezTo>
                    <a:pt x="775" y="8"/>
                    <a:pt x="800" y="35"/>
                    <a:pt x="800" y="66"/>
                  </a:cubicBezTo>
                  <a:cubicBezTo>
                    <a:pt x="800" y="238"/>
                    <a:pt x="800" y="1247"/>
                    <a:pt x="800" y="1419"/>
                  </a:cubicBezTo>
                  <a:cubicBezTo>
                    <a:pt x="800" y="1464"/>
                    <a:pt x="763" y="1503"/>
                    <a:pt x="718" y="1505"/>
                  </a:cubicBezTo>
                  <a:cubicBezTo>
                    <a:pt x="612" y="1509"/>
                    <a:pt x="506" y="1510"/>
                    <a:pt x="400" y="1510"/>
                  </a:cubicBezTo>
                  <a:cubicBezTo>
                    <a:pt x="340" y="1510"/>
                    <a:pt x="122" y="1507"/>
                    <a:pt x="82" y="1505"/>
                  </a:cubicBezTo>
                  <a:cubicBezTo>
                    <a:pt x="36" y="1502"/>
                    <a:pt x="0" y="1464"/>
                    <a:pt x="0" y="1419"/>
                  </a:cubicBezTo>
                  <a:cubicBezTo>
                    <a:pt x="0" y="1247"/>
                    <a:pt x="0" y="238"/>
                    <a:pt x="0" y="66"/>
                  </a:cubicBezTo>
                  <a:cubicBezTo>
                    <a:pt x="0" y="35"/>
                    <a:pt x="25" y="8"/>
                    <a:pt x="55" y="7"/>
                  </a:cubicBezTo>
                </a:path>
              </a:pathLst>
            </a:custGeom>
            <a:solidFill>
              <a:srgbClr val="4F4F4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6" name="Freeform 531"/>
            <p:cNvSpPr>
              <a:spLocks/>
            </p:cNvSpPr>
            <p:nvPr/>
          </p:nvSpPr>
          <p:spPr bwMode="auto">
            <a:xfrm>
              <a:off x="3527426" y="987425"/>
              <a:ext cx="2085975" cy="3932238"/>
            </a:xfrm>
            <a:custGeom>
              <a:avLst/>
              <a:gdLst/>
              <a:ahLst/>
              <a:cxnLst>
                <a:cxn ang="0">
                  <a:pos x="55" y="7"/>
                </a:cxn>
                <a:cxn ang="0">
                  <a:pos x="400" y="0"/>
                </a:cxn>
                <a:cxn ang="0">
                  <a:pos x="744" y="7"/>
                </a:cxn>
                <a:cxn ang="0">
                  <a:pos x="799" y="65"/>
                </a:cxn>
                <a:cxn ang="0">
                  <a:pos x="799" y="1418"/>
                </a:cxn>
                <a:cxn ang="0">
                  <a:pos x="718" y="1503"/>
                </a:cxn>
                <a:cxn ang="0">
                  <a:pos x="400" y="1509"/>
                </a:cxn>
                <a:cxn ang="0">
                  <a:pos x="82" y="1503"/>
                </a:cxn>
                <a:cxn ang="0">
                  <a:pos x="0" y="1418"/>
                </a:cxn>
                <a:cxn ang="0">
                  <a:pos x="0" y="65"/>
                </a:cxn>
                <a:cxn ang="0">
                  <a:pos x="55" y="7"/>
                </a:cxn>
              </a:cxnLst>
              <a:rect l="0" t="0" r="r" b="b"/>
              <a:pathLst>
                <a:path w="799" h="1509">
                  <a:moveTo>
                    <a:pt x="55" y="7"/>
                  </a:moveTo>
                  <a:cubicBezTo>
                    <a:pt x="170" y="2"/>
                    <a:pt x="285" y="0"/>
                    <a:pt x="400" y="0"/>
                  </a:cubicBezTo>
                  <a:cubicBezTo>
                    <a:pt x="515" y="0"/>
                    <a:pt x="629" y="3"/>
                    <a:pt x="744" y="7"/>
                  </a:cubicBezTo>
                  <a:cubicBezTo>
                    <a:pt x="775" y="8"/>
                    <a:pt x="799" y="35"/>
                    <a:pt x="799" y="65"/>
                  </a:cubicBezTo>
                  <a:cubicBezTo>
                    <a:pt x="799" y="215"/>
                    <a:pt x="799" y="1267"/>
                    <a:pt x="799" y="1418"/>
                  </a:cubicBezTo>
                  <a:cubicBezTo>
                    <a:pt x="799" y="1462"/>
                    <a:pt x="763" y="1501"/>
                    <a:pt x="718" y="1503"/>
                  </a:cubicBezTo>
                  <a:cubicBezTo>
                    <a:pt x="612" y="1507"/>
                    <a:pt x="506" y="1509"/>
                    <a:pt x="400" y="1509"/>
                  </a:cubicBezTo>
                  <a:cubicBezTo>
                    <a:pt x="343" y="1509"/>
                    <a:pt x="117" y="1505"/>
                    <a:pt x="82" y="1503"/>
                  </a:cubicBezTo>
                  <a:cubicBezTo>
                    <a:pt x="37" y="1500"/>
                    <a:pt x="0" y="1462"/>
                    <a:pt x="0" y="1418"/>
                  </a:cubicBezTo>
                  <a:cubicBezTo>
                    <a:pt x="0" y="1267"/>
                    <a:pt x="0" y="215"/>
                    <a:pt x="0" y="65"/>
                  </a:cubicBezTo>
                  <a:cubicBezTo>
                    <a:pt x="0" y="35"/>
                    <a:pt x="25" y="8"/>
                    <a:pt x="55" y="7"/>
                  </a:cubicBezTo>
                </a:path>
              </a:pathLst>
            </a:custGeom>
            <a:solidFill>
              <a:srgbClr val="53535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7" name="Freeform 532"/>
            <p:cNvSpPr>
              <a:spLocks/>
            </p:cNvSpPr>
            <p:nvPr/>
          </p:nvSpPr>
          <p:spPr bwMode="auto">
            <a:xfrm>
              <a:off x="3530601" y="989013"/>
              <a:ext cx="2082800" cy="3927475"/>
            </a:xfrm>
            <a:custGeom>
              <a:avLst/>
              <a:gdLst/>
              <a:ahLst/>
              <a:cxnLst>
                <a:cxn ang="0">
                  <a:pos x="54" y="6"/>
                </a:cxn>
                <a:cxn ang="0">
                  <a:pos x="399" y="0"/>
                </a:cxn>
                <a:cxn ang="0">
                  <a:pos x="743" y="7"/>
                </a:cxn>
                <a:cxn ang="0">
                  <a:pos x="798" y="64"/>
                </a:cxn>
                <a:cxn ang="0">
                  <a:pos x="798" y="1417"/>
                </a:cxn>
                <a:cxn ang="0">
                  <a:pos x="717" y="1501"/>
                </a:cxn>
                <a:cxn ang="0">
                  <a:pos x="399" y="1507"/>
                </a:cxn>
                <a:cxn ang="0">
                  <a:pos x="81" y="1501"/>
                </a:cxn>
                <a:cxn ang="0">
                  <a:pos x="0" y="1417"/>
                </a:cxn>
                <a:cxn ang="0">
                  <a:pos x="0" y="64"/>
                </a:cxn>
                <a:cxn ang="0">
                  <a:pos x="54" y="6"/>
                </a:cxn>
              </a:cxnLst>
              <a:rect l="0" t="0" r="r" b="b"/>
              <a:pathLst>
                <a:path w="798" h="1507">
                  <a:moveTo>
                    <a:pt x="54" y="6"/>
                  </a:moveTo>
                  <a:cubicBezTo>
                    <a:pt x="169" y="2"/>
                    <a:pt x="284" y="0"/>
                    <a:pt x="399" y="0"/>
                  </a:cubicBezTo>
                  <a:cubicBezTo>
                    <a:pt x="514" y="0"/>
                    <a:pt x="628" y="2"/>
                    <a:pt x="743" y="7"/>
                  </a:cubicBezTo>
                  <a:cubicBezTo>
                    <a:pt x="773" y="8"/>
                    <a:pt x="798" y="34"/>
                    <a:pt x="798" y="64"/>
                  </a:cubicBezTo>
                  <a:cubicBezTo>
                    <a:pt x="798" y="193"/>
                    <a:pt x="798" y="1288"/>
                    <a:pt x="798" y="1417"/>
                  </a:cubicBezTo>
                  <a:cubicBezTo>
                    <a:pt x="798" y="1461"/>
                    <a:pt x="761" y="1500"/>
                    <a:pt x="717" y="1501"/>
                  </a:cubicBezTo>
                  <a:cubicBezTo>
                    <a:pt x="611" y="1505"/>
                    <a:pt x="505" y="1507"/>
                    <a:pt x="399" y="1507"/>
                  </a:cubicBezTo>
                  <a:cubicBezTo>
                    <a:pt x="346" y="1507"/>
                    <a:pt x="111" y="1503"/>
                    <a:pt x="81" y="1501"/>
                  </a:cubicBezTo>
                  <a:cubicBezTo>
                    <a:pt x="36" y="1498"/>
                    <a:pt x="0" y="1461"/>
                    <a:pt x="0" y="1417"/>
                  </a:cubicBezTo>
                  <a:cubicBezTo>
                    <a:pt x="0" y="1288"/>
                    <a:pt x="0" y="193"/>
                    <a:pt x="0" y="64"/>
                  </a:cubicBezTo>
                  <a:cubicBezTo>
                    <a:pt x="0" y="34"/>
                    <a:pt x="25" y="8"/>
                    <a:pt x="54" y="6"/>
                  </a:cubicBezTo>
                </a:path>
              </a:pathLst>
            </a:custGeom>
            <a:solidFill>
              <a:srgbClr val="57575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8" name="Freeform 533"/>
            <p:cNvSpPr>
              <a:spLocks/>
            </p:cNvSpPr>
            <p:nvPr/>
          </p:nvSpPr>
          <p:spPr bwMode="auto">
            <a:xfrm>
              <a:off x="3532188" y="989013"/>
              <a:ext cx="2079625" cy="3924300"/>
            </a:xfrm>
            <a:custGeom>
              <a:avLst/>
              <a:gdLst/>
              <a:ahLst/>
              <a:cxnLst>
                <a:cxn ang="0">
                  <a:pos x="54" y="7"/>
                </a:cxn>
                <a:cxn ang="0">
                  <a:pos x="398" y="0"/>
                </a:cxn>
                <a:cxn ang="0">
                  <a:pos x="742" y="7"/>
                </a:cxn>
                <a:cxn ang="0">
                  <a:pos x="796" y="64"/>
                </a:cxn>
                <a:cxn ang="0">
                  <a:pos x="796" y="1417"/>
                </a:cxn>
                <a:cxn ang="0">
                  <a:pos x="716" y="1501"/>
                </a:cxn>
                <a:cxn ang="0">
                  <a:pos x="398" y="1506"/>
                </a:cxn>
                <a:cxn ang="0">
                  <a:pos x="80" y="1500"/>
                </a:cxn>
                <a:cxn ang="0">
                  <a:pos x="0" y="1417"/>
                </a:cxn>
                <a:cxn ang="0">
                  <a:pos x="0" y="64"/>
                </a:cxn>
                <a:cxn ang="0">
                  <a:pos x="54" y="7"/>
                </a:cxn>
              </a:cxnLst>
              <a:rect l="0" t="0" r="r" b="b"/>
              <a:pathLst>
                <a:path w="796" h="1506">
                  <a:moveTo>
                    <a:pt x="54" y="7"/>
                  </a:moveTo>
                  <a:cubicBezTo>
                    <a:pt x="168" y="3"/>
                    <a:pt x="283" y="0"/>
                    <a:pt x="398" y="0"/>
                  </a:cubicBezTo>
                  <a:cubicBezTo>
                    <a:pt x="513" y="0"/>
                    <a:pt x="627" y="3"/>
                    <a:pt x="742" y="7"/>
                  </a:cubicBezTo>
                  <a:cubicBezTo>
                    <a:pt x="772" y="9"/>
                    <a:pt x="796" y="34"/>
                    <a:pt x="796" y="64"/>
                  </a:cubicBezTo>
                  <a:cubicBezTo>
                    <a:pt x="796" y="171"/>
                    <a:pt x="796" y="1309"/>
                    <a:pt x="796" y="1417"/>
                  </a:cubicBezTo>
                  <a:cubicBezTo>
                    <a:pt x="796" y="1460"/>
                    <a:pt x="760" y="1499"/>
                    <a:pt x="716" y="1501"/>
                  </a:cubicBezTo>
                  <a:cubicBezTo>
                    <a:pt x="610" y="1504"/>
                    <a:pt x="504" y="1506"/>
                    <a:pt x="398" y="1506"/>
                  </a:cubicBezTo>
                  <a:cubicBezTo>
                    <a:pt x="348" y="1506"/>
                    <a:pt x="105" y="1502"/>
                    <a:pt x="80" y="1500"/>
                  </a:cubicBezTo>
                  <a:cubicBezTo>
                    <a:pt x="36" y="1497"/>
                    <a:pt x="0" y="1461"/>
                    <a:pt x="0" y="1417"/>
                  </a:cubicBezTo>
                  <a:cubicBezTo>
                    <a:pt x="0" y="1309"/>
                    <a:pt x="0" y="171"/>
                    <a:pt x="0" y="64"/>
                  </a:cubicBezTo>
                  <a:cubicBezTo>
                    <a:pt x="0" y="35"/>
                    <a:pt x="24" y="8"/>
                    <a:pt x="54" y="7"/>
                  </a:cubicBezTo>
                </a:path>
              </a:pathLst>
            </a:custGeom>
            <a:solidFill>
              <a:srgbClr val="5C5B5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9" name="Freeform 534"/>
            <p:cNvSpPr>
              <a:spLocks/>
            </p:cNvSpPr>
            <p:nvPr/>
          </p:nvSpPr>
          <p:spPr bwMode="auto">
            <a:xfrm>
              <a:off x="3535363" y="992188"/>
              <a:ext cx="2073275" cy="3919538"/>
            </a:xfrm>
            <a:custGeom>
              <a:avLst/>
              <a:gdLst/>
              <a:ahLst/>
              <a:cxnLst>
                <a:cxn ang="0">
                  <a:pos x="53" y="7"/>
                </a:cxn>
                <a:cxn ang="0">
                  <a:pos x="397" y="0"/>
                </a:cxn>
                <a:cxn ang="0">
                  <a:pos x="741" y="7"/>
                </a:cxn>
                <a:cxn ang="0">
                  <a:pos x="794" y="63"/>
                </a:cxn>
                <a:cxn ang="0">
                  <a:pos x="794" y="1416"/>
                </a:cxn>
                <a:cxn ang="0">
                  <a:pos x="715" y="1499"/>
                </a:cxn>
                <a:cxn ang="0">
                  <a:pos x="397" y="1504"/>
                </a:cxn>
                <a:cxn ang="0">
                  <a:pos x="79" y="1499"/>
                </a:cxn>
                <a:cxn ang="0">
                  <a:pos x="0" y="1416"/>
                </a:cxn>
                <a:cxn ang="0">
                  <a:pos x="0" y="63"/>
                </a:cxn>
                <a:cxn ang="0">
                  <a:pos x="53" y="7"/>
                </a:cxn>
              </a:cxnLst>
              <a:rect l="0" t="0" r="r" b="b"/>
              <a:pathLst>
                <a:path w="794" h="1504">
                  <a:moveTo>
                    <a:pt x="53" y="7"/>
                  </a:moveTo>
                  <a:cubicBezTo>
                    <a:pt x="167" y="3"/>
                    <a:pt x="282" y="0"/>
                    <a:pt x="397" y="0"/>
                  </a:cubicBezTo>
                  <a:cubicBezTo>
                    <a:pt x="512" y="0"/>
                    <a:pt x="626" y="3"/>
                    <a:pt x="741" y="7"/>
                  </a:cubicBezTo>
                  <a:cubicBezTo>
                    <a:pt x="770" y="8"/>
                    <a:pt x="794" y="34"/>
                    <a:pt x="794" y="63"/>
                  </a:cubicBezTo>
                  <a:cubicBezTo>
                    <a:pt x="794" y="149"/>
                    <a:pt x="794" y="1330"/>
                    <a:pt x="794" y="1416"/>
                  </a:cubicBezTo>
                  <a:cubicBezTo>
                    <a:pt x="794" y="1459"/>
                    <a:pt x="759" y="1497"/>
                    <a:pt x="715" y="1499"/>
                  </a:cubicBezTo>
                  <a:cubicBezTo>
                    <a:pt x="609" y="1502"/>
                    <a:pt x="503" y="1504"/>
                    <a:pt x="397" y="1504"/>
                  </a:cubicBezTo>
                  <a:cubicBezTo>
                    <a:pt x="351" y="1504"/>
                    <a:pt x="99" y="1500"/>
                    <a:pt x="79" y="1499"/>
                  </a:cubicBezTo>
                  <a:cubicBezTo>
                    <a:pt x="35" y="1495"/>
                    <a:pt x="0" y="1459"/>
                    <a:pt x="0" y="1416"/>
                  </a:cubicBezTo>
                  <a:cubicBezTo>
                    <a:pt x="0" y="1330"/>
                    <a:pt x="0" y="149"/>
                    <a:pt x="0" y="63"/>
                  </a:cubicBezTo>
                  <a:cubicBezTo>
                    <a:pt x="0" y="34"/>
                    <a:pt x="23" y="8"/>
                    <a:pt x="53" y="7"/>
                  </a:cubicBezTo>
                </a:path>
              </a:pathLst>
            </a:custGeom>
            <a:solidFill>
              <a:srgbClr val="605F5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0" name="Freeform 535"/>
            <p:cNvSpPr>
              <a:spLocks/>
            </p:cNvSpPr>
            <p:nvPr/>
          </p:nvSpPr>
          <p:spPr bwMode="auto">
            <a:xfrm>
              <a:off x="3535363" y="993775"/>
              <a:ext cx="2070100" cy="3917950"/>
            </a:xfrm>
            <a:custGeom>
              <a:avLst/>
              <a:gdLst/>
              <a:ahLst/>
              <a:cxnLst>
                <a:cxn ang="0">
                  <a:pos x="53" y="7"/>
                </a:cxn>
                <a:cxn ang="0">
                  <a:pos x="397" y="0"/>
                </a:cxn>
                <a:cxn ang="0">
                  <a:pos x="741" y="7"/>
                </a:cxn>
                <a:cxn ang="0">
                  <a:pos x="793" y="62"/>
                </a:cxn>
                <a:cxn ang="0">
                  <a:pos x="793" y="1415"/>
                </a:cxn>
                <a:cxn ang="0">
                  <a:pos x="715" y="1497"/>
                </a:cxn>
                <a:cxn ang="0">
                  <a:pos x="397" y="1502"/>
                </a:cxn>
                <a:cxn ang="0">
                  <a:pos x="79" y="1497"/>
                </a:cxn>
                <a:cxn ang="0">
                  <a:pos x="0" y="1415"/>
                </a:cxn>
                <a:cxn ang="0">
                  <a:pos x="0" y="62"/>
                </a:cxn>
                <a:cxn ang="0">
                  <a:pos x="53" y="7"/>
                </a:cxn>
              </a:cxnLst>
              <a:rect l="0" t="0" r="r" b="b"/>
              <a:pathLst>
                <a:path w="793" h="1503">
                  <a:moveTo>
                    <a:pt x="53" y="7"/>
                  </a:moveTo>
                  <a:cubicBezTo>
                    <a:pt x="167" y="3"/>
                    <a:pt x="282" y="0"/>
                    <a:pt x="397" y="0"/>
                  </a:cubicBezTo>
                  <a:cubicBezTo>
                    <a:pt x="512" y="0"/>
                    <a:pt x="626" y="3"/>
                    <a:pt x="741" y="7"/>
                  </a:cubicBezTo>
                  <a:cubicBezTo>
                    <a:pt x="770" y="8"/>
                    <a:pt x="793" y="33"/>
                    <a:pt x="793" y="62"/>
                  </a:cubicBezTo>
                  <a:cubicBezTo>
                    <a:pt x="793" y="126"/>
                    <a:pt x="793" y="1350"/>
                    <a:pt x="793" y="1415"/>
                  </a:cubicBezTo>
                  <a:cubicBezTo>
                    <a:pt x="793" y="1458"/>
                    <a:pt x="758" y="1495"/>
                    <a:pt x="715" y="1497"/>
                  </a:cubicBezTo>
                  <a:cubicBezTo>
                    <a:pt x="609" y="1501"/>
                    <a:pt x="503" y="1503"/>
                    <a:pt x="397" y="1502"/>
                  </a:cubicBezTo>
                  <a:cubicBezTo>
                    <a:pt x="354" y="1502"/>
                    <a:pt x="94" y="1498"/>
                    <a:pt x="79" y="1497"/>
                  </a:cubicBezTo>
                  <a:cubicBezTo>
                    <a:pt x="36" y="1492"/>
                    <a:pt x="0" y="1458"/>
                    <a:pt x="0" y="1415"/>
                  </a:cubicBezTo>
                  <a:cubicBezTo>
                    <a:pt x="0" y="1350"/>
                    <a:pt x="0" y="126"/>
                    <a:pt x="0" y="62"/>
                  </a:cubicBezTo>
                  <a:cubicBezTo>
                    <a:pt x="0" y="33"/>
                    <a:pt x="24" y="8"/>
                    <a:pt x="53" y="7"/>
                  </a:cubicBezTo>
                </a:path>
              </a:pathLst>
            </a:custGeom>
            <a:solidFill>
              <a:srgbClr val="64636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1" name="Freeform 536"/>
            <p:cNvSpPr>
              <a:spLocks/>
            </p:cNvSpPr>
            <p:nvPr/>
          </p:nvSpPr>
          <p:spPr bwMode="auto">
            <a:xfrm>
              <a:off x="3536951" y="996950"/>
              <a:ext cx="2066925" cy="3911600"/>
            </a:xfrm>
            <a:custGeom>
              <a:avLst/>
              <a:gdLst/>
              <a:ahLst/>
              <a:cxnLst>
                <a:cxn ang="0">
                  <a:pos x="52" y="7"/>
                </a:cxn>
                <a:cxn ang="0">
                  <a:pos x="396" y="0"/>
                </a:cxn>
                <a:cxn ang="0">
                  <a:pos x="740" y="7"/>
                </a:cxn>
                <a:cxn ang="0">
                  <a:pos x="791" y="61"/>
                </a:cxn>
                <a:cxn ang="0">
                  <a:pos x="791" y="1414"/>
                </a:cxn>
                <a:cxn ang="0">
                  <a:pos x="714" y="1495"/>
                </a:cxn>
                <a:cxn ang="0">
                  <a:pos x="396" y="1501"/>
                </a:cxn>
                <a:cxn ang="0">
                  <a:pos x="78" y="1495"/>
                </a:cxn>
                <a:cxn ang="0">
                  <a:pos x="0" y="1414"/>
                </a:cxn>
                <a:cxn ang="0">
                  <a:pos x="0" y="61"/>
                </a:cxn>
                <a:cxn ang="0">
                  <a:pos x="52" y="7"/>
                </a:cxn>
              </a:cxnLst>
              <a:rect l="0" t="0" r="r" b="b"/>
              <a:pathLst>
                <a:path w="791" h="1501">
                  <a:moveTo>
                    <a:pt x="52" y="7"/>
                  </a:moveTo>
                  <a:cubicBezTo>
                    <a:pt x="166" y="2"/>
                    <a:pt x="281" y="0"/>
                    <a:pt x="396" y="0"/>
                  </a:cubicBezTo>
                  <a:cubicBezTo>
                    <a:pt x="511" y="0"/>
                    <a:pt x="625" y="2"/>
                    <a:pt x="740" y="7"/>
                  </a:cubicBezTo>
                  <a:cubicBezTo>
                    <a:pt x="768" y="8"/>
                    <a:pt x="791" y="33"/>
                    <a:pt x="791" y="61"/>
                  </a:cubicBezTo>
                  <a:cubicBezTo>
                    <a:pt x="791" y="104"/>
                    <a:pt x="791" y="1371"/>
                    <a:pt x="791" y="1414"/>
                  </a:cubicBezTo>
                  <a:cubicBezTo>
                    <a:pt x="791" y="1456"/>
                    <a:pt x="757" y="1494"/>
                    <a:pt x="714" y="1495"/>
                  </a:cubicBezTo>
                  <a:cubicBezTo>
                    <a:pt x="608" y="1499"/>
                    <a:pt x="502" y="1501"/>
                    <a:pt x="396" y="1501"/>
                  </a:cubicBezTo>
                  <a:cubicBezTo>
                    <a:pt x="357" y="1501"/>
                    <a:pt x="88" y="1496"/>
                    <a:pt x="78" y="1495"/>
                  </a:cubicBezTo>
                  <a:cubicBezTo>
                    <a:pt x="35" y="1489"/>
                    <a:pt x="0" y="1456"/>
                    <a:pt x="0" y="1414"/>
                  </a:cubicBezTo>
                  <a:cubicBezTo>
                    <a:pt x="0" y="1371"/>
                    <a:pt x="0" y="104"/>
                    <a:pt x="0" y="61"/>
                  </a:cubicBezTo>
                  <a:cubicBezTo>
                    <a:pt x="0" y="33"/>
                    <a:pt x="23" y="8"/>
                    <a:pt x="52" y="7"/>
                  </a:cubicBezTo>
                </a:path>
              </a:pathLst>
            </a:custGeom>
            <a:solidFill>
              <a:srgbClr val="68676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2" name="Freeform 537"/>
            <p:cNvSpPr>
              <a:spLocks/>
            </p:cNvSpPr>
            <p:nvPr/>
          </p:nvSpPr>
          <p:spPr bwMode="auto">
            <a:xfrm>
              <a:off x="3540126" y="996950"/>
              <a:ext cx="2063750" cy="3908425"/>
            </a:xfrm>
            <a:custGeom>
              <a:avLst/>
              <a:gdLst/>
              <a:ahLst/>
              <a:cxnLst>
                <a:cxn ang="0">
                  <a:pos x="51" y="7"/>
                </a:cxn>
                <a:cxn ang="0">
                  <a:pos x="395" y="1"/>
                </a:cxn>
                <a:cxn ang="0">
                  <a:pos x="739" y="8"/>
                </a:cxn>
                <a:cxn ang="0">
                  <a:pos x="790" y="61"/>
                </a:cxn>
                <a:cxn ang="0">
                  <a:pos x="790" y="1414"/>
                </a:cxn>
                <a:cxn ang="0">
                  <a:pos x="713" y="1494"/>
                </a:cxn>
                <a:cxn ang="0">
                  <a:pos x="395" y="1500"/>
                </a:cxn>
                <a:cxn ang="0">
                  <a:pos x="77" y="1494"/>
                </a:cxn>
                <a:cxn ang="0">
                  <a:pos x="0" y="1414"/>
                </a:cxn>
                <a:cxn ang="0">
                  <a:pos x="0" y="61"/>
                </a:cxn>
                <a:cxn ang="0">
                  <a:pos x="51" y="7"/>
                </a:cxn>
              </a:cxnLst>
              <a:rect l="0" t="0" r="r" b="b"/>
              <a:pathLst>
                <a:path w="790" h="1500">
                  <a:moveTo>
                    <a:pt x="51" y="7"/>
                  </a:moveTo>
                  <a:cubicBezTo>
                    <a:pt x="165" y="3"/>
                    <a:pt x="280" y="0"/>
                    <a:pt x="395" y="1"/>
                  </a:cubicBezTo>
                  <a:cubicBezTo>
                    <a:pt x="510" y="1"/>
                    <a:pt x="624" y="3"/>
                    <a:pt x="739" y="8"/>
                  </a:cubicBezTo>
                  <a:cubicBezTo>
                    <a:pt x="767" y="9"/>
                    <a:pt x="790" y="33"/>
                    <a:pt x="790" y="61"/>
                  </a:cubicBezTo>
                  <a:cubicBezTo>
                    <a:pt x="790" y="82"/>
                    <a:pt x="790" y="1392"/>
                    <a:pt x="790" y="1414"/>
                  </a:cubicBezTo>
                  <a:cubicBezTo>
                    <a:pt x="790" y="1456"/>
                    <a:pt x="755" y="1493"/>
                    <a:pt x="713" y="1494"/>
                  </a:cubicBezTo>
                  <a:cubicBezTo>
                    <a:pt x="607" y="1498"/>
                    <a:pt x="501" y="1500"/>
                    <a:pt x="395" y="1500"/>
                  </a:cubicBezTo>
                  <a:cubicBezTo>
                    <a:pt x="360" y="1500"/>
                    <a:pt x="82" y="1497"/>
                    <a:pt x="77" y="1494"/>
                  </a:cubicBezTo>
                  <a:cubicBezTo>
                    <a:pt x="34" y="1493"/>
                    <a:pt x="0" y="1456"/>
                    <a:pt x="0" y="1414"/>
                  </a:cubicBezTo>
                  <a:cubicBezTo>
                    <a:pt x="0" y="1392"/>
                    <a:pt x="0" y="82"/>
                    <a:pt x="0" y="61"/>
                  </a:cubicBezTo>
                  <a:cubicBezTo>
                    <a:pt x="0" y="33"/>
                    <a:pt x="23" y="8"/>
                    <a:pt x="51" y="7"/>
                  </a:cubicBezTo>
                </a:path>
              </a:pathLst>
            </a:custGeom>
            <a:solidFill>
              <a:srgbClr val="6C6B6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3" name="Freeform 538"/>
            <p:cNvSpPr>
              <a:spLocks/>
            </p:cNvSpPr>
            <p:nvPr/>
          </p:nvSpPr>
          <p:spPr bwMode="auto">
            <a:xfrm>
              <a:off x="3543301" y="1000125"/>
              <a:ext cx="2057400" cy="3903663"/>
            </a:xfrm>
            <a:custGeom>
              <a:avLst/>
              <a:gdLst/>
              <a:ahLst/>
              <a:cxnLst>
                <a:cxn ang="0">
                  <a:pos x="50" y="7"/>
                </a:cxn>
                <a:cxn ang="0">
                  <a:pos x="394" y="0"/>
                </a:cxn>
                <a:cxn ang="0">
                  <a:pos x="738" y="7"/>
                </a:cxn>
                <a:cxn ang="0">
                  <a:pos x="788" y="60"/>
                </a:cxn>
                <a:cxn ang="0">
                  <a:pos x="788" y="1413"/>
                </a:cxn>
                <a:cxn ang="0">
                  <a:pos x="712" y="1493"/>
                </a:cxn>
                <a:cxn ang="0">
                  <a:pos x="394" y="1498"/>
                </a:cxn>
                <a:cxn ang="0">
                  <a:pos x="76" y="1492"/>
                </a:cxn>
                <a:cxn ang="0">
                  <a:pos x="0" y="1413"/>
                </a:cxn>
                <a:cxn ang="0">
                  <a:pos x="0" y="60"/>
                </a:cxn>
                <a:cxn ang="0">
                  <a:pos x="50" y="7"/>
                </a:cxn>
              </a:cxnLst>
              <a:rect l="0" t="0" r="r" b="b"/>
              <a:pathLst>
                <a:path w="788" h="1498">
                  <a:moveTo>
                    <a:pt x="50" y="7"/>
                  </a:moveTo>
                  <a:cubicBezTo>
                    <a:pt x="164" y="3"/>
                    <a:pt x="279" y="0"/>
                    <a:pt x="394" y="0"/>
                  </a:cubicBezTo>
                  <a:cubicBezTo>
                    <a:pt x="509" y="0"/>
                    <a:pt x="623" y="3"/>
                    <a:pt x="738" y="7"/>
                  </a:cubicBezTo>
                  <a:cubicBezTo>
                    <a:pt x="765" y="8"/>
                    <a:pt x="788" y="33"/>
                    <a:pt x="788" y="60"/>
                  </a:cubicBezTo>
                  <a:cubicBezTo>
                    <a:pt x="788" y="1413"/>
                    <a:pt x="788" y="1413"/>
                    <a:pt x="788" y="1413"/>
                  </a:cubicBezTo>
                  <a:cubicBezTo>
                    <a:pt x="788" y="1454"/>
                    <a:pt x="754" y="1491"/>
                    <a:pt x="712" y="1493"/>
                  </a:cubicBezTo>
                  <a:cubicBezTo>
                    <a:pt x="606" y="1496"/>
                    <a:pt x="500" y="1498"/>
                    <a:pt x="394" y="1498"/>
                  </a:cubicBezTo>
                  <a:cubicBezTo>
                    <a:pt x="362" y="1498"/>
                    <a:pt x="76" y="1495"/>
                    <a:pt x="76" y="1492"/>
                  </a:cubicBezTo>
                  <a:cubicBezTo>
                    <a:pt x="34" y="1491"/>
                    <a:pt x="0" y="1455"/>
                    <a:pt x="0" y="1413"/>
                  </a:cubicBezTo>
                  <a:cubicBezTo>
                    <a:pt x="0" y="60"/>
                    <a:pt x="0" y="60"/>
                    <a:pt x="0" y="60"/>
                  </a:cubicBezTo>
                  <a:cubicBezTo>
                    <a:pt x="0" y="33"/>
                    <a:pt x="22" y="8"/>
                    <a:pt x="50" y="7"/>
                  </a:cubicBezTo>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4" name="Freeform 539"/>
            <p:cNvSpPr>
              <a:spLocks/>
            </p:cNvSpPr>
            <p:nvPr/>
          </p:nvSpPr>
          <p:spPr bwMode="auto">
            <a:xfrm>
              <a:off x="3532188" y="987425"/>
              <a:ext cx="2022475" cy="3832225"/>
            </a:xfrm>
            <a:custGeom>
              <a:avLst/>
              <a:gdLst/>
              <a:ahLst/>
              <a:cxnLst>
                <a:cxn ang="0">
                  <a:pos x="50" y="7"/>
                </a:cxn>
                <a:cxn ang="0">
                  <a:pos x="394" y="0"/>
                </a:cxn>
                <a:cxn ang="0">
                  <a:pos x="738" y="7"/>
                </a:cxn>
                <a:cxn ang="0">
                  <a:pos x="774" y="24"/>
                </a:cxn>
                <a:cxn ang="0">
                  <a:pos x="742" y="11"/>
                </a:cxn>
                <a:cxn ang="0">
                  <a:pos x="398" y="4"/>
                </a:cxn>
                <a:cxn ang="0">
                  <a:pos x="54" y="11"/>
                </a:cxn>
                <a:cxn ang="0">
                  <a:pos x="4" y="64"/>
                </a:cxn>
                <a:cxn ang="0">
                  <a:pos x="4" y="1416"/>
                </a:cxn>
                <a:cxn ang="0">
                  <a:pos x="26" y="1471"/>
                </a:cxn>
                <a:cxn ang="0">
                  <a:pos x="0" y="1412"/>
                </a:cxn>
                <a:cxn ang="0">
                  <a:pos x="0" y="60"/>
                </a:cxn>
                <a:cxn ang="0">
                  <a:pos x="50" y="7"/>
                </a:cxn>
              </a:cxnLst>
              <a:rect l="0" t="0" r="r" b="b"/>
              <a:pathLst>
                <a:path w="774" h="1471">
                  <a:moveTo>
                    <a:pt x="50" y="7"/>
                  </a:moveTo>
                  <a:cubicBezTo>
                    <a:pt x="164" y="3"/>
                    <a:pt x="279" y="0"/>
                    <a:pt x="394" y="0"/>
                  </a:cubicBezTo>
                  <a:cubicBezTo>
                    <a:pt x="509" y="0"/>
                    <a:pt x="623" y="3"/>
                    <a:pt x="738" y="7"/>
                  </a:cubicBezTo>
                  <a:cubicBezTo>
                    <a:pt x="752" y="8"/>
                    <a:pt x="765" y="14"/>
                    <a:pt x="774" y="24"/>
                  </a:cubicBezTo>
                  <a:cubicBezTo>
                    <a:pt x="765" y="17"/>
                    <a:pt x="754" y="11"/>
                    <a:pt x="742" y="11"/>
                  </a:cubicBezTo>
                  <a:cubicBezTo>
                    <a:pt x="627" y="7"/>
                    <a:pt x="513" y="4"/>
                    <a:pt x="398" y="4"/>
                  </a:cubicBezTo>
                  <a:cubicBezTo>
                    <a:pt x="283" y="4"/>
                    <a:pt x="168" y="7"/>
                    <a:pt x="54" y="11"/>
                  </a:cubicBezTo>
                  <a:cubicBezTo>
                    <a:pt x="26" y="12"/>
                    <a:pt x="4" y="36"/>
                    <a:pt x="4" y="64"/>
                  </a:cubicBezTo>
                  <a:cubicBezTo>
                    <a:pt x="4" y="1416"/>
                    <a:pt x="4" y="1416"/>
                    <a:pt x="4" y="1416"/>
                  </a:cubicBezTo>
                  <a:cubicBezTo>
                    <a:pt x="4" y="1437"/>
                    <a:pt x="12" y="1456"/>
                    <a:pt x="26" y="1471"/>
                  </a:cubicBezTo>
                  <a:cubicBezTo>
                    <a:pt x="10" y="1456"/>
                    <a:pt x="0" y="1435"/>
                    <a:pt x="0" y="1412"/>
                  </a:cubicBezTo>
                  <a:cubicBezTo>
                    <a:pt x="0" y="60"/>
                    <a:pt x="0" y="60"/>
                    <a:pt x="0" y="60"/>
                  </a:cubicBezTo>
                  <a:cubicBezTo>
                    <a:pt x="0" y="32"/>
                    <a:pt x="22" y="8"/>
                    <a:pt x="50" y="7"/>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5" name="Freeform 540"/>
            <p:cNvSpPr>
              <a:spLocks/>
            </p:cNvSpPr>
            <p:nvPr/>
          </p:nvSpPr>
          <p:spPr bwMode="auto">
            <a:xfrm>
              <a:off x="4179888" y="1000125"/>
              <a:ext cx="1420813" cy="3903663"/>
            </a:xfrm>
            <a:custGeom>
              <a:avLst/>
              <a:gdLst/>
              <a:ahLst/>
              <a:cxnLst>
                <a:cxn ang="0">
                  <a:pos x="0" y="1497"/>
                </a:cxn>
                <a:cxn ang="0">
                  <a:pos x="105" y="0"/>
                </a:cxn>
                <a:cxn ang="0">
                  <a:pos x="150" y="0"/>
                </a:cxn>
                <a:cxn ang="0">
                  <a:pos x="494" y="7"/>
                </a:cxn>
                <a:cxn ang="0">
                  <a:pos x="544" y="60"/>
                </a:cxn>
                <a:cxn ang="0">
                  <a:pos x="544" y="1413"/>
                </a:cxn>
                <a:cxn ang="0">
                  <a:pos x="468" y="1493"/>
                </a:cxn>
                <a:cxn ang="0">
                  <a:pos x="150" y="1498"/>
                </a:cxn>
                <a:cxn ang="0">
                  <a:pos x="0" y="1497"/>
                </a:cxn>
              </a:cxnLst>
              <a:rect l="0" t="0" r="r" b="b"/>
              <a:pathLst>
                <a:path w="544" h="1498">
                  <a:moveTo>
                    <a:pt x="0" y="1497"/>
                  </a:moveTo>
                  <a:cubicBezTo>
                    <a:pt x="105" y="0"/>
                    <a:pt x="105" y="0"/>
                    <a:pt x="105" y="0"/>
                  </a:cubicBezTo>
                  <a:cubicBezTo>
                    <a:pt x="120" y="0"/>
                    <a:pt x="135" y="0"/>
                    <a:pt x="150" y="0"/>
                  </a:cubicBezTo>
                  <a:cubicBezTo>
                    <a:pt x="265" y="0"/>
                    <a:pt x="379" y="3"/>
                    <a:pt x="494" y="7"/>
                  </a:cubicBezTo>
                  <a:cubicBezTo>
                    <a:pt x="521" y="8"/>
                    <a:pt x="544" y="33"/>
                    <a:pt x="544" y="60"/>
                  </a:cubicBezTo>
                  <a:cubicBezTo>
                    <a:pt x="544" y="1413"/>
                    <a:pt x="544" y="1413"/>
                    <a:pt x="544" y="1413"/>
                  </a:cubicBezTo>
                  <a:cubicBezTo>
                    <a:pt x="544" y="1454"/>
                    <a:pt x="510" y="1491"/>
                    <a:pt x="468" y="1493"/>
                  </a:cubicBezTo>
                  <a:cubicBezTo>
                    <a:pt x="362" y="1496"/>
                    <a:pt x="256" y="1498"/>
                    <a:pt x="150" y="1498"/>
                  </a:cubicBezTo>
                  <a:cubicBezTo>
                    <a:pt x="135" y="1498"/>
                    <a:pt x="69" y="1497"/>
                    <a:pt x="0" y="1497"/>
                  </a:cubicBezTo>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6" name="Freeform 541"/>
            <p:cNvSpPr>
              <a:spLocks/>
            </p:cNvSpPr>
            <p:nvPr/>
          </p:nvSpPr>
          <p:spPr bwMode="auto">
            <a:xfrm>
              <a:off x="3587751" y="1333500"/>
              <a:ext cx="1981200" cy="3090863"/>
            </a:xfrm>
            <a:custGeom>
              <a:avLst/>
              <a:gdLst/>
              <a:ahLst/>
              <a:cxnLst>
                <a:cxn ang="0">
                  <a:pos x="28" y="0"/>
                </a:cxn>
                <a:cxn ang="0">
                  <a:pos x="731" y="0"/>
                </a:cxn>
                <a:cxn ang="0">
                  <a:pos x="759" y="28"/>
                </a:cxn>
                <a:cxn ang="0">
                  <a:pos x="759" y="1158"/>
                </a:cxn>
                <a:cxn ang="0">
                  <a:pos x="731" y="1186"/>
                </a:cxn>
                <a:cxn ang="0">
                  <a:pos x="28" y="1186"/>
                </a:cxn>
                <a:cxn ang="0">
                  <a:pos x="0" y="1158"/>
                </a:cxn>
                <a:cxn ang="0">
                  <a:pos x="0" y="28"/>
                </a:cxn>
                <a:cxn ang="0">
                  <a:pos x="28" y="0"/>
                </a:cxn>
              </a:cxnLst>
              <a:rect l="0" t="0" r="r" b="b"/>
              <a:pathLst>
                <a:path w="759" h="1186">
                  <a:moveTo>
                    <a:pt x="28" y="0"/>
                  </a:moveTo>
                  <a:cubicBezTo>
                    <a:pt x="731" y="0"/>
                    <a:pt x="731" y="0"/>
                    <a:pt x="731" y="0"/>
                  </a:cubicBezTo>
                  <a:cubicBezTo>
                    <a:pt x="747" y="0"/>
                    <a:pt x="759" y="13"/>
                    <a:pt x="759" y="28"/>
                  </a:cubicBezTo>
                  <a:cubicBezTo>
                    <a:pt x="759" y="1158"/>
                    <a:pt x="759" y="1158"/>
                    <a:pt x="759" y="1158"/>
                  </a:cubicBezTo>
                  <a:cubicBezTo>
                    <a:pt x="759" y="1174"/>
                    <a:pt x="747" y="1186"/>
                    <a:pt x="731" y="1186"/>
                  </a:cubicBezTo>
                  <a:cubicBezTo>
                    <a:pt x="28" y="1186"/>
                    <a:pt x="28" y="1186"/>
                    <a:pt x="28" y="1186"/>
                  </a:cubicBezTo>
                  <a:cubicBezTo>
                    <a:pt x="12" y="1186"/>
                    <a:pt x="0" y="1174"/>
                    <a:pt x="0" y="1158"/>
                  </a:cubicBezTo>
                  <a:cubicBezTo>
                    <a:pt x="0" y="28"/>
                    <a:pt x="0" y="28"/>
                    <a:pt x="0" y="28"/>
                  </a:cubicBezTo>
                  <a:cubicBezTo>
                    <a:pt x="0" y="13"/>
                    <a:pt x="12" y="0"/>
                    <a:pt x="28" y="0"/>
                  </a:cubicBezTo>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7" name="Freeform 542"/>
            <p:cNvSpPr>
              <a:spLocks/>
            </p:cNvSpPr>
            <p:nvPr/>
          </p:nvSpPr>
          <p:spPr bwMode="auto">
            <a:xfrm>
              <a:off x="3579813" y="1325563"/>
              <a:ext cx="1984375" cy="3092450"/>
            </a:xfrm>
            <a:custGeom>
              <a:avLst/>
              <a:gdLst/>
              <a:ahLst/>
              <a:cxnLst>
                <a:cxn ang="0">
                  <a:pos x="29" y="0"/>
                </a:cxn>
                <a:cxn ang="0">
                  <a:pos x="731" y="0"/>
                </a:cxn>
                <a:cxn ang="0">
                  <a:pos x="760" y="29"/>
                </a:cxn>
                <a:cxn ang="0">
                  <a:pos x="760" y="1158"/>
                </a:cxn>
                <a:cxn ang="0">
                  <a:pos x="731" y="1187"/>
                </a:cxn>
                <a:cxn ang="0">
                  <a:pos x="29" y="1187"/>
                </a:cxn>
                <a:cxn ang="0">
                  <a:pos x="0" y="1158"/>
                </a:cxn>
                <a:cxn ang="0">
                  <a:pos x="0" y="29"/>
                </a:cxn>
                <a:cxn ang="0">
                  <a:pos x="29" y="0"/>
                </a:cxn>
              </a:cxnLst>
              <a:rect l="0" t="0" r="r" b="b"/>
              <a:pathLst>
                <a:path w="760" h="1187">
                  <a:moveTo>
                    <a:pt x="29" y="0"/>
                  </a:moveTo>
                  <a:cubicBezTo>
                    <a:pt x="731" y="0"/>
                    <a:pt x="731" y="0"/>
                    <a:pt x="731" y="0"/>
                  </a:cubicBezTo>
                  <a:cubicBezTo>
                    <a:pt x="747" y="0"/>
                    <a:pt x="760" y="13"/>
                    <a:pt x="760" y="29"/>
                  </a:cubicBezTo>
                  <a:cubicBezTo>
                    <a:pt x="760" y="1158"/>
                    <a:pt x="760" y="1158"/>
                    <a:pt x="760" y="1158"/>
                  </a:cubicBezTo>
                  <a:cubicBezTo>
                    <a:pt x="760" y="1174"/>
                    <a:pt x="747" y="1187"/>
                    <a:pt x="731" y="1187"/>
                  </a:cubicBezTo>
                  <a:cubicBezTo>
                    <a:pt x="29" y="1187"/>
                    <a:pt x="29" y="1187"/>
                    <a:pt x="29" y="1187"/>
                  </a:cubicBezTo>
                  <a:cubicBezTo>
                    <a:pt x="13" y="1187"/>
                    <a:pt x="0" y="1174"/>
                    <a:pt x="0" y="1158"/>
                  </a:cubicBezTo>
                  <a:cubicBezTo>
                    <a:pt x="0" y="29"/>
                    <a:pt x="0" y="29"/>
                    <a:pt x="0" y="29"/>
                  </a:cubicBezTo>
                  <a:cubicBezTo>
                    <a:pt x="0" y="13"/>
                    <a:pt x="13" y="0"/>
                    <a:pt x="29" y="0"/>
                  </a:cubicBezTo>
                </a:path>
              </a:pathLst>
            </a:custGeom>
            <a:solidFill>
              <a:schemeClr val="tx1">
                <a:lumMod val="75000"/>
                <a:lumOff val="2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8" name="Freeform 543"/>
            <p:cNvSpPr>
              <a:spLocks/>
            </p:cNvSpPr>
            <p:nvPr/>
          </p:nvSpPr>
          <p:spPr bwMode="auto">
            <a:xfrm>
              <a:off x="4324351" y="1171575"/>
              <a:ext cx="508000" cy="69850"/>
            </a:xfrm>
            <a:custGeom>
              <a:avLst/>
              <a:gdLst/>
              <a:ahLst/>
              <a:cxnLst>
                <a:cxn ang="0">
                  <a:pos x="13" y="0"/>
                </a:cxn>
                <a:cxn ang="0">
                  <a:pos x="182" y="0"/>
                </a:cxn>
                <a:cxn ang="0">
                  <a:pos x="195" y="14"/>
                </a:cxn>
                <a:cxn ang="0">
                  <a:pos x="182" y="27"/>
                </a:cxn>
                <a:cxn ang="0">
                  <a:pos x="13" y="27"/>
                </a:cxn>
                <a:cxn ang="0">
                  <a:pos x="0" y="14"/>
                </a:cxn>
                <a:cxn ang="0">
                  <a:pos x="13" y="0"/>
                </a:cxn>
              </a:cxnLst>
              <a:rect l="0" t="0" r="r" b="b"/>
              <a:pathLst>
                <a:path w="195" h="27">
                  <a:moveTo>
                    <a:pt x="13" y="0"/>
                  </a:moveTo>
                  <a:cubicBezTo>
                    <a:pt x="182" y="0"/>
                    <a:pt x="182" y="0"/>
                    <a:pt x="182" y="0"/>
                  </a:cubicBezTo>
                  <a:cubicBezTo>
                    <a:pt x="189" y="0"/>
                    <a:pt x="195" y="6"/>
                    <a:pt x="195" y="14"/>
                  </a:cubicBezTo>
                  <a:cubicBezTo>
                    <a:pt x="195" y="21"/>
                    <a:pt x="189" y="27"/>
                    <a:pt x="182" y="27"/>
                  </a:cubicBezTo>
                  <a:cubicBezTo>
                    <a:pt x="13" y="27"/>
                    <a:pt x="13" y="27"/>
                    <a:pt x="13" y="27"/>
                  </a:cubicBezTo>
                  <a:cubicBezTo>
                    <a:pt x="6" y="27"/>
                    <a:pt x="0" y="21"/>
                    <a:pt x="0" y="14"/>
                  </a:cubicBezTo>
                  <a:cubicBezTo>
                    <a:pt x="0" y="6"/>
                    <a:pt x="6" y="0"/>
                    <a:pt x="13" y="0"/>
                  </a:cubicBezTo>
                  <a:close/>
                </a:path>
              </a:pathLst>
            </a:custGeom>
            <a:solidFill>
              <a:srgbClr val="99999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9" name="Freeform 544"/>
            <p:cNvSpPr>
              <a:spLocks/>
            </p:cNvSpPr>
            <p:nvPr/>
          </p:nvSpPr>
          <p:spPr bwMode="auto">
            <a:xfrm>
              <a:off x="4318001" y="1168400"/>
              <a:ext cx="509588" cy="68263"/>
            </a:xfrm>
            <a:custGeom>
              <a:avLst/>
              <a:gdLst/>
              <a:ahLst/>
              <a:cxnLst>
                <a:cxn ang="0">
                  <a:pos x="13" y="0"/>
                </a:cxn>
                <a:cxn ang="0">
                  <a:pos x="182" y="0"/>
                </a:cxn>
                <a:cxn ang="0">
                  <a:pos x="195" y="13"/>
                </a:cxn>
                <a:cxn ang="0">
                  <a:pos x="182" y="26"/>
                </a:cxn>
                <a:cxn ang="0">
                  <a:pos x="13" y="26"/>
                </a:cxn>
                <a:cxn ang="0">
                  <a:pos x="0" y="13"/>
                </a:cxn>
                <a:cxn ang="0">
                  <a:pos x="13" y="0"/>
                </a:cxn>
              </a:cxnLst>
              <a:rect l="0" t="0" r="r" b="b"/>
              <a:pathLst>
                <a:path w="195" h="26">
                  <a:moveTo>
                    <a:pt x="13" y="0"/>
                  </a:moveTo>
                  <a:cubicBezTo>
                    <a:pt x="182" y="0"/>
                    <a:pt x="182" y="0"/>
                    <a:pt x="182" y="0"/>
                  </a:cubicBezTo>
                  <a:cubicBezTo>
                    <a:pt x="189" y="0"/>
                    <a:pt x="195" y="6"/>
                    <a:pt x="195" y="13"/>
                  </a:cubicBezTo>
                  <a:cubicBezTo>
                    <a:pt x="195" y="20"/>
                    <a:pt x="189" y="26"/>
                    <a:pt x="182" y="26"/>
                  </a:cubicBezTo>
                  <a:cubicBezTo>
                    <a:pt x="13" y="26"/>
                    <a:pt x="13" y="26"/>
                    <a:pt x="13" y="26"/>
                  </a:cubicBezTo>
                  <a:cubicBezTo>
                    <a:pt x="6" y="26"/>
                    <a:pt x="0" y="20"/>
                    <a:pt x="0" y="13"/>
                  </a:cubicBezTo>
                  <a:cubicBezTo>
                    <a:pt x="0" y="6"/>
                    <a:pt x="6" y="0"/>
                    <a:pt x="13" y="0"/>
                  </a:cubicBezTo>
                  <a:close/>
                </a:path>
              </a:pathLst>
            </a:custGeom>
            <a:solidFill>
              <a:schemeClr val="bg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0" name="Freeform 546"/>
            <p:cNvSpPr>
              <a:spLocks noEditPoints="1"/>
            </p:cNvSpPr>
            <p:nvPr/>
          </p:nvSpPr>
          <p:spPr bwMode="auto">
            <a:xfrm>
              <a:off x="4325938" y="1176338"/>
              <a:ext cx="493713" cy="52388"/>
            </a:xfrm>
            <a:custGeom>
              <a:avLst/>
              <a:gdLst/>
              <a:ahLst/>
              <a:cxnLst>
                <a:cxn ang="0">
                  <a:pos x="24" y="2"/>
                </a:cxn>
                <a:cxn ang="0">
                  <a:pos x="42" y="2"/>
                </a:cxn>
                <a:cxn ang="0">
                  <a:pos x="60" y="2"/>
                </a:cxn>
                <a:cxn ang="0">
                  <a:pos x="78" y="2"/>
                </a:cxn>
                <a:cxn ang="0">
                  <a:pos x="97" y="2"/>
                </a:cxn>
                <a:cxn ang="0">
                  <a:pos x="115" y="2"/>
                </a:cxn>
                <a:cxn ang="0">
                  <a:pos x="133" y="2"/>
                </a:cxn>
                <a:cxn ang="0">
                  <a:pos x="151" y="2"/>
                </a:cxn>
                <a:cxn ang="0">
                  <a:pos x="169" y="2"/>
                </a:cxn>
                <a:cxn ang="0">
                  <a:pos x="189" y="12"/>
                </a:cxn>
                <a:cxn ang="0">
                  <a:pos x="181" y="20"/>
                </a:cxn>
                <a:cxn ang="0">
                  <a:pos x="165" y="18"/>
                </a:cxn>
                <a:cxn ang="0">
                  <a:pos x="147" y="18"/>
                </a:cxn>
                <a:cxn ang="0">
                  <a:pos x="129" y="18"/>
                </a:cxn>
                <a:cxn ang="0">
                  <a:pos x="111" y="18"/>
                </a:cxn>
                <a:cxn ang="0">
                  <a:pos x="93" y="18"/>
                </a:cxn>
                <a:cxn ang="0">
                  <a:pos x="74" y="18"/>
                </a:cxn>
                <a:cxn ang="0">
                  <a:pos x="56" y="18"/>
                </a:cxn>
                <a:cxn ang="0">
                  <a:pos x="38" y="18"/>
                </a:cxn>
                <a:cxn ang="0">
                  <a:pos x="20" y="18"/>
                </a:cxn>
                <a:cxn ang="0">
                  <a:pos x="0" y="8"/>
                </a:cxn>
                <a:cxn ang="0">
                  <a:pos x="8" y="0"/>
                </a:cxn>
                <a:cxn ang="0">
                  <a:pos x="6" y="11"/>
                </a:cxn>
                <a:cxn ang="0">
                  <a:pos x="24" y="11"/>
                </a:cxn>
                <a:cxn ang="0">
                  <a:pos x="35" y="14"/>
                </a:cxn>
                <a:cxn ang="0">
                  <a:pos x="42" y="16"/>
                </a:cxn>
                <a:cxn ang="0">
                  <a:pos x="48" y="14"/>
                </a:cxn>
                <a:cxn ang="0">
                  <a:pos x="60" y="11"/>
                </a:cxn>
                <a:cxn ang="0">
                  <a:pos x="78" y="11"/>
                </a:cxn>
                <a:cxn ang="0">
                  <a:pos x="90" y="14"/>
                </a:cxn>
                <a:cxn ang="0">
                  <a:pos x="97" y="16"/>
                </a:cxn>
                <a:cxn ang="0">
                  <a:pos x="103" y="14"/>
                </a:cxn>
                <a:cxn ang="0">
                  <a:pos x="115" y="11"/>
                </a:cxn>
                <a:cxn ang="0">
                  <a:pos x="133" y="11"/>
                </a:cxn>
                <a:cxn ang="0">
                  <a:pos x="145" y="14"/>
                </a:cxn>
                <a:cxn ang="0">
                  <a:pos x="151" y="16"/>
                </a:cxn>
                <a:cxn ang="0">
                  <a:pos x="158" y="14"/>
                </a:cxn>
                <a:cxn ang="0">
                  <a:pos x="169" y="11"/>
                </a:cxn>
                <a:cxn ang="0">
                  <a:pos x="11" y="4"/>
                </a:cxn>
                <a:cxn ang="0">
                  <a:pos x="22" y="6"/>
                </a:cxn>
                <a:cxn ang="0">
                  <a:pos x="29" y="9"/>
                </a:cxn>
                <a:cxn ang="0">
                  <a:pos x="35" y="6"/>
                </a:cxn>
                <a:cxn ang="0">
                  <a:pos x="47" y="4"/>
                </a:cxn>
                <a:cxn ang="0">
                  <a:pos x="65" y="4"/>
                </a:cxn>
                <a:cxn ang="0">
                  <a:pos x="77" y="6"/>
                </a:cxn>
                <a:cxn ang="0">
                  <a:pos x="83" y="9"/>
                </a:cxn>
                <a:cxn ang="0">
                  <a:pos x="90" y="6"/>
                </a:cxn>
                <a:cxn ang="0">
                  <a:pos x="102" y="4"/>
                </a:cxn>
                <a:cxn ang="0">
                  <a:pos x="120" y="4"/>
                </a:cxn>
                <a:cxn ang="0">
                  <a:pos x="132" y="6"/>
                </a:cxn>
                <a:cxn ang="0">
                  <a:pos x="138" y="9"/>
                </a:cxn>
                <a:cxn ang="0">
                  <a:pos x="145" y="6"/>
                </a:cxn>
                <a:cxn ang="0">
                  <a:pos x="156" y="4"/>
                </a:cxn>
                <a:cxn ang="0">
                  <a:pos x="175" y="4"/>
                </a:cxn>
                <a:cxn ang="0">
                  <a:pos x="186" y="6"/>
                </a:cxn>
              </a:cxnLst>
              <a:rect l="0" t="0" r="r" b="b"/>
              <a:pathLst>
                <a:path w="189" h="20">
                  <a:moveTo>
                    <a:pt x="10" y="0"/>
                  </a:moveTo>
                  <a:cubicBezTo>
                    <a:pt x="12" y="0"/>
                    <a:pt x="12" y="0"/>
                    <a:pt x="12" y="0"/>
                  </a:cubicBezTo>
                  <a:cubicBezTo>
                    <a:pt x="12" y="1"/>
                    <a:pt x="13" y="2"/>
                    <a:pt x="15" y="2"/>
                  </a:cubicBezTo>
                  <a:cubicBezTo>
                    <a:pt x="16" y="2"/>
                    <a:pt x="17" y="1"/>
                    <a:pt x="17" y="0"/>
                  </a:cubicBezTo>
                  <a:cubicBezTo>
                    <a:pt x="21" y="0"/>
                    <a:pt x="21" y="0"/>
                    <a:pt x="21" y="0"/>
                  </a:cubicBezTo>
                  <a:cubicBezTo>
                    <a:pt x="21" y="1"/>
                    <a:pt x="22" y="2"/>
                    <a:pt x="24" y="2"/>
                  </a:cubicBezTo>
                  <a:cubicBezTo>
                    <a:pt x="25" y="2"/>
                    <a:pt x="26" y="1"/>
                    <a:pt x="26" y="0"/>
                  </a:cubicBezTo>
                  <a:cubicBezTo>
                    <a:pt x="30" y="0"/>
                    <a:pt x="30" y="0"/>
                    <a:pt x="30" y="0"/>
                  </a:cubicBezTo>
                  <a:cubicBezTo>
                    <a:pt x="30" y="1"/>
                    <a:pt x="31" y="2"/>
                    <a:pt x="33" y="2"/>
                  </a:cubicBezTo>
                  <a:cubicBezTo>
                    <a:pt x="34" y="2"/>
                    <a:pt x="35" y="1"/>
                    <a:pt x="35" y="0"/>
                  </a:cubicBezTo>
                  <a:cubicBezTo>
                    <a:pt x="39" y="0"/>
                    <a:pt x="39" y="0"/>
                    <a:pt x="39" y="0"/>
                  </a:cubicBezTo>
                  <a:cubicBezTo>
                    <a:pt x="39" y="1"/>
                    <a:pt x="41" y="2"/>
                    <a:pt x="42" y="2"/>
                  </a:cubicBezTo>
                  <a:cubicBezTo>
                    <a:pt x="43" y="2"/>
                    <a:pt x="44" y="1"/>
                    <a:pt x="44" y="0"/>
                  </a:cubicBezTo>
                  <a:cubicBezTo>
                    <a:pt x="48" y="0"/>
                    <a:pt x="48" y="0"/>
                    <a:pt x="48" y="0"/>
                  </a:cubicBezTo>
                  <a:cubicBezTo>
                    <a:pt x="48" y="1"/>
                    <a:pt x="50" y="2"/>
                    <a:pt x="51" y="2"/>
                  </a:cubicBezTo>
                  <a:cubicBezTo>
                    <a:pt x="52" y="2"/>
                    <a:pt x="54" y="1"/>
                    <a:pt x="54" y="0"/>
                  </a:cubicBezTo>
                  <a:cubicBezTo>
                    <a:pt x="58" y="0"/>
                    <a:pt x="58" y="0"/>
                    <a:pt x="58" y="0"/>
                  </a:cubicBezTo>
                  <a:cubicBezTo>
                    <a:pt x="58" y="1"/>
                    <a:pt x="59" y="2"/>
                    <a:pt x="60" y="2"/>
                  </a:cubicBezTo>
                  <a:cubicBezTo>
                    <a:pt x="62" y="2"/>
                    <a:pt x="63" y="1"/>
                    <a:pt x="63" y="0"/>
                  </a:cubicBezTo>
                  <a:cubicBezTo>
                    <a:pt x="67" y="0"/>
                    <a:pt x="67" y="0"/>
                    <a:pt x="67" y="0"/>
                  </a:cubicBezTo>
                  <a:cubicBezTo>
                    <a:pt x="67" y="1"/>
                    <a:pt x="68" y="2"/>
                    <a:pt x="69" y="2"/>
                  </a:cubicBezTo>
                  <a:cubicBezTo>
                    <a:pt x="71" y="2"/>
                    <a:pt x="72" y="1"/>
                    <a:pt x="72" y="0"/>
                  </a:cubicBezTo>
                  <a:cubicBezTo>
                    <a:pt x="76" y="0"/>
                    <a:pt x="76" y="0"/>
                    <a:pt x="76" y="0"/>
                  </a:cubicBezTo>
                  <a:cubicBezTo>
                    <a:pt x="76" y="1"/>
                    <a:pt x="77" y="2"/>
                    <a:pt x="78" y="2"/>
                  </a:cubicBezTo>
                  <a:cubicBezTo>
                    <a:pt x="80" y="2"/>
                    <a:pt x="81" y="1"/>
                    <a:pt x="81" y="0"/>
                  </a:cubicBezTo>
                  <a:cubicBezTo>
                    <a:pt x="85" y="0"/>
                    <a:pt x="85" y="0"/>
                    <a:pt x="85" y="0"/>
                  </a:cubicBezTo>
                  <a:cubicBezTo>
                    <a:pt x="85" y="1"/>
                    <a:pt x="86" y="2"/>
                    <a:pt x="87" y="2"/>
                  </a:cubicBezTo>
                  <a:cubicBezTo>
                    <a:pt x="89" y="2"/>
                    <a:pt x="90" y="1"/>
                    <a:pt x="90" y="0"/>
                  </a:cubicBezTo>
                  <a:cubicBezTo>
                    <a:pt x="94" y="0"/>
                    <a:pt x="94" y="0"/>
                    <a:pt x="94" y="0"/>
                  </a:cubicBezTo>
                  <a:cubicBezTo>
                    <a:pt x="94" y="1"/>
                    <a:pt x="95" y="2"/>
                    <a:pt x="97" y="2"/>
                  </a:cubicBezTo>
                  <a:cubicBezTo>
                    <a:pt x="98" y="2"/>
                    <a:pt x="99" y="1"/>
                    <a:pt x="99" y="0"/>
                  </a:cubicBezTo>
                  <a:cubicBezTo>
                    <a:pt x="103" y="0"/>
                    <a:pt x="103" y="0"/>
                    <a:pt x="103" y="0"/>
                  </a:cubicBezTo>
                  <a:cubicBezTo>
                    <a:pt x="103" y="1"/>
                    <a:pt x="104" y="2"/>
                    <a:pt x="106" y="2"/>
                  </a:cubicBezTo>
                  <a:cubicBezTo>
                    <a:pt x="107" y="2"/>
                    <a:pt x="108" y="1"/>
                    <a:pt x="108" y="0"/>
                  </a:cubicBezTo>
                  <a:cubicBezTo>
                    <a:pt x="112" y="0"/>
                    <a:pt x="112" y="0"/>
                    <a:pt x="112" y="0"/>
                  </a:cubicBezTo>
                  <a:cubicBezTo>
                    <a:pt x="112" y="1"/>
                    <a:pt x="113" y="2"/>
                    <a:pt x="115" y="2"/>
                  </a:cubicBezTo>
                  <a:cubicBezTo>
                    <a:pt x="116" y="2"/>
                    <a:pt x="117" y="1"/>
                    <a:pt x="117" y="0"/>
                  </a:cubicBezTo>
                  <a:cubicBezTo>
                    <a:pt x="121" y="0"/>
                    <a:pt x="121" y="0"/>
                    <a:pt x="121" y="0"/>
                  </a:cubicBezTo>
                  <a:cubicBezTo>
                    <a:pt x="121" y="1"/>
                    <a:pt x="122" y="2"/>
                    <a:pt x="124" y="2"/>
                  </a:cubicBezTo>
                  <a:cubicBezTo>
                    <a:pt x="125" y="2"/>
                    <a:pt x="126" y="1"/>
                    <a:pt x="126" y="0"/>
                  </a:cubicBezTo>
                  <a:cubicBezTo>
                    <a:pt x="130" y="0"/>
                    <a:pt x="130" y="0"/>
                    <a:pt x="130" y="0"/>
                  </a:cubicBezTo>
                  <a:cubicBezTo>
                    <a:pt x="130" y="1"/>
                    <a:pt x="132" y="2"/>
                    <a:pt x="133" y="2"/>
                  </a:cubicBezTo>
                  <a:cubicBezTo>
                    <a:pt x="134" y="2"/>
                    <a:pt x="136" y="1"/>
                    <a:pt x="136" y="0"/>
                  </a:cubicBezTo>
                  <a:cubicBezTo>
                    <a:pt x="139" y="0"/>
                    <a:pt x="139" y="0"/>
                    <a:pt x="139" y="0"/>
                  </a:cubicBezTo>
                  <a:cubicBezTo>
                    <a:pt x="139" y="1"/>
                    <a:pt x="141" y="2"/>
                    <a:pt x="142" y="2"/>
                  </a:cubicBezTo>
                  <a:cubicBezTo>
                    <a:pt x="143" y="2"/>
                    <a:pt x="145" y="1"/>
                    <a:pt x="145" y="0"/>
                  </a:cubicBezTo>
                  <a:cubicBezTo>
                    <a:pt x="149" y="0"/>
                    <a:pt x="149" y="0"/>
                    <a:pt x="149" y="0"/>
                  </a:cubicBezTo>
                  <a:cubicBezTo>
                    <a:pt x="149" y="1"/>
                    <a:pt x="150" y="2"/>
                    <a:pt x="151" y="2"/>
                  </a:cubicBezTo>
                  <a:cubicBezTo>
                    <a:pt x="153" y="2"/>
                    <a:pt x="154" y="1"/>
                    <a:pt x="154" y="0"/>
                  </a:cubicBezTo>
                  <a:cubicBezTo>
                    <a:pt x="158" y="0"/>
                    <a:pt x="158" y="0"/>
                    <a:pt x="158" y="0"/>
                  </a:cubicBezTo>
                  <a:cubicBezTo>
                    <a:pt x="158" y="1"/>
                    <a:pt x="159" y="2"/>
                    <a:pt x="160" y="2"/>
                  </a:cubicBezTo>
                  <a:cubicBezTo>
                    <a:pt x="162" y="2"/>
                    <a:pt x="163" y="1"/>
                    <a:pt x="163" y="0"/>
                  </a:cubicBezTo>
                  <a:cubicBezTo>
                    <a:pt x="167" y="0"/>
                    <a:pt x="167" y="0"/>
                    <a:pt x="167" y="0"/>
                  </a:cubicBezTo>
                  <a:cubicBezTo>
                    <a:pt x="167" y="1"/>
                    <a:pt x="168" y="2"/>
                    <a:pt x="169" y="2"/>
                  </a:cubicBezTo>
                  <a:cubicBezTo>
                    <a:pt x="171" y="2"/>
                    <a:pt x="172" y="1"/>
                    <a:pt x="172" y="0"/>
                  </a:cubicBezTo>
                  <a:cubicBezTo>
                    <a:pt x="176" y="0"/>
                    <a:pt x="176" y="0"/>
                    <a:pt x="176" y="0"/>
                  </a:cubicBezTo>
                  <a:cubicBezTo>
                    <a:pt x="176" y="1"/>
                    <a:pt x="177" y="2"/>
                    <a:pt x="178" y="2"/>
                  </a:cubicBezTo>
                  <a:cubicBezTo>
                    <a:pt x="180" y="2"/>
                    <a:pt x="181" y="1"/>
                    <a:pt x="181" y="0"/>
                  </a:cubicBezTo>
                  <a:cubicBezTo>
                    <a:pt x="186" y="1"/>
                    <a:pt x="189" y="5"/>
                    <a:pt x="189" y="10"/>
                  </a:cubicBezTo>
                  <a:cubicBezTo>
                    <a:pt x="189" y="11"/>
                    <a:pt x="189" y="11"/>
                    <a:pt x="189" y="12"/>
                  </a:cubicBezTo>
                  <a:cubicBezTo>
                    <a:pt x="189" y="11"/>
                    <a:pt x="188" y="11"/>
                    <a:pt x="188" y="11"/>
                  </a:cubicBezTo>
                  <a:cubicBezTo>
                    <a:pt x="186" y="11"/>
                    <a:pt x="185" y="12"/>
                    <a:pt x="185" y="14"/>
                  </a:cubicBezTo>
                  <a:cubicBezTo>
                    <a:pt x="185" y="15"/>
                    <a:pt x="186" y="16"/>
                    <a:pt x="187" y="16"/>
                  </a:cubicBezTo>
                  <a:cubicBezTo>
                    <a:pt x="187" y="17"/>
                    <a:pt x="186" y="18"/>
                    <a:pt x="185" y="18"/>
                  </a:cubicBezTo>
                  <a:cubicBezTo>
                    <a:pt x="185" y="18"/>
                    <a:pt x="184" y="18"/>
                    <a:pt x="184" y="18"/>
                  </a:cubicBezTo>
                  <a:cubicBezTo>
                    <a:pt x="182" y="18"/>
                    <a:pt x="181" y="19"/>
                    <a:pt x="181" y="20"/>
                  </a:cubicBezTo>
                  <a:cubicBezTo>
                    <a:pt x="180" y="20"/>
                    <a:pt x="180" y="20"/>
                    <a:pt x="179" y="20"/>
                  </a:cubicBezTo>
                  <a:cubicBezTo>
                    <a:pt x="177" y="20"/>
                    <a:pt x="177" y="20"/>
                    <a:pt x="177" y="20"/>
                  </a:cubicBezTo>
                  <a:cubicBezTo>
                    <a:pt x="177" y="19"/>
                    <a:pt x="176" y="18"/>
                    <a:pt x="175" y="18"/>
                  </a:cubicBezTo>
                  <a:cubicBezTo>
                    <a:pt x="173" y="18"/>
                    <a:pt x="172" y="19"/>
                    <a:pt x="172" y="20"/>
                  </a:cubicBezTo>
                  <a:cubicBezTo>
                    <a:pt x="168" y="20"/>
                    <a:pt x="168" y="20"/>
                    <a:pt x="168" y="20"/>
                  </a:cubicBezTo>
                  <a:cubicBezTo>
                    <a:pt x="168" y="19"/>
                    <a:pt x="167" y="18"/>
                    <a:pt x="165" y="18"/>
                  </a:cubicBezTo>
                  <a:cubicBezTo>
                    <a:pt x="164" y="18"/>
                    <a:pt x="163" y="19"/>
                    <a:pt x="163" y="20"/>
                  </a:cubicBezTo>
                  <a:cubicBezTo>
                    <a:pt x="159" y="20"/>
                    <a:pt x="159" y="20"/>
                    <a:pt x="159" y="20"/>
                  </a:cubicBezTo>
                  <a:cubicBezTo>
                    <a:pt x="159" y="19"/>
                    <a:pt x="158" y="18"/>
                    <a:pt x="156" y="18"/>
                  </a:cubicBezTo>
                  <a:cubicBezTo>
                    <a:pt x="155" y="18"/>
                    <a:pt x="154" y="19"/>
                    <a:pt x="154" y="20"/>
                  </a:cubicBezTo>
                  <a:cubicBezTo>
                    <a:pt x="150" y="20"/>
                    <a:pt x="150" y="20"/>
                    <a:pt x="150" y="20"/>
                  </a:cubicBezTo>
                  <a:cubicBezTo>
                    <a:pt x="150" y="19"/>
                    <a:pt x="149" y="18"/>
                    <a:pt x="147" y="18"/>
                  </a:cubicBezTo>
                  <a:cubicBezTo>
                    <a:pt x="146" y="18"/>
                    <a:pt x="145" y="19"/>
                    <a:pt x="145" y="20"/>
                  </a:cubicBezTo>
                  <a:cubicBezTo>
                    <a:pt x="141" y="20"/>
                    <a:pt x="141" y="20"/>
                    <a:pt x="141" y="20"/>
                  </a:cubicBezTo>
                  <a:cubicBezTo>
                    <a:pt x="141" y="19"/>
                    <a:pt x="140" y="18"/>
                    <a:pt x="138" y="18"/>
                  </a:cubicBezTo>
                  <a:cubicBezTo>
                    <a:pt x="137" y="18"/>
                    <a:pt x="136" y="19"/>
                    <a:pt x="136" y="20"/>
                  </a:cubicBezTo>
                  <a:cubicBezTo>
                    <a:pt x="132" y="20"/>
                    <a:pt x="132" y="20"/>
                    <a:pt x="132" y="20"/>
                  </a:cubicBezTo>
                  <a:cubicBezTo>
                    <a:pt x="132" y="19"/>
                    <a:pt x="130" y="18"/>
                    <a:pt x="129" y="18"/>
                  </a:cubicBezTo>
                  <a:cubicBezTo>
                    <a:pt x="128" y="18"/>
                    <a:pt x="126" y="19"/>
                    <a:pt x="126" y="20"/>
                  </a:cubicBezTo>
                  <a:cubicBezTo>
                    <a:pt x="122" y="20"/>
                    <a:pt x="122" y="20"/>
                    <a:pt x="122" y="20"/>
                  </a:cubicBezTo>
                  <a:cubicBezTo>
                    <a:pt x="122" y="19"/>
                    <a:pt x="121" y="18"/>
                    <a:pt x="120" y="18"/>
                  </a:cubicBezTo>
                  <a:cubicBezTo>
                    <a:pt x="118" y="18"/>
                    <a:pt x="117" y="19"/>
                    <a:pt x="117" y="20"/>
                  </a:cubicBezTo>
                  <a:cubicBezTo>
                    <a:pt x="113" y="20"/>
                    <a:pt x="113" y="20"/>
                    <a:pt x="113" y="20"/>
                  </a:cubicBezTo>
                  <a:cubicBezTo>
                    <a:pt x="113" y="19"/>
                    <a:pt x="112" y="18"/>
                    <a:pt x="111" y="18"/>
                  </a:cubicBezTo>
                  <a:cubicBezTo>
                    <a:pt x="109" y="18"/>
                    <a:pt x="108" y="19"/>
                    <a:pt x="108" y="20"/>
                  </a:cubicBezTo>
                  <a:cubicBezTo>
                    <a:pt x="104" y="20"/>
                    <a:pt x="104" y="20"/>
                    <a:pt x="104" y="20"/>
                  </a:cubicBezTo>
                  <a:cubicBezTo>
                    <a:pt x="104" y="19"/>
                    <a:pt x="103" y="18"/>
                    <a:pt x="102" y="18"/>
                  </a:cubicBezTo>
                  <a:cubicBezTo>
                    <a:pt x="100" y="18"/>
                    <a:pt x="99" y="19"/>
                    <a:pt x="99" y="20"/>
                  </a:cubicBezTo>
                  <a:cubicBezTo>
                    <a:pt x="95" y="20"/>
                    <a:pt x="95" y="20"/>
                    <a:pt x="95" y="20"/>
                  </a:cubicBezTo>
                  <a:cubicBezTo>
                    <a:pt x="95" y="19"/>
                    <a:pt x="94" y="18"/>
                    <a:pt x="93" y="18"/>
                  </a:cubicBezTo>
                  <a:cubicBezTo>
                    <a:pt x="91" y="18"/>
                    <a:pt x="90" y="19"/>
                    <a:pt x="90" y="20"/>
                  </a:cubicBezTo>
                  <a:cubicBezTo>
                    <a:pt x="86" y="20"/>
                    <a:pt x="86" y="20"/>
                    <a:pt x="86" y="20"/>
                  </a:cubicBezTo>
                  <a:cubicBezTo>
                    <a:pt x="86" y="19"/>
                    <a:pt x="85" y="18"/>
                    <a:pt x="83" y="18"/>
                  </a:cubicBezTo>
                  <a:cubicBezTo>
                    <a:pt x="82" y="18"/>
                    <a:pt x="81" y="19"/>
                    <a:pt x="81" y="20"/>
                  </a:cubicBezTo>
                  <a:cubicBezTo>
                    <a:pt x="77" y="20"/>
                    <a:pt x="77" y="20"/>
                    <a:pt x="77" y="20"/>
                  </a:cubicBezTo>
                  <a:cubicBezTo>
                    <a:pt x="77" y="19"/>
                    <a:pt x="76" y="18"/>
                    <a:pt x="74" y="18"/>
                  </a:cubicBezTo>
                  <a:cubicBezTo>
                    <a:pt x="73" y="18"/>
                    <a:pt x="72" y="19"/>
                    <a:pt x="72" y="20"/>
                  </a:cubicBezTo>
                  <a:cubicBezTo>
                    <a:pt x="68" y="20"/>
                    <a:pt x="68" y="20"/>
                    <a:pt x="68" y="20"/>
                  </a:cubicBezTo>
                  <a:cubicBezTo>
                    <a:pt x="68" y="19"/>
                    <a:pt x="67" y="18"/>
                    <a:pt x="65" y="18"/>
                  </a:cubicBezTo>
                  <a:cubicBezTo>
                    <a:pt x="64" y="18"/>
                    <a:pt x="63" y="19"/>
                    <a:pt x="63" y="20"/>
                  </a:cubicBezTo>
                  <a:cubicBezTo>
                    <a:pt x="59" y="20"/>
                    <a:pt x="59" y="20"/>
                    <a:pt x="59" y="20"/>
                  </a:cubicBezTo>
                  <a:cubicBezTo>
                    <a:pt x="59" y="19"/>
                    <a:pt x="58" y="18"/>
                    <a:pt x="56" y="18"/>
                  </a:cubicBezTo>
                  <a:cubicBezTo>
                    <a:pt x="55" y="18"/>
                    <a:pt x="54" y="19"/>
                    <a:pt x="54" y="20"/>
                  </a:cubicBezTo>
                  <a:cubicBezTo>
                    <a:pt x="50" y="20"/>
                    <a:pt x="50" y="20"/>
                    <a:pt x="50" y="20"/>
                  </a:cubicBezTo>
                  <a:cubicBezTo>
                    <a:pt x="50" y="19"/>
                    <a:pt x="48" y="18"/>
                    <a:pt x="47" y="18"/>
                  </a:cubicBezTo>
                  <a:cubicBezTo>
                    <a:pt x="46" y="18"/>
                    <a:pt x="44" y="19"/>
                    <a:pt x="44" y="20"/>
                  </a:cubicBezTo>
                  <a:cubicBezTo>
                    <a:pt x="41" y="20"/>
                    <a:pt x="41" y="20"/>
                    <a:pt x="41" y="20"/>
                  </a:cubicBezTo>
                  <a:cubicBezTo>
                    <a:pt x="41" y="19"/>
                    <a:pt x="39" y="18"/>
                    <a:pt x="38" y="18"/>
                  </a:cubicBezTo>
                  <a:cubicBezTo>
                    <a:pt x="37" y="18"/>
                    <a:pt x="35" y="19"/>
                    <a:pt x="35" y="20"/>
                  </a:cubicBezTo>
                  <a:cubicBezTo>
                    <a:pt x="31" y="20"/>
                    <a:pt x="31" y="20"/>
                    <a:pt x="31" y="20"/>
                  </a:cubicBezTo>
                  <a:cubicBezTo>
                    <a:pt x="31" y="19"/>
                    <a:pt x="30" y="18"/>
                    <a:pt x="29" y="18"/>
                  </a:cubicBezTo>
                  <a:cubicBezTo>
                    <a:pt x="27" y="18"/>
                    <a:pt x="26" y="19"/>
                    <a:pt x="26" y="20"/>
                  </a:cubicBezTo>
                  <a:cubicBezTo>
                    <a:pt x="22" y="20"/>
                    <a:pt x="22" y="20"/>
                    <a:pt x="22" y="20"/>
                  </a:cubicBezTo>
                  <a:cubicBezTo>
                    <a:pt x="22" y="19"/>
                    <a:pt x="21" y="18"/>
                    <a:pt x="20" y="18"/>
                  </a:cubicBezTo>
                  <a:cubicBezTo>
                    <a:pt x="18" y="18"/>
                    <a:pt x="17" y="19"/>
                    <a:pt x="17" y="20"/>
                  </a:cubicBezTo>
                  <a:cubicBezTo>
                    <a:pt x="13" y="20"/>
                    <a:pt x="13" y="20"/>
                    <a:pt x="13" y="20"/>
                  </a:cubicBezTo>
                  <a:cubicBezTo>
                    <a:pt x="13" y="19"/>
                    <a:pt x="12" y="18"/>
                    <a:pt x="11" y="18"/>
                  </a:cubicBezTo>
                  <a:cubicBezTo>
                    <a:pt x="9" y="18"/>
                    <a:pt x="8" y="19"/>
                    <a:pt x="8" y="20"/>
                  </a:cubicBezTo>
                  <a:cubicBezTo>
                    <a:pt x="3" y="19"/>
                    <a:pt x="0" y="15"/>
                    <a:pt x="0" y="10"/>
                  </a:cubicBezTo>
                  <a:cubicBezTo>
                    <a:pt x="0" y="9"/>
                    <a:pt x="0" y="9"/>
                    <a:pt x="0" y="8"/>
                  </a:cubicBezTo>
                  <a:cubicBezTo>
                    <a:pt x="0" y="9"/>
                    <a:pt x="1" y="9"/>
                    <a:pt x="2" y="9"/>
                  </a:cubicBezTo>
                  <a:cubicBezTo>
                    <a:pt x="3" y="9"/>
                    <a:pt x="4" y="8"/>
                    <a:pt x="4" y="6"/>
                  </a:cubicBezTo>
                  <a:cubicBezTo>
                    <a:pt x="4" y="5"/>
                    <a:pt x="3" y="4"/>
                    <a:pt x="2" y="4"/>
                  </a:cubicBezTo>
                  <a:cubicBezTo>
                    <a:pt x="2" y="3"/>
                    <a:pt x="3" y="2"/>
                    <a:pt x="4" y="2"/>
                  </a:cubicBezTo>
                  <a:cubicBezTo>
                    <a:pt x="4" y="2"/>
                    <a:pt x="5" y="2"/>
                    <a:pt x="6" y="2"/>
                  </a:cubicBezTo>
                  <a:cubicBezTo>
                    <a:pt x="7" y="2"/>
                    <a:pt x="8" y="1"/>
                    <a:pt x="8" y="0"/>
                  </a:cubicBezTo>
                  <a:cubicBezTo>
                    <a:pt x="9" y="0"/>
                    <a:pt x="9" y="0"/>
                    <a:pt x="10" y="0"/>
                  </a:cubicBezTo>
                  <a:close/>
                  <a:moveTo>
                    <a:pt x="6" y="11"/>
                  </a:moveTo>
                  <a:cubicBezTo>
                    <a:pt x="7" y="11"/>
                    <a:pt x="8" y="12"/>
                    <a:pt x="8" y="14"/>
                  </a:cubicBezTo>
                  <a:cubicBezTo>
                    <a:pt x="8" y="15"/>
                    <a:pt x="7" y="16"/>
                    <a:pt x="6" y="16"/>
                  </a:cubicBezTo>
                  <a:cubicBezTo>
                    <a:pt x="4" y="16"/>
                    <a:pt x="3" y="15"/>
                    <a:pt x="3" y="14"/>
                  </a:cubicBezTo>
                  <a:cubicBezTo>
                    <a:pt x="3" y="12"/>
                    <a:pt x="4" y="11"/>
                    <a:pt x="6" y="11"/>
                  </a:cubicBezTo>
                  <a:close/>
                  <a:moveTo>
                    <a:pt x="15" y="11"/>
                  </a:moveTo>
                  <a:cubicBezTo>
                    <a:pt x="16" y="11"/>
                    <a:pt x="17" y="12"/>
                    <a:pt x="17" y="14"/>
                  </a:cubicBezTo>
                  <a:cubicBezTo>
                    <a:pt x="17" y="15"/>
                    <a:pt x="16" y="16"/>
                    <a:pt x="15" y="16"/>
                  </a:cubicBezTo>
                  <a:cubicBezTo>
                    <a:pt x="13" y="16"/>
                    <a:pt x="12" y="15"/>
                    <a:pt x="12" y="14"/>
                  </a:cubicBezTo>
                  <a:cubicBezTo>
                    <a:pt x="12" y="12"/>
                    <a:pt x="13" y="11"/>
                    <a:pt x="15" y="11"/>
                  </a:cubicBezTo>
                  <a:close/>
                  <a:moveTo>
                    <a:pt x="24" y="11"/>
                  </a:moveTo>
                  <a:cubicBezTo>
                    <a:pt x="25" y="11"/>
                    <a:pt x="26" y="12"/>
                    <a:pt x="26" y="14"/>
                  </a:cubicBezTo>
                  <a:cubicBezTo>
                    <a:pt x="26" y="15"/>
                    <a:pt x="25" y="16"/>
                    <a:pt x="24" y="16"/>
                  </a:cubicBezTo>
                  <a:cubicBezTo>
                    <a:pt x="22" y="16"/>
                    <a:pt x="21" y="15"/>
                    <a:pt x="21" y="14"/>
                  </a:cubicBezTo>
                  <a:cubicBezTo>
                    <a:pt x="21" y="12"/>
                    <a:pt x="22" y="11"/>
                    <a:pt x="24" y="11"/>
                  </a:cubicBezTo>
                  <a:close/>
                  <a:moveTo>
                    <a:pt x="33" y="11"/>
                  </a:moveTo>
                  <a:cubicBezTo>
                    <a:pt x="34" y="11"/>
                    <a:pt x="35" y="12"/>
                    <a:pt x="35" y="14"/>
                  </a:cubicBezTo>
                  <a:cubicBezTo>
                    <a:pt x="35" y="15"/>
                    <a:pt x="34" y="16"/>
                    <a:pt x="33" y="16"/>
                  </a:cubicBezTo>
                  <a:cubicBezTo>
                    <a:pt x="31" y="16"/>
                    <a:pt x="30" y="15"/>
                    <a:pt x="30" y="14"/>
                  </a:cubicBezTo>
                  <a:cubicBezTo>
                    <a:pt x="30" y="12"/>
                    <a:pt x="31" y="11"/>
                    <a:pt x="33" y="11"/>
                  </a:cubicBezTo>
                  <a:close/>
                  <a:moveTo>
                    <a:pt x="42" y="11"/>
                  </a:moveTo>
                  <a:cubicBezTo>
                    <a:pt x="43" y="11"/>
                    <a:pt x="44" y="12"/>
                    <a:pt x="44" y="14"/>
                  </a:cubicBezTo>
                  <a:cubicBezTo>
                    <a:pt x="44" y="15"/>
                    <a:pt x="43" y="16"/>
                    <a:pt x="42" y="16"/>
                  </a:cubicBezTo>
                  <a:cubicBezTo>
                    <a:pt x="41" y="16"/>
                    <a:pt x="39" y="15"/>
                    <a:pt x="39" y="14"/>
                  </a:cubicBezTo>
                  <a:cubicBezTo>
                    <a:pt x="39" y="12"/>
                    <a:pt x="41" y="11"/>
                    <a:pt x="42" y="11"/>
                  </a:cubicBezTo>
                  <a:close/>
                  <a:moveTo>
                    <a:pt x="51" y="11"/>
                  </a:moveTo>
                  <a:cubicBezTo>
                    <a:pt x="52" y="11"/>
                    <a:pt x="54" y="12"/>
                    <a:pt x="54" y="14"/>
                  </a:cubicBezTo>
                  <a:cubicBezTo>
                    <a:pt x="54" y="15"/>
                    <a:pt x="52" y="16"/>
                    <a:pt x="51" y="16"/>
                  </a:cubicBezTo>
                  <a:cubicBezTo>
                    <a:pt x="50" y="16"/>
                    <a:pt x="48" y="15"/>
                    <a:pt x="48" y="14"/>
                  </a:cubicBezTo>
                  <a:cubicBezTo>
                    <a:pt x="48" y="12"/>
                    <a:pt x="50" y="11"/>
                    <a:pt x="51" y="11"/>
                  </a:cubicBezTo>
                  <a:close/>
                  <a:moveTo>
                    <a:pt x="60" y="11"/>
                  </a:moveTo>
                  <a:cubicBezTo>
                    <a:pt x="62" y="11"/>
                    <a:pt x="63" y="12"/>
                    <a:pt x="63" y="14"/>
                  </a:cubicBezTo>
                  <a:cubicBezTo>
                    <a:pt x="63" y="15"/>
                    <a:pt x="62" y="16"/>
                    <a:pt x="60" y="16"/>
                  </a:cubicBezTo>
                  <a:cubicBezTo>
                    <a:pt x="59" y="16"/>
                    <a:pt x="58" y="15"/>
                    <a:pt x="58" y="14"/>
                  </a:cubicBezTo>
                  <a:cubicBezTo>
                    <a:pt x="58" y="12"/>
                    <a:pt x="59" y="11"/>
                    <a:pt x="60" y="11"/>
                  </a:cubicBezTo>
                  <a:close/>
                  <a:moveTo>
                    <a:pt x="69" y="11"/>
                  </a:moveTo>
                  <a:cubicBezTo>
                    <a:pt x="71" y="11"/>
                    <a:pt x="72" y="12"/>
                    <a:pt x="72" y="14"/>
                  </a:cubicBezTo>
                  <a:cubicBezTo>
                    <a:pt x="72" y="15"/>
                    <a:pt x="71" y="16"/>
                    <a:pt x="69" y="16"/>
                  </a:cubicBezTo>
                  <a:cubicBezTo>
                    <a:pt x="68" y="16"/>
                    <a:pt x="67" y="15"/>
                    <a:pt x="67" y="14"/>
                  </a:cubicBezTo>
                  <a:cubicBezTo>
                    <a:pt x="67" y="12"/>
                    <a:pt x="68" y="11"/>
                    <a:pt x="69" y="11"/>
                  </a:cubicBezTo>
                  <a:close/>
                  <a:moveTo>
                    <a:pt x="78" y="11"/>
                  </a:moveTo>
                  <a:cubicBezTo>
                    <a:pt x="80" y="11"/>
                    <a:pt x="81" y="12"/>
                    <a:pt x="81" y="14"/>
                  </a:cubicBezTo>
                  <a:cubicBezTo>
                    <a:pt x="81" y="15"/>
                    <a:pt x="80" y="16"/>
                    <a:pt x="78" y="16"/>
                  </a:cubicBezTo>
                  <a:cubicBezTo>
                    <a:pt x="77" y="16"/>
                    <a:pt x="76" y="15"/>
                    <a:pt x="76" y="14"/>
                  </a:cubicBezTo>
                  <a:cubicBezTo>
                    <a:pt x="76" y="12"/>
                    <a:pt x="77" y="11"/>
                    <a:pt x="78" y="11"/>
                  </a:cubicBezTo>
                  <a:close/>
                  <a:moveTo>
                    <a:pt x="87" y="11"/>
                  </a:moveTo>
                  <a:cubicBezTo>
                    <a:pt x="89" y="11"/>
                    <a:pt x="90" y="12"/>
                    <a:pt x="90" y="14"/>
                  </a:cubicBezTo>
                  <a:cubicBezTo>
                    <a:pt x="90" y="15"/>
                    <a:pt x="89" y="16"/>
                    <a:pt x="87" y="16"/>
                  </a:cubicBezTo>
                  <a:cubicBezTo>
                    <a:pt x="86" y="16"/>
                    <a:pt x="85" y="15"/>
                    <a:pt x="85" y="14"/>
                  </a:cubicBezTo>
                  <a:cubicBezTo>
                    <a:pt x="85" y="12"/>
                    <a:pt x="86" y="11"/>
                    <a:pt x="87" y="11"/>
                  </a:cubicBezTo>
                  <a:close/>
                  <a:moveTo>
                    <a:pt x="97" y="11"/>
                  </a:moveTo>
                  <a:cubicBezTo>
                    <a:pt x="98" y="11"/>
                    <a:pt x="99" y="12"/>
                    <a:pt x="99" y="14"/>
                  </a:cubicBezTo>
                  <a:cubicBezTo>
                    <a:pt x="99" y="15"/>
                    <a:pt x="98" y="16"/>
                    <a:pt x="97" y="16"/>
                  </a:cubicBezTo>
                  <a:cubicBezTo>
                    <a:pt x="95" y="16"/>
                    <a:pt x="94" y="15"/>
                    <a:pt x="94" y="14"/>
                  </a:cubicBezTo>
                  <a:cubicBezTo>
                    <a:pt x="94" y="12"/>
                    <a:pt x="95" y="11"/>
                    <a:pt x="97" y="11"/>
                  </a:cubicBezTo>
                  <a:close/>
                  <a:moveTo>
                    <a:pt x="106" y="11"/>
                  </a:moveTo>
                  <a:cubicBezTo>
                    <a:pt x="107" y="11"/>
                    <a:pt x="108" y="12"/>
                    <a:pt x="108" y="14"/>
                  </a:cubicBezTo>
                  <a:cubicBezTo>
                    <a:pt x="108" y="15"/>
                    <a:pt x="107" y="16"/>
                    <a:pt x="106" y="16"/>
                  </a:cubicBezTo>
                  <a:cubicBezTo>
                    <a:pt x="104" y="16"/>
                    <a:pt x="103" y="15"/>
                    <a:pt x="103" y="14"/>
                  </a:cubicBezTo>
                  <a:cubicBezTo>
                    <a:pt x="103" y="12"/>
                    <a:pt x="104" y="11"/>
                    <a:pt x="106" y="11"/>
                  </a:cubicBezTo>
                  <a:close/>
                  <a:moveTo>
                    <a:pt x="115" y="11"/>
                  </a:moveTo>
                  <a:cubicBezTo>
                    <a:pt x="116" y="11"/>
                    <a:pt x="117" y="12"/>
                    <a:pt x="117" y="14"/>
                  </a:cubicBezTo>
                  <a:cubicBezTo>
                    <a:pt x="117" y="15"/>
                    <a:pt x="116" y="16"/>
                    <a:pt x="115" y="16"/>
                  </a:cubicBezTo>
                  <a:cubicBezTo>
                    <a:pt x="113" y="16"/>
                    <a:pt x="112" y="15"/>
                    <a:pt x="112" y="14"/>
                  </a:cubicBezTo>
                  <a:cubicBezTo>
                    <a:pt x="112" y="12"/>
                    <a:pt x="113" y="11"/>
                    <a:pt x="115" y="11"/>
                  </a:cubicBezTo>
                  <a:close/>
                  <a:moveTo>
                    <a:pt x="124" y="11"/>
                  </a:moveTo>
                  <a:cubicBezTo>
                    <a:pt x="125" y="11"/>
                    <a:pt x="126" y="12"/>
                    <a:pt x="126" y="14"/>
                  </a:cubicBezTo>
                  <a:cubicBezTo>
                    <a:pt x="126" y="15"/>
                    <a:pt x="125" y="16"/>
                    <a:pt x="124" y="16"/>
                  </a:cubicBezTo>
                  <a:cubicBezTo>
                    <a:pt x="122" y="16"/>
                    <a:pt x="121" y="15"/>
                    <a:pt x="121" y="14"/>
                  </a:cubicBezTo>
                  <a:cubicBezTo>
                    <a:pt x="121" y="12"/>
                    <a:pt x="122" y="11"/>
                    <a:pt x="124" y="11"/>
                  </a:cubicBezTo>
                  <a:close/>
                  <a:moveTo>
                    <a:pt x="133" y="11"/>
                  </a:moveTo>
                  <a:cubicBezTo>
                    <a:pt x="134" y="11"/>
                    <a:pt x="136" y="12"/>
                    <a:pt x="136" y="14"/>
                  </a:cubicBezTo>
                  <a:cubicBezTo>
                    <a:pt x="136" y="15"/>
                    <a:pt x="134" y="16"/>
                    <a:pt x="133" y="16"/>
                  </a:cubicBezTo>
                  <a:cubicBezTo>
                    <a:pt x="132" y="16"/>
                    <a:pt x="130" y="15"/>
                    <a:pt x="130" y="14"/>
                  </a:cubicBezTo>
                  <a:cubicBezTo>
                    <a:pt x="130" y="12"/>
                    <a:pt x="132" y="11"/>
                    <a:pt x="133" y="11"/>
                  </a:cubicBezTo>
                  <a:close/>
                  <a:moveTo>
                    <a:pt x="142" y="11"/>
                  </a:moveTo>
                  <a:cubicBezTo>
                    <a:pt x="143" y="11"/>
                    <a:pt x="145" y="12"/>
                    <a:pt x="145" y="14"/>
                  </a:cubicBezTo>
                  <a:cubicBezTo>
                    <a:pt x="145" y="15"/>
                    <a:pt x="143" y="16"/>
                    <a:pt x="142" y="16"/>
                  </a:cubicBezTo>
                  <a:cubicBezTo>
                    <a:pt x="141" y="16"/>
                    <a:pt x="139" y="15"/>
                    <a:pt x="139" y="14"/>
                  </a:cubicBezTo>
                  <a:cubicBezTo>
                    <a:pt x="139" y="12"/>
                    <a:pt x="141" y="11"/>
                    <a:pt x="142" y="11"/>
                  </a:cubicBezTo>
                  <a:close/>
                  <a:moveTo>
                    <a:pt x="151" y="11"/>
                  </a:moveTo>
                  <a:cubicBezTo>
                    <a:pt x="153" y="11"/>
                    <a:pt x="154" y="12"/>
                    <a:pt x="154" y="14"/>
                  </a:cubicBezTo>
                  <a:cubicBezTo>
                    <a:pt x="154" y="15"/>
                    <a:pt x="153" y="16"/>
                    <a:pt x="151" y="16"/>
                  </a:cubicBezTo>
                  <a:cubicBezTo>
                    <a:pt x="150" y="16"/>
                    <a:pt x="149" y="15"/>
                    <a:pt x="149" y="14"/>
                  </a:cubicBezTo>
                  <a:cubicBezTo>
                    <a:pt x="149" y="12"/>
                    <a:pt x="150" y="11"/>
                    <a:pt x="151" y="11"/>
                  </a:cubicBezTo>
                  <a:close/>
                  <a:moveTo>
                    <a:pt x="160" y="11"/>
                  </a:moveTo>
                  <a:cubicBezTo>
                    <a:pt x="162" y="11"/>
                    <a:pt x="163" y="12"/>
                    <a:pt x="163" y="14"/>
                  </a:cubicBezTo>
                  <a:cubicBezTo>
                    <a:pt x="163" y="15"/>
                    <a:pt x="162" y="16"/>
                    <a:pt x="160" y="16"/>
                  </a:cubicBezTo>
                  <a:cubicBezTo>
                    <a:pt x="159" y="16"/>
                    <a:pt x="158" y="15"/>
                    <a:pt x="158" y="14"/>
                  </a:cubicBezTo>
                  <a:cubicBezTo>
                    <a:pt x="158" y="12"/>
                    <a:pt x="159" y="11"/>
                    <a:pt x="160" y="11"/>
                  </a:cubicBezTo>
                  <a:close/>
                  <a:moveTo>
                    <a:pt x="169" y="11"/>
                  </a:moveTo>
                  <a:cubicBezTo>
                    <a:pt x="171" y="11"/>
                    <a:pt x="172" y="12"/>
                    <a:pt x="172" y="14"/>
                  </a:cubicBezTo>
                  <a:cubicBezTo>
                    <a:pt x="172" y="15"/>
                    <a:pt x="171" y="16"/>
                    <a:pt x="169" y="16"/>
                  </a:cubicBezTo>
                  <a:cubicBezTo>
                    <a:pt x="168" y="16"/>
                    <a:pt x="167" y="15"/>
                    <a:pt x="167" y="14"/>
                  </a:cubicBezTo>
                  <a:cubicBezTo>
                    <a:pt x="167" y="12"/>
                    <a:pt x="168" y="11"/>
                    <a:pt x="169" y="11"/>
                  </a:cubicBezTo>
                  <a:close/>
                  <a:moveTo>
                    <a:pt x="178" y="11"/>
                  </a:moveTo>
                  <a:cubicBezTo>
                    <a:pt x="180" y="11"/>
                    <a:pt x="181" y="12"/>
                    <a:pt x="181" y="14"/>
                  </a:cubicBezTo>
                  <a:cubicBezTo>
                    <a:pt x="181" y="15"/>
                    <a:pt x="180" y="16"/>
                    <a:pt x="178" y="16"/>
                  </a:cubicBezTo>
                  <a:cubicBezTo>
                    <a:pt x="177" y="16"/>
                    <a:pt x="176" y="15"/>
                    <a:pt x="176" y="14"/>
                  </a:cubicBezTo>
                  <a:cubicBezTo>
                    <a:pt x="176" y="12"/>
                    <a:pt x="177" y="11"/>
                    <a:pt x="178" y="11"/>
                  </a:cubicBezTo>
                  <a:close/>
                  <a:moveTo>
                    <a:pt x="11" y="4"/>
                  </a:moveTo>
                  <a:cubicBezTo>
                    <a:pt x="12" y="4"/>
                    <a:pt x="13" y="5"/>
                    <a:pt x="13" y="6"/>
                  </a:cubicBezTo>
                  <a:cubicBezTo>
                    <a:pt x="13" y="8"/>
                    <a:pt x="12" y="9"/>
                    <a:pt x="11" y="9"/>
                  </a:cubicBezTo>
                  <a:cubicBezTo>
                    <a:pt x="9" y="9"/>
                    <a:pt x="8" y="8"/>
                    <a:pt x="8" y="6"/>
                  </a:cubicBezTo>
                  <a:cubicBezTo>
                    <a:pt x="8" y="5"/>
                    <a:pt x="9" y="4"/>
                    <a:pt x="11" y="4"/>
                  </a:cubicBezTo>
                  <a:close/>
                  <a:moveTo>
                    <a:pt x="20" y="4"/>
                  </a:moveTo>
                  <a:cubicBezTo>
                    <a:pt x="21" y="4"/>
                    <a:pt x="22" y="5"/>
                    <a:pt x="22" y="6"/>
                  </a:cubicBezTo>
                  <a:cubicBezTo>
                    <a:pt x="22" y="8"/>
                    <a:pt x="21" y="9"/>
                    <a:pt x="20" y="9"/>
                  </a:cubicBezTo>
                  <a:cubicBezTo>
                    <a:pt x="18" y="9"/>
                    <a:pt x="17" y="8"/>
                    <a:pt x="17" y="6"/>
                  </a:cubicBezTo>
                  <a:cubicBezTo>
                    <a:pt x="17" y="5"/>
                    <a:pt x="18" y="4"/>
                    <a:pt x="20" y="4"/>
                  </a:cubicBezTo>
                  <a:close/>
                  <a:moveTo>
                    <a:pt x="29" y="4"/>
                  </a:moveTo>
                  <a:cubicBezTo>
                    <a:pt x="30" y="4"/>
                    <a:pt x="31" y="5"/>
                    <a:pt x="31" y="6"/>
                  </a:cubicBezTo>
                  <a:cubicBezTo>
                    <a:pt x="31" y="8"/>
                    <a:pt x="30" y="9"/>
                    <a:pt x="29" y="9"/>
                  </a:cubicBezTo>
                  <a:cubicBezTo>
                    <a:pt x="27" y="9"/>
                    <a:pt x="26" y="8"/>
                    <a:pt x="26" y="6"/>
                  </a:cubicBezTo>
                  <a:cubicBezTo>
                    <a:pt x="26" y="5"/>
                    <a:pt x="27" y="4"/>
                    <a:pt x="29" y="4"/>
                  </a:cubicBezTo>
                  <a:close/>
                  <a:moveTo>
                    <a:pt x="38" y="4"/>
                  </a:moveTo>
                  <a:cubicBezTo>
                    <a:pt x="39" y="4"/>
                    <a:pt x="41" y="5"/>
                    <a:pt x="41" y="6"/>
                  </a:cubicBezTo>
                  <a:cubicBezTo>
                    <a:pt x="41" y="8"/>
                    <a:pt x="39" y="9"/>
                    <a:pt x="38" y="9"/>
                  </a:cubicBezTo>
                  <a:cubicBezTo>
                    <a:pt x="37" y="9"/>
                    <a:pt x="35" y="8"/>
                    <a:pt x="35" y="6"/>
                  </a:cubicBezTo>
                  <a:cubicBezTo>
                    <a:pt x="35" y="5"/>
                    <a:pt x="37" y="4"/>
                    <a:pt x="38" y="4"/>
                  </a:cubicBezTo>
                  <a:close/>
                  <a:moveTo>
                    <a:pt x="47" y="4"/>
                  </a:moveTo>
                  <a:cubicBezTo>
                    <a:pt x="48" y="4"/>
                    <a:pt x="50" y="5"/>
                    <a:pt x="50" y="6"/>
                  </a:cubicBezTo>
                  <a:cubicBezTo>
                    <a:pt x="50" y="8"/>
                    <a:pt x="48" y="9"/>
                    <a:pt x="47" y="9"/>
                  </a:cubicBezTo>
                  <a:cubicBezTo>
                    <a:pt x="46" y="9"/>
                    <a:pt x="44" y="8"/>
                    <a:pt x="44" y="6"/>
                  </a:cubicBezTo>
                  <a:cubicBezTo>
                    <a:pt x="44" y="5"/>
                    <a:pt x="46" y="4"/>
                    <a:pt x="47" y="4"/>
                  </a:cubicBezTo>
                  <a:close/>
                  <a:moveTo>
                    <a:pt x="56" y="4"/>
                  </a:moveTo>
                  <a:cubicBezTo>
                    <a:pt x="58" y="4"/>
                    <a:pt x="59" y="5"/>
                    <a:pt x="59" y="6"/>
                  </a:cubicBezTo>
                  <a:cubicBezTo>
                    <a:pt x="59" y="8"/>
                    <a:pt x="58" y="9"/>
                    <a:pt x="56" y="9"/>
                  </a:cubicBezTo>
                  <a:cubicBezTo>
                    <a:pt x="55" y="9"/>
                    <a:pt x="54" y="8"/>
                    <a:pt x="54" y="6"/>
                  </a:cubicBezTo>
                  <a:cubicBezTo>
                    <a:pt x="54" y="5"/>
                    <a:pt x="55" y="4"/>
                    <a:pt x="56" y="4"/>
                  </a:cubicBezTo>
                  <a:close/>
                  <a:moveTo>
                    <a:pt x="65" y="4"/>
                  </a:moveTo>
                  <a:cubicBezTo>
                    <a:pt x="67" y="4"/>
                    <a:pt x="68" y="5"/>
                    <a:pt x="68" y="6"/>
                  </a:cubicBezTo>
                  <a:cubicBezTo>
                    <a:pt x="68" y="8"/>
                    <a:pt x="67" y="9"/>
                    <a:pt x="65" y="9"/>
                  </a:cubicBezTo>
                  <a:cubicBezTo>
                    <a:pt x="64" y="9"/>
                    <a:pt x="63" y="8"/>
                    <a:pt x="63" y="6"/>
                  </a:cubicBezTo>
                  <a:cubicBezTo>
                    <a:pt x="63" y="5"/>
                    <a:pt x="64" y="4"/>
                    <a:pt x="65" y="4"/>
                  </a:cubicBezTo>
                  <a:close/>
                  <a:moveTo>
                    <a:pt x="74" y="4"/>
                  </a:moveTo>
                  <a:cubicBezTo>
                    <a:pt x="76" y="4"/>
                    <a:pt x="77" y="5"/>
                    <a:pt x="77" y="6"/>
                  </a:cubicBezTo>
                  <a:cubicBezTo>
                    <a:pt x="77" y="8"/>
                    <a:pt x="76" y="9"/>
                    <a:pt x="74" y="9"/>
                  </a:cubicBezTo>
                  <a:cubicBezTo>
                    <a:pt x="73" y="9"/>
                    <a:pt x="72" y="8"/>
                    <a:pt x="72" y="6"/>
                  </a:cubicBezTo>
                  <a:cubicBezTo>
                    <a:pt x="72" y="5"/>
                    <a:pt x="73" y="4"/>
                    <a:pt x="74" y="4"/>
                  </a:cubicBezTo>
                  <a:close/>
                  <a:moveTo>
                    <a:pt x="83" y="4"/>
                  </a:moveTo>
                  <a:cubicBezTo>
                    <a:pt x="85" y="4"/>
                    <a:pt x="86" y="5"/>
                    <a:pt x="86" y="6"/>
                  </a:cubicBezTo>
                  <a:cubicBezTo>
                    <a:pt x="86" y="8"/>
                    <a:pt x="85" y="9"/>
                    <a:pt x="83" y="9"/>
                  </a:cubicBezTo>
                  <a:cubicBezTo>
                    <a:pt x="82" y="9"/>
                    <a:pt x="81" y="8"/>
                    <a:pt x="81" y="6"/>
                  </a:cubicBezTo>
                  <a:cubicBezTo>
                    <a:pt x="81" y="5"/>
                    <a:pt x="82" y="4"/>
                    <a:pt x="83" y="4"/>
                  </a:cubicBezTo>
                  <a:close/>
                  <a:moveTo>
                    <a:pt x="93" y="4"/>
                  </a:moveTo>
                  <a:cubicBezTo>
                    <a:pt x="94" y="4"/>
                    <a:pt x="95" y="5"/>
                    <a:pt x="95" y="6"/>
                  </a:cubicBezTo>
                  <a:cubicBezTo>
                    <a:pt x="95" y="8"/>
                    <a:pt x="94" y="9"/>
                    <a:pt x="93" y="9"/>
                  </a:cubicBezTo>
                  <a:cubicBezTo>
                    <a:pt x="91" y="9"/>
                    <a:pt x="90" y="8"/>
                    <a:pt x="90" y="6"/>
                  </a:cubicBezTo>
                  <a:cubicBezTo>
                    <a:pt x="90" y="5"/>
                    <a:pt x="91" y="4"/>
                    <a:pt x="93" y="4"/>
                  </a:cubicBezTo>
                  <a:close/>
                  <a:moveTo>
                    <a:pt x="102" y="4"/>
                  </a:moveTo>
                  <a:cubicBezTo>
                    <a:pt x="103" y="4"/>
                    <a:pt x="104" y="5"/>
                    <a:pt x="104" y="6"/>
                  </a:cubicBezTo>
                  <a:cubicBezTo>
                    <a:pt x="104" y="8"/>
                    <a:pt x="103" y="9"/>
                    <a:pt x="102" y="9"/>
                  </a:cubicBezTo>
                  <a:cubicBezTo>
                    <a:pt x="100" y="9"/>
                    <a:pt x="99" y="8"/>
                    <a:pt x="99" y="6"/>
                  </a:cubicBezTo>
                  <a:cubicBezTo>
                    <a:pt x="99" y="5"/>
                    <a:pt x="100" y="4"/>
                    <a:pt x="102" y="4"/>
                  </a:cubicBezTo>
                  <a:close/>
                  <a:moveTo>
                    <a:pt x="111" y="4"/>
                  </a:moveTo>
                  <a:cubicBezTo>
                    <a:pt x="112" y="4"/>
                    <a:pt x="113" y="5"/>
                    <a:pt x="113" y="6"/>
                  </a:cubicBezTo>
                  <a:cubicBezTo>
                    <a:pt x="113" y="8"/>
                    <a:pt x="112" y="9"/>
                    <a:pt x="111" y="9"/>
                  </a:cubicBezTo>
                  <a:cubicBezTo>
                    <a:pt x="109" y="9"/>
                    <a:pt x="108" y="8"/>
                    <a:pt x="108" y="6"/>
                  </a:cubicBezTo>
                  <a:cubicBezTo>
                    <a:pt x="108" y="5"/>
                    <a:pt x="109" y="4"/>
                    <a:pt x="111" y="4"/>
                  </a:cubicBezTo>
                  <a:close/>
                  <a:moveTo>
                    <a:pt x="120" y="4"/>
                  </a:moveTo>
                  <a:cubicBezTo>
                    <a:pt x="121" y="4"/>
                    <a:pt x="122" y="5"/>
                    <a:pt x="122" y="6"/>
                  </a:cubicBezTo>
                  <a:cubicBezTo>
                    <a:pt x="122" y="8"/>
                    <a:pt x="121" y="9"/>
                    <a:pt x="120" y="9"/>
                  </a:cubicBezTo>
                  <a:cubicBezTo>
                    <a:pt x="118" y="9"/>
                    <a:pt x="117" y="8"/>
                    <a:pt x="117" y="6"/>
                  </a:cubicBezTo>
                  <a:cubicBezTo>
                    <a:pt x="117" y="5"/>
                    <a:pt x="118" y="4"/>
                    <a:pt x="120" y="4"/>
                  </a:cubicBezTo>
                  <a:close/>
                  <a:moveTo>
                    <a:pt x="129" y="4"/>
                  </a:moveTo>
                  <a:cubicBezTo>
                    <a:pt x="130" y="4"/>
                    <a:pt x="132" y="5"/>
                    <a:pt x="132" y="6"/>
                  </a:cubicBezTo>
                  <a:cubicBezTo>
                    <a:pt x="132" y="8"/>
                    <a:pt x="130" y="9"/>
                    <a:pt x="129" y="9"/>
                  </a:cubicBezTo>
                  <a:cubicBezTo>
                    <a:pt x="128" y="9"/>
                    <a:pt x="126" y="8"/>
                    <a:pt x="126" y="6"/>
                  </a:cubicBezTo>
                  <a:cubicBezTo>
                    <a:pt x="126" y="5"/>
                    <a:pt x="128" y="4"/>
                    <a:pt x="129" y="4"/>
                  </a:cubicBezTo>
                  <a:close/>
                  <a:moveTo>
                    <a:pt x="138" y="4"/>
                  </a:moveTo>
                  <a:cubicBezTo>
                    <a:pt x="140" y="4"/>
                    <a:pt x="141" y="5"/>
                    <a:pt x="141" y="6"/>
                  </a:cubicBezTo>
                  <a:cubicBezTo>
                    <a:pt x="141" y="8"/>
                    <a:pt x="140" y="9"/>
                    <a:pt x="138" y="9"/>
                  </a:cubicBezTo>
                  <a:cubicBezTo>
                    <a:pt x="137" y="9"/>
                    <a:pt x="136" y="8"/>
                    <a:pt x="136" y="6"/>
                  </a:cubicBezTo>
                  <a:cubicBezTo>
                    <a:pt x="136" y="5"/>
                    <a:pt x="137" y="4"/>
                    <a:pt x="138" y="4"/>
                  </a:cubicBezTo>
                  <a:close/>
                  <a:moveTo>
                    <a:pt x="147" y="4"/>
                  </a:moveTo>
                  <a:cubicBezTo>
                    <a:pt x="149" y="4"/>
                    <a:pt x="150" y="5"/>
                    <a:pt x="150" y="6"/>
                  </a:cubicBezTo>
                  <a:cubicBezTo>
                    <a:pt x="150" y="8"/>
                    <a:pt x="149" y="9"/>
                    <a:pt x="147" y="9"/>
                  </a:cubicBezTo>
                  <a:cubicBezTo>
                    <a:pt x="146" y="9"/>
                    <a:pt x="145" y="8"/>
                    <a:pt x="145" y="6"/>
                  </a:cubicBezTo>
                  <a:cubicBezTo>
                    <a:pt x="145" y="5"/>
                    <a:pt x="146" y="4"/>
                    <a:pt x="147" y="4"/>
                  </a:cubicBezTo>
                  <a:close/>
                  <a:moveTo>
                    <a:pt x="156" y="4"/>
                  </a:moveTo>
                  <a:cubicBezTo>
                    <a:pt x="158" y="4"/>
                    <a:pt x="159" y="5"/>
                    <a:pt x="159" y="6"/>
                  </a:cubicBezTo>
                  <a:cubicBezTo>
                    <a:pt x="159" y="8"/>
                    <a:pt x="158" y="9"/>
                    <a:pt x="156" y="9"/>
                  </a:cubicBezTo>
                  <a:cubicBezTo>
                    <a:pt x="155" y="9"/>
                    <a:pt x="154" y="8"/>
                    <a:pt x="154" y="6"/>
                  </a:cubicBezTo>
                  <a:cubicBezTo>
                    <a:pt x="154" y="5"/>
                    <a:pt x="155" y="4"/>
                    <a:pt x="156" y="4"/>
                  </a:cubicBezTo>
                  <a:close/>
                  <a:moveTo>
                    <a:pt x="165" y="4"/>
                  </a:moveTo>
                  <a:cubicBezTo>
                    <a:pt x="167" y="4"/>
                    <a:pt x="168" y="5"/>
                    <a:pt x="168" y="6"/>
                  </a:cubicBezTo>
                  <a:cubicBezTo>
                    <a:pt x="168" y="8"/>
                    <a:pt x="167" y="9"/>
                    <a:pt x="165" y="9"/>
                  </a:cubicBezTo>
                  <a:cubicBezTo>
                    <a:pt x="164" y="9"/>
                    <a:pt x="163" y="8"/>
                    <a:pt x="163" y="6"/>
                  </a:cubicBezTo>
                  <a:cubicBezTo>
                    <a:pt x="163" y="5"/>
                    <a:pt x="164" y="4"/>
                    <a:pt x="165" y="4"/>
                  </a:cubicBezTo>
                  <a:close/>
                  <a:moveTo>
                    <a:pt x="175" y="4"/>
                  </a:moveTo>
                  <a:cubicBezTo>
                    <a:pt x="176" y="4"/>
                    <a:pt x="177" y="5"/>
                    <a:pt x="177" y="6"/>
                  </a:cubicBezTo>
                  <a:cubicBezTo>
                    <a:pt x="177" y="8"/>
                    <a:pt x="176" y="9"/>
                    <a:pt x="175" y="9"/>
                  </a:cubicBezTo>
                  <a:cubicBezTo>
                    <a:pt x="173" y="9"/>
                    <a:pt x="172" y="8"/>
                    <a:pt x="172" y="6"/>
                  </a:cubicBezTo>
                  <a:cubicBezTo>
                    <a:pt x="172" y="5"/>
                    <a:pt x="173" y="4"/>
                    <a:pt x="175" y="4"/>
                  </a:cubicBezTo>
                  <a:close/>
                  <a:moveTo>
                    <a:pt x="184" y="4"/>
                  </a:moveTo>
                  <a:cubicBezTo>
                    <a:pt x="185" y="4"/>
                    <a:pt x="186" y="5"/>
                    <a:pt x="186" y="6"/>
                  </a:cubicBezTo>
                  <a:cubicBezTo>
                    <a:pt x="186" y="8"/>
                    <a:pt x="185" y="9"/>
                    <a:pt x="184" y="9"/>
                  </a:cubicBezTo>
                  <a:cubicBezTo>
                    <a:pt x="182" y="9"/>
                    <a:pt x="181" y="8"/>
                    <a:pt x="181" y="6"/>
                  </a:cubicBezTo>
                  <a:cubicBezTo>
                    <a:pt x="181" y="5"/>
                    <a:pt x="182" y="4"/>
                    <a:pt x="184" y="4"/>
                  </a:cubicBezTo>
                  <a:close/>
                </a:path>
              </a:pathLst>
            </a:custGeom>
            <a:solidFill>
              <a:schemeClr val="tx1">
                <a:lumMod val="75000"/>
                <a:lumOff val="2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1" name="Freeform 548"/>
            <p:cNvSpPr>
              <a:spLocks noEditPoints="1"/>
            </p:cNvSpPr>
            <p:nvPr/>
          </p:nvSpPr>
          <p:spPr bwMode="auto">
            <a:xfrm>
              <a:off x="5292726" y="1131888"/>
              <a:ext cx="125413" cy="123825"/>
            </a:xfrm>
            <a:custGeom>
              <a:avLst/>
              <a:gdLst/>
              <a:ahLst/>
              <a:cxnLst>
                <a:cxn ang="0">
                  <a:pos x="24" y="0"/>
                </a:cxn>
                <a:cxn ang="0">
                  <a:pos x="41" y="7"/>
                </a:cxn>
                <a:cxn ang="0">
                  <a:pos x="48" y="24"/>
                </a:cxn>
                <a:cxn ang="0">
                  <a:pos x="41" y="41"/>
                </a:cxn>
                <a:cxn ang="0">
                  <a:pos x="24" y="47"/>
                </a:cxn>
                <a:cxn ang="0">
                  <a:pos x="7" y="41"/>
                </a:cxn>
                <a:cxn ang="0">
                  <a:pos x="0" y="24"/>
                </a:cxn>
                <a:cxn ang="0">
                  <a:pos x="7" y="7"/>
                </a:cxn>
                <a:cxn ang="0">
                  <a:pos x="24" y="0"/>
                </a:cxn>
                <a:cxn ang="0">
                  <a:pos x="40" y="8"/>
                </a:cxn>
                <a:cxn ang="0">
                  <a:pos x="24" y="1"/>
                </a:cxn>
                <a:cxn ang="0">
                  <a:pos x="8" y="8"/>
                </a:cxn>
                <a:cxn ang="0">
                  <a:pos x="2" y="24"/>
                </a:cxn>
                <a:cxn ang="0">
                  <a:pos x="8" y="40"/>
                </a:cxn>
                <a:cxn ang="0">
                  <a:pos x="24" y="46"/>
                </a:cxn>
                <a:cxn ang="0">
                  <a:pos x="40" y="40"/>
                </a:cxn>
                <a:cxn ang="0">
                  <a:pos x="46" y="24"/>
                </a:cxn>
                <a:cxn ang="0">
                  <a:pos x="40" y="8"/>
                </a:cxn>
              </a:cxnLst>
              <a:rect l="0" t="0" r="r" b="b"/>
              <a:pathLst>
                <a:path w="48" h="47">
                  <a:moveTo>
                    <a:pt x="24" y="0"/>
                  </a:moveTo>
                  <a:cubicBezTo>
                    <a:pt x="30" y="0"/>
                    <a:pt x="36" y="3"/>
                    <a:pt x="41" y="7"/>
                  </a:cubicBezTo>
                  <a:cubicBezTo>
                    <a:pt x="45" y="11"/>
                    <a:pt x="48" y="17"/>
                    <a:pt x="48" y="24"/>
                  </a:cubicBezTo>
                  <a:cubicBezTo>
                    <a:pt x="48" y="30"/>
                    <a:pt x="45" y="36"/>
                    <a:pt x="41" y="41"/>
                  </a:cubicBezTo>
                  <a:cubicBezTo>
                    <a:pt x="36" y="45"/>
                    <a:pt x="30" y="47"/>
                    <a:pt x="24" y="47"/>
                  </a:cubicBezTo>
                  <a:cubicBezTo>
                    <a:pt x="17" y="47"/>
                    <a:pt x="11" y="45"/>
                    <a:pt x="7" y="41"/>
                  </a:cubicBezTo>
                  <a:cubicBezTo>
                    <a:pt x="3" y="36"/>
                    <a:pt x="0" y="30"/>
                    <a:pt x="0" y="24"/>
                  </a:cubicBezTo>
                  <a:cubicBezTo>
                    <a:pt x="0" y="17"/>
                    <a:pt x="3" y="11"/>
                    <a:pt x="7" y="7"/>
                  </a:cubicBezTo>
                  <a:cubicBezTo>
                    <a:pt x="11" y="3"/>
                    <a:pt x="17" y="0"/>
                    <a:pt x="24" y="0"/>
                  </a:cubicBezTo>
                  <a:close/>
                  <a:moveTo>
                    <a:pt x="40" y="8"/>
                  </a:moveTo>
                  <a:cubicBezTo>
                    <a:pt x="36" y="4"/>
                    <a:pt x="30" y="1"/>
                    <a:pt x="24" y="1"/>
                  </a:cubicBezTo>
                  <a:cubicBezTo>
                    <a:pt x="18" y="1"/>
                    <a:pt x="12" y="4"/>
                    <a:pt x="8" y="8"/>
                  </a:cubicBezTo>
                  <a:cubicBezTo>
                    <a:pt x="4" y="12"/>
                    <a:pt x="2" y="18"/>
                    <a:pt x="2" y="24"/>
                  </a:cubicBezTo>
                  <a:cubicBezTo>
                    <a:pt x="2" y="30"/>
                    <a:pt x="4" y="36"/>
                    <a:pt x="8" y="40"/>
                  </a:cubicBezTo>
                  <a:cubicBezTo>
                    <a:pt x="12" y="44"/>
                    <a:pt x="18" y="46"/>
                    <a:pt x="24" y="46"/>
                  </a:cubicBezTo>
                  <a:cubicBezTo>
                    <a:pt x="30" y="46"/>
                    <a:pt x="36" y="44"/>
                    <a:pt x="40" y="40"/>
                  </a:cubicBezTo>
                  <a:cubicBezTo>
                    <a:pt x="44" y="36"/>
                    <a:pt x="46" y="30"/>
                    <a:pt x="46" y="24"/>
                  </a:cubicBezTo>
                  <a:cubicBezTo>
                    <a:pt x="46" y="18"/>
                    <a:pt x="44" y="12"/>
                    <a:pt x="40" y="8"/>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2" name="Oval 549"/>
            <p:cNvSpPr>
              <a:spLocks noChangeArrowheads="1"/>
            </p:cNvSpPr>
            <p:nvPr/>
          </p:nvSpPr>
          <p:spPr bwMode="auto">
            <a:xfrm>
              <a:off x="5341938" y="1182688"/>
              <a:ext cx="26988" cy="25400"/>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3" name="Freeform 550"/>
            <p:cNvSpPr>
              <a:spLocks noEditPoints="1"/>
            </p:cNvSpPr>
            <p:nvPr/>
          </p:nvSpPr>
          <p:spPr bwMode="auto">
            <a:xfrm>
              <a:off x="5340351" y="1179513"/>
              <a:ext cx="30163" cy="31750"/>
            </a:xfrm>
            <a:custGeom>
              <a:avLst/>
              <a:gdLst/>
              <a:ahLst/>
              <a:cxnLst>
                <a:cxn ang="0">
                  <a:pos x="6" y="0"/>
                </a:cxn>
                <a:cxn ang="0">
                  <a:pos x="10" y="2"/>
                </a:cxn>
                <a:cxn ang="0">
                  <a:pos x="10" y="2"/>
                </a:cxn>
                <a:cxn ang="0">
                  <a:pos x="12" y="6"/>
                </a:cxn>
                <a:cxn ang="0">
                  <a:pos x="10" y="10"/>
                </a:cxn>
                <a:cxn ang="0">
                  <a:pos x="10" y="10"/>
                </a:cxn>
                <a:cxn ang="0">
                  <a:pos x="6" y="12"/>
                </a:cxn>
                <a:cxn ang="0">
                  <a:pos x="2" y="10"/>
                </a:cxn>
                <a:cxn ang="0">
                  <a:pos x="2" y="10"/>
                </a:cxn>
                <a:cxn ang="0">
                  <a:pos x="0" y="6"/>
                </a:cxn>
                <a:cxn ang="0">
                  <a:pos x="2" y="2"/>
                </a:cxn>
                <a:cxn ang="0">
                  <a:pos x="2" y="2"/>
                </a:cxn>
                <a:cxn ang="0">
                  <a:pos x="6" y="0"/>
                </a:cxn>
                <a:cxn ang="0">
                  <a:pos x="6" y="2"/>
                </a:cxn>
                <a:cxn ang="0">
                  <a:pos x="3" y="3"/>
                </a:cxn>
                <a:cxn ang="0">
                  <a:pos x="3" y="3"/>
                </a:cxn>
                <a:cxn ang="0">
                  <a:pos x="2" y="6"/>
                </a:cxn>
                <a:cxn ang="0">
                  <a:pos x="3" y="9"/>
                </a:cxn>
                <a:cxn ang="0">
                  <a:pos x="3" y="9"/>
                </a:cxn>
                <a:cxn ang="0">
                  <a:pos x="6" y="10"/>
                </a:cxn>
                <a:cxn ang="0">
                  <a:pos x="9" y="9"/>
                </a:cxn>
                <a:cxn ang="0">
                  <a:pos x="9" y="9"/>
                </a:cxn>
                <a:cxn ang="0">
                  <a:pos x="10" y="6"/>
                </a:cxn>
                <a:cxn ang="0">
                  <a:pos x="9" y="3"/>
                </a:cxn>
              </a:cxnLst>
              <a:rect l="0" t="0" r="r" b="b"/>
              <a:pathLst>
                <a:path w="12" h="12">
                  <a:moveTo>
                    <a:pt x="6" y="0"/>
                  </a:moveTo>
                  <a:cubicBezTo>
                    <a:pt x="8" y="0"/>
                    <a:pt x="9" y="1"/>
                    <a:pt x="10" y="2"/>
                  </a:cubicBezTo>
                  <a:cubicBezTo>
                    <a:pt x="10" y="2"/>
                    <a:pt x="10" y="2"/>
                    <a:pt x="10" y="2"/>
                  </a:cubicBezTo>
                  <a:cubicBezTo>
                    <a:pt x="11" y="3"/>
                    <a:pt x="12" y="4"/>
                    <a:pt x="12" y="6"/>
                  </a:cubicBezTo>
                  <a:cubicBezTo>
                    <a:pt x="12" y="7"/>
                    <a:pt x="11" y="9"/>
                    <a:pt x="10" y="10"/>
                  </a:cubicBezTo>
                  <a:cubicBezTo>
                    <a:pt x="10" y="10"/>
                    <a:pt x="10" y="10"/>
                    <a:pt x="10" y="10"/>
                  </a:cubicBezTo>
                  <a:cubicBezTo>
                    <a:pt x="9" y="11"/>
                    <a:pt x="8" y="12"/>
                    <a:pt x="6" y="12"/>
                  </a:cubicBezTo>
                  <a:cubicBezTo>
                    <a:pt x="4" y="12"/>
                    <a:pt x="3" y="11"/>
                    <a:pt x="2" y="10"/>
                  </a:cubicBezTo>
                  <a:cubicBezTo>
                    <a:pt x="2" y="10"/>
                    <a:pt x="2" y="10"/>
                    <a:pt x="2" y="10"/>
                  </a:cubicBezTo>
                  <a:cubicBezTo>
                    <a:pt x="1" y="9"/>
                    <a:pt x="0" y="7"/>
                    <a:pt x="0" y="6"/>
                  </a:cubicBezTo>
                  <a:cubicBezTo>
                    <a:pt x="0" y="4"/>
                    <a:pt x="1" y="3"/>
                    <a:pt x="2" y="2"/>
                  </a:cubicBezTo>
                  <a:cubicBezTo>
                    <a:pt x="2" y="2"/>
                    <a:pt x="2" y="2"/>
                    <a:pt x="2" y="2"/>
                  </a:cubicBezTo>
                  <a:cubicBezTo>
                    <a:pt x="3" y="1"/>
                    <a:pt x="4" y="0"/>
                    <a:pt x="6" y="0"/>
                  </a:cubicBezTo>
                  <a:close/>
                  <a:moveTo>
                    <a:pt x="6" y="2"/>
                  </a:moveTo>
                  <a:cubicBezTo>
                    <a:pt x="5" y="2"/>
                    <a:pt x="4" y="2"/>
                    <a:pt x="3" y="3"/>
                  </a:cubicBezTo>
                  <a:cubicBezTo>
                    <a:pt x="3" y="3"/>
                    <a:pt x="3" y="3"/>
                    <a:pt x="3" y="3"/>
                  </a:cubicBezTo>
                  <a:cubicBezTo>
                    <a:pt x="2" y="4"/>
                    <a:pt x="2" y="5"/>
                    <a:pt x="2" y="6"/>
                  </a:cubicBezTo>
                  <a:cubicBezTo>
                    <a:pt x="2" y="7"/>
                    <a:pt x="2" y="8"/>
                    <a:pt x="3" y="9"/>
                  </a:cubicBezTo>
                  <a:cubicBezTo>
                    <a:pt x="3" y="9"/>
                    <a:pt x="3" y="9"/>
                    <a:pt x="3" y="9"/>
                  </a:cubicBezTo>
                  <a:cubicBezTo>
                    <a:pt x="4" y="10"/>
                    <a:pt x="5" y="10"/>
                    <a:pt x="6" y="10"/>
                  </a:cubicBezTo>
                  <a:cubicBezTo>
                    <a:pt x="7" y="10"/>
                    <a:pt x="8" y="10"/>
                    <a:pt x="9" y="9"/>
                  </a:cubicBezTo>
                  <a:cubicBezTo>
                    <a:pt x="9" y="9"/>
                    <a:pt x="9" y="9"/>
                    <a:pt x="9" y="9"/>
                  </a:cubicBezTo>
                  <a:cubicBezTo>
                    <a:pt x="10" y="8"/>
                    <a:pt x="10" y="7"/>
                    <a:pt x="10" y="6"/>
                  </a:cubicBezTo>
                  <a:cubicBezTo>
                    <a:pt x="10" y="5"/>
                    <a:pt x="10" y="4"/>
                    <a:pt x="9" y="3"/>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4" name="Freeform 551"/>
            <p:cNvSpPr>
              <a:spLocks/>
            </p:cNvSpPr>
            <p:nvPr/>
          </p:nvSpPr>
          <p:spPr bwMode="auto">
            <a:xfrm>
              <a:off x="4421188" y="4519613"/>
              <a:ext cx="301625" cy="219075"/>
            </a:xfrm>
            <a:custGeom>
              <a:avLst/>
              <a:gdLst/>
              <a:ahLst/>
              <a:cxnLst>
                <a:cxn ang="0">
                  <a:pos x="97" y="0"/>
                </a:cxn>
                <a:cxn ang="0">
                  <a:pos x="19" y="0"/>
                </a:cxn>
                <a:cxn ang="0">
                  <a:pos x="5" y="5"/>
                </a:cxn>
                <a:cxn ang="0">
                  <a:pos x="0" y="19"/>
                </a:cxn>
                <a:cxn ang="0">
                  <a:pos x="0" y="65"/>
                </a:cxn>
                <a:cxn ang="0">
                  <a:pos x="5" y="78"/>
                </a:cxn>
                <a:cxn ang="0">
                  <a:pos x="19" y="84"/>
                </a:cxn>
                <a:cxn ang="0">
                  <a:pos x="97" y="84"/>
                </a:cxn>
                <a:cxn ang="0">
                  <a:pos x="110" y="78"/>
                </a:cxn>
                <a:cxn ang="0">
                  <a:pos x="116" y="65"/>
                </a:cxn>
                <a:cxn ang="0">
                  <a:pos x="116" y="19"/>
                </a:cxn>
                <a:cxn ang="0">
                  <a:pos x="110" y="5"/>
                </a:cxn>
                <a:cxn ang="0">
                  <a:pos x="97" y="0"/>
                </a:cxn>
              </a:cxnLst>
              <a:rect l="0" t="0" r="r" b="b"/>
              <a:pathLst>
                <a:path w="116" h="84">
                  <a:moveTo>
                    <a:pt x="97" y="0"/>
                  </a:moveTo>
                  <a:cubicBezTo>
                    <a:pt x="19" y="0"/>
                    <a:pt x="19" y="0"/>
                    <a:pt x="19" y="0"/>
                  </a:cubicBezTo>
                  <a:cubicBezTo>
                    <a:pt x="14" y="0"/>
                    <a:pt x="9" y="2"/>
                    <a:pt x="5" y="5"/>
                  </a:cubicBezTo>
                  <a:cubicBezTo>
                    <a:pt x="2" y="9"/>
                    <a:pt x="0" y="13"/>
                    <a:pt x="0" y="19"/>
                  </a:cubicBezTo>
                  <a:cubicBezTo>
                    <a:pt x="0" y="65"/>
                    <a:pt x="0" y="65"/>
                    <a:pt x="0" y="65"/>
                  </a:cubicBezTo>
                  <a:cubicBezTo>
                    <a:pt x="0" y="70"/>
                    <a:pt x="2" y="75"/>
                    <a:pt x="5" y="78"/>
                  </a:cubicBezTo>
                  <a:cubicBezTo>
                    <a:pt x="9" y="82"/>
                    <a:pt x="14" y="84"/>
                    <a:pt x="19" y="84"/>
                  </a:cubicBezTo>
                  <a:cubicBezTo>
                    <a:pt x="97" y="84"/>
                    <a:pt x="97" y="84"/>
                    <a:pt x="97" y="84"/>
                  </a:cubicBezTo>
                  <a:cubicBezTo>
                    <a:pt x="102" y="84"/>
                    <a:pt x="107" y="82"/>
                    <a:pt x="110" y="78"/>
                  </a:cubicBezTo>
                  <a:cubicBezTo>
                    <a:pt x="114" y="75"/>
                    <a:pt x="116" y="70"/>
                    <a:pt x="116" y="65"/>
                  </a:cubicBezTo>
                  <a:cubicBezTo>
                    <a:pt x="116" y="19"/>
                    <a:pt x="116" y="19"/>
                    <a:pt x="116" y="19"/>
                  </a:cubicBezTo>
                  <a:cubicBezTo>
                    <a:pt x="116" y="13"/>
                    <a:pt x="114" y="9"/>
                    <a:pt x="110" y="5"/>
                  </a:cubicBezTo>
                  <a:cubicBezTo>
                    <a:pt x="107" y="2"/>
                    <a:pt x="102" y="0"/>
                    <a:pt x="97" y="0"/>
                  </a:cubicBezTo>
                  <a:close/>
                </a:path>
              </a:pathLst>
            </a:custGeom>
            <a:solidFill>
              <a:srgbClr val="0A090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5" name="Freeform 552"/>
            <p:cNvSpPr>
              <a:spLocks noEditPoints="1"/>
            </p:cNvSpPr>
            <p:nvPr/>
          </p:nvSpPr>
          <p:spPr bwMode="auto">
            <a:xfrm>
              <a:off x="4413251" y="4511675"/>
              <a:ext cx="317500" cy="234950"/>
            </a:xfrm>
            <a:custGeom>
              <a:avLst/>
              <a:gdLst/>
              <a:ahLst/>
              <a:cxnLst>
                <a:cxn ang="0">
                  <a:pos x="100" y="5"/>
                </a:cxn>
                <a:cxn ang="0">
                  <a:pos x="22" y="5"/>
                </a:cxn>
                <a:cxn ang="0">
                  <a:pos x="16" y="7"/>
                </a:cxn>
                <a:cxn ang="0">
                  <a:pos x="11" y="10"/>
                </a:cxn>
                <a:cxn ang="0">
                  <a:pos x="7" y="16"/>
                </a:cxn>
                <a:cxn ang="0">
                  <a:pos x="6" y="22"/>
                </a:cxn>
                <a:cxn ang="0">
                  <a:pos x="6" y="68"/>
                </a:cxn>
                <a:cxn ang="0">
                  <a:pos x="7" y="74"/>
                </a:cxn>
                <a:cxn ang="0">
                  <a:pos x="11" y="79"/>
                </a:cxn>
                <a:cxn ang="0">
                  <a:pos x="16" y="83"/>
                </a:cxn>
                <a:cxn ang="0">
                  <a:pos x="22" y="84"/>
                </a:cxn>
                <a:cxn ang="0">
                  <a:pos x="100" y="84"/>
                </a:cxn>
                <a:cxn ang="0">
                  <a:pos x="106" y="83"/>
                </a:cxn>
                <a:cxn ang="0">
                  <a:pos x="111" y="79"/>
                </a:cxn>
                <a:cxn ang="0">
                  <a:pos x="115" y="74"/>
                </a:cxn>
                <a:cxn ang="0">
                  <a:pos x="116" y="68"/>
                </a:cxn>
                <a:cxn ang="0">
                  <a:pos x="116" y="22"/>
                </a:cxn>
                <a:cxn ang="0">
                  <a:pos x="115" y="16"/>
                </a:cxn>
                <a:cxn ang="0">
                  <a:pos x="111" y="10"/>
                </a:cxn>
                <a:cxn ang="0">
                  <a:pos x="106" y="7"/>
                </a:cxn>
                <a:cxn ang="0">
                  <a:pos x="100" y="5"/>
                </a:cxn>
                <a:cxn ang="0">
                  <a:pos x="22" y="0"/>
                </a:cxn>
                <a:cxn ang="0">
                  <a:pos x="100" y="0"/>
                </a:cxn>
                <a:cxn ang="0">
                  <a:pos x="108" y="1"/>
                </a:cxn>
                <a:cxn ang="0">
                  <a:pos x="116" y="6"/>
                </a:cxn>
                <a:cxn ang="0">
                  <a:pos x="120" y="13"/>
                </a:cxn>
                <a:cxn ang="0">
                  <a:pos x="122" y="22"/>
                </a:cxn>
                <a:cxn ang="0">
                  <a:pos x="122" y="68"/>
                </a:cxn>
                <a:cxn ang="0">
                  <a:pos x="120" y="76"/>
                </a:cxn>
                <a:cxn ang="0">
                  <a:pos x="116" y="83"/>
                </a:cxn>
                <a:cxn ang="0">
                  <a:pos x="108" y="88"/>
                </a:cxn>
                <a:cxn ang="0">
                  <a:pos x="100" y="90"/>
                </a:cxn>
                <a:cxn ang="0">
                  <a:pos x="22" y="90"/>
                </a:cxn>
                <a:cxn ang="0">
                  <a:pos x="14" y="88"/>
                </a:cxn>
                <a:cxn ang="0">
                  <a:pos x="6" y="83"/>
                </a:cxn>
                <a:cxn ang="0">
                  <a:pos x="1" y="76"/>
                </a:cxn>
                <a:cxn ang="0">
                  <a:pos x="0" y="68"/>
                </a:cxn>
                <a:cxn ang="0">
                  <a:pos x="0" y="22"/>
                </a:cxn>
                <a:cxn ang="0">
                  <a:pos x="1" y="13"/>
                </a:cxn>
                <a:cxn ang="0">
                  <a:pos x="6" y="6"/>
                </a:cxn>
                <a:cxn ang="0">
                  <a:pos x="14" y="1"/>
                </a:cxn>
                <a:cxn ang="0">
                  <a:pos x="22" y="0"/>
                </a:cxn>
              </a:cxnLst>
              <a:rect l="0" t="0" r="r" b="b"/>
              <a:pathLst>
                <a:path w="122" h="90">
                  <a:moveTo>
                    <a:pt x="100" y="5"/>
                  </a:moveTo>
                  <a:cubicBezTo>
                    <a:pt x="22" y="5"/>
                    <a:pt x="22" y="5"/>
                    <a:pt x="22" y="5"/>
                  </a:cubicBezTo>
                  <a:cubicBezTo>
                    <a:pt x="20" y="5"/>
                    <a:pt x="18" y="6"/>
                    <a:pt x="16" y="7"/>
                  </a:cubicBezTo>
                  <a:cubicBezTo>
                    <a:pt x="14" y="7"/>
                    <a:pt x="12" y="9"/>
                    <a:pt x="11" y="10"/>
                  </a:cubicBezTo>
                  <a:cubicBezTo>
                    <a:pt x="9" y="12"/>
                    <a:pt x="8" y="14"/>
                    <a:pt x="7" y="16"/>
                  </a:cubicBezTo>
                  <a:cubicBezTo>
                    <a:pt x="6" y="17"/>
                    <a:pt x="6" y="20"/>
                    <a:pt x="6" y="22"/>
                  </a:cubicBezTo>
                  <a:cubicBezTo>
                    <a:pt x="6" y="68"/>
                    <a:pt x="6" y="68"/>
                    <a:pt x="6" y="68"/>
                  </a:cubicBezTo>
                  <a:cubicBezTo>
                    <a:pt x="6" y="70"/>
                    <a:pt x="6" y="72"/>
                    <a:pt x="7" y="74"/>
                  </a:cubicBezTo>
                  <a:cubicBezTo>
                    <a:pt x="8" y="76"/>
                    <a:pt x="9" y="78"/>
                    <a:pt x="11" y="79"/>
                  </a:cubicBezTo>
                  <a:cubicBezTo>
                    <a:pt x="12" y="81"/>
                    <a:pt x="14" y="82"/>
                    <a:pt x="16" y="83"/>
                  </a:cubicBezTo>
                  <a:cubicBezTo>
                    <a:pt x="18" y="83"/>
                    <a:pt x="20" y="84"/>
                    <a:pt x="22" y="84"/>
                  </a:cubicBezTo>
                  <a:cubicBezTo>
                    <a:pt x="100" y="84"/>
                    <a:pt x="100" y="84"/>
                    <a:pt x="100" y="84"/>
                  </a:cubicBezTo>
                  <a:cubicBezTo>
                    <a:pt x="102" y="84"/>
                    <a:pt x="104" y="83"/>
                    <a:pt x="106" y="83"/>
                  </a:cubicBezTo>
                  <a:cubicBezTo>
                    <a:pt x="108" y="82"/>
                    <a:pt x="110" y="81"/>
                    <a:pt x="111" y="79"/>
                  </a:cubicBezTo>
                  <a:cubicBezTo>
                    <a:pt x="113" y="78"/>
                    <a:pt x="114" y="76"/>
                    <a:pt x="115" y="74"/>
                  </a:cubicBezTo>
                  <a:cubicBezTo>
                    <a:pt x="116" y="72"/>
                    <a:pt x="116" y="70"/>
                    <a:pt x="116" y="68"/>
                  </a:cubicBezTo>
                  <a:cubicBezTo>
                    <a:pt x="116" y="22"/>
                    <a:pt x="116" y="22"/>
                    <a:pt x="116" y="22"/>
                  </a:cubicBezTo>
                  <a:cubicBezTo>
                    <a:pt x="116" y="20"/>
                    <a:pt x="116" y="17"/>
                    <a:pt x="115" y="16"/>
                  </a:cubicBezTo>
                  <a:cubicBezTo>
                    <a:pt x="114" y="14"/>
                    <a:pt x="113" y="12"/>
                    <a:pt x="111" y="10"/>
                  </a:cubicBezTo>
                  <a:cubicBezTo>
                    <a:pt x="110" y="9"/>
                    <a:pt x="108" y="7"/>
                    <a:pt x="106" y="7"/>
                  </a:cubicBezTo>
                  <a:cubicBezTo>
                    <a:pt x="104" y="6"/>
                    <a:pt x="102" y="5"/>
                    <a:pt x="100" y="5"/>
                  </a:cubicBezTo>
                  <a:close/>
                  <a:moveTo>
                    <a:pt x="22" y="0"/>
                  </a:moveTo>
                  <a:cubicBezTo>
                    <a:pt x="100" y="0"/>
                    <a:pt x="100" y="0"/>
                    <a:pt x="100" y="0"/>
                  </a:cubicBezTo>
                  <a:cubicBezTo>
                    <a:pt x="103" y="0"/>
                    <a:pt x="105" y="0"/>
                    <a:pt x="108" y="1"/>
                  </a:cubicBezTo>
                  <a:cubicBezTo>
                    <a:pt x="111" y="2"/>
                    <a:pt x="113" y="4"/>
                    <a:pt x="116" y="6"/>
                  </a:cubicBezTo>
                  <a:cubicBezTo>
                    <a:pt x="118" y="8"/>
                    <a:pt x="119" y="11"/>
                    <a:pt x="120" y="13"/>
                  </a:cubicBezTo>
                  <a:cubicBezTo>
                    <a:pt x="122" y="16"/>
                    <a:pt x="122" y="19"/>
                    <a:pt x="122" y="22"/>
                  </a:cubicBezTo>
                  <a:cubicBezTo>
                    <a:pt x="122" y="68"/>
                    <a:pt x="122" y="68"/>
                    <a:pt x="122" y="68"/>
                  </a:cubicBezTo>
                  <a:cubicBezTo>
                    <a:pt x="122" y="71"/>
                    <a:pt x="122" y="73"/>
                    <a:pt x="120" y="76"/>
                  </a:cubicBezTo>
                  <a:cubicBezTo>
                    <a:pt x="119" y="79"/>
                    <a:pt x="118" y="81"/>
                    <a:pt x="116" y="83"/>
                  </a:cubicBezTo>
                  <a:cubicBezTo>
                    <a:pt x="113" y="85"/>
                    <a:pt x="111" y="87"/>
                    <a:pt x="108" y="88"/>
                  </a:cubicBezTo>
                  <a:cubicBezTo>
                    <a:pt x="105" y="89"/>
                    <a:pt x="103" y="90"/>
                    <a:pt x="100" y="90"/>
                  </a:cubicBezTo>
                  <a:cubicBezTo>
                    <a:pt x="22" y="90"/>
                    <a:pt x="22" y="90"/>
                    <a:pt x="22" y="90"/>
                  </a:cubicBezTo>
                  <a:cubicBezTo>
                    <a:pt x="19" y="90"/>
                    <a:pt x="16" y="89"/>
                    <a:pt x="14" y="88"/>
                  </a:cubicBezTo>
                  <a:cubicBezTo>
                    <a:pt x="11" y="87"/>
                    <a:pt x="8" y="85"/>
                    <a:pt x="6" y="83"/>
                  </a:cubicBezTo>
                  <a:cubicBezTo>
                    <a:pt x="4" y="81"/>
                    <a:pt x="2" y="79"/>
                    <a:pt x="1" y="76"/>
                  </a:cubicBezTo>
                  <a:cubicBezTo>
                    <a:pt x="0" y="73"/>
                    <a:pt x="0" y="71"/>
                    <a:pt x="0" y="68"/>
                  </a:cubicBezTo>
                  <a:cubicBezTo>
                    <a:pt x="0" y="22"/>
                    <a:pt x="0" y="22"/>
                    <a:pt x="0" y="22"/>
                  </a:cubicBezTo>
                  <a:cubicBezTo>
                    <a:pt x="0" y="19"/>
                    <a:pt x="0" y="16"/>
                    <a:pt x="1" y="13"/>
                  </a:cubicBezTo>
                  <a:cubicBezTo>
                    <a:pt x="2" y="11"/>
                    <a:pt x="4" y="8"/>
                    <a:pt x="6" y="6"/>
                  </a:cubicBezTo>
                  <a:cubicBezTo>
                    <a:pt x="8" y="4"/>
                    <a:pt x="11" y="2"/>
                    <a:pt x="14" y="1"/>
                  </a:cubicBezTo>
                  <a:cubicBezTo>
                    <a:pt x="16" y="0"/>
                    <a:pt x="19" y="0"/>
                    <a:pt x="22" y="0"/>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6" name="Freeform 553"/>
            <p:cNvSpPr>
              <a:spLocks noEditPoints="1"/>
            </p:cNvSpPr>
            <p:nvPr/>
          </p:nvSpPr>
          <p:spPr bwMode="auto">
            <a:xfrm>
              <a:off x="4398963" y="4498975"/>
              <a:ext cx="346075" cy="258763"/>
            </a:xfrm>
            <a:custGeom>
              <a:avLst/>
              <a:gdLst/>
              <a:ahLst/>
              <a:cxnLst>
                <a:cxn ang="0">
                  <a:pos x="27" y="0"/>
                </a:cxn>
                <a:cxn ang="0">
                  <a:pos x="105" y="0"/>
                </a:cxn>
                <a:cxn ang="0">
                  <a:pos x="124" y="8"/>
                </a:cxn>
                <a:cxn ang="0">
                  <a:pos x="132" y="27"/>
                </a:cxn>
                <a:cxn ang="0">
                  <a:pos x="132" y="73"/>
                </a:cxn>
                <a:cxn ang="0">
                  <a:pos x="124" y="91"/>
                </a:cxn>
                <a:cxn ang="0">
                  <a:pos x="105" y="99"/>
                </a:cxn>
                <a:cxn ang="0">
                  <a:pos x="27" y="99"/>
                </a:cxn>
                <a:cxn ang="0">
                  <a:pos x="8" y="91"/>
                </a:cxn>
                <a:cxn ang="0">
                  <a:pos x="0" y="73"/>
                </a:cxn>
                <a:cxn ang="0">
                  <a:pos x="0" y="27"/>
                </a:cxn>
                <a:cxn ang="0">
                  <a:pos x="8" y="8"/>
                </a:cxn>
                <a:cxn ang="0">
                  <a:pos x="27" y="0"/>
                </a:cxn>
                <a:cxn ang="0">
                  <a:pos x="105" y="8"/>
                </a:cxn>
                <a:cxn ang="0">
                  <a:pos x="27" y="8"/>
                </a:cxn>
                <a:cxn ang="0">
                  <a:pos x="13" y="13"/>
                </a:cxn>
                <a:cxn ang="0">
                  <a:pos x="8" y="27"/>
                </a:cxn>
                <a:cxn ang="0">
                  <a:pos x="8" y="73"/>
                </a:cxn>
                <a:cxn ang="0">
                  <a:pos x="13" y="86"/>
                </a:cxn>
                <a:cxn ang="0">
                  <a:pos x="27" y="92"/>
                </a:cxn>
                <a:cxn ang="0">
                  <a:pos x="105" y="92"/>
                </a:cxn>
                <a:cxn ang="0">
                  <a:pos x="118" y="86"/>
                </a:cxn>
                <a:cxn ang="0">
                  <a:pos x="124" y="73"/>
                </a:cxn>
                <a:cxn ang="0">
                  <a:pos x="124" y="27"/>
                </a:cxn>
                <a:cxn ang="0">
                  <a:pos x="118" y="13"/>
                </a:cxn>
                <a:cxn ang="0">
                  <a:pos x="105" y="8"/>
                </a:cxn>
              </a:cxnLst>
              <a:rect l="0" t="0" r="r" b="b"/>
              <a:pathLst>
                <a:path w="132" h="99">
                  <a:moveTo>
                    <a:pt x="27" y="0"/>
                  </a:moveTo>
                  <a:cubicBezTo>
                    <a:pt x="105" y="0"/>
                    <a:pt x="105" y="0"/>
                    <a:pt x="105" y="0"/>
                  </a:cubicBezTo>
                  <a:cubicBezTo>
                    <a:pt x="112" y="0"/>
                    <a:pt x="119" y="3"/>
                    <a:pt x="124" y="8"/>
                  </a:cubicBezTo>
                  <a:cubicBezTo>
                    <a:pt x="129" y="13"/>
                    <a:pt x="132" y="20"/>
                    <a:pt x="132" y="27"/>
                  </a:cubicBezTo>
                  <a:cubicBezTo>
                    <a:pt x="132" y="73"/>
                    <a:pt x="132" y="73"/>
                    <a:pt x="132" y="73"/>
                  </a:cubicBezTo>
                  <a:cubicBezTo>
                    <a:pt x="132" y="80"/>
                    <a:pt x="129" y="86"/>
                    <a:pt x="124" y="91"/>
                  </a:cubicBezTo>
                  <a:cubicBezTo>
                    <a:pt x="119" y="96"/>
                    <a:pt x="112" y="99"/>
                    <a:pt x="105" y="99"/>
                  </a:cubicBezTo>
                  <a:cubicBezTo>
                    <a:pt x="27" y="99"/>
                    <a:pt x="27" y="99"/>
                    <a:pt x="27" y="99"/>
                  </a:cubicBezTo>
                  <a:cubicBezTo>
                    <a:pt x="20" y="99"/>
                    <a:pt x="13" y="96"/>
                    <a:pt x="8" y="91"/>
                  </a:cubicBezTo>
                  <a:cubicBezTo>
                    <a:pt x="3" y="86"/>
                    <a:pt x="0" y="80"/>
                    <a:pt x="0" y="73"/>
                  </a:cubicBezTo>
                  <a:cubicBezTo>
                    <a:pt x="0" y="27"/>
                    <a:pt x="0" y="27"/>
                    <a:pt x="0" y="27"/>
                  </a:cubicBezTo>
                  <a:cubicBezTo>
                    <a:pt x="0" y="20"/>
                    <a:pt x="3" y="13"/>
                    <a:pt x="8" y="8"/>
                  </a:cubicBezTo>
                  <a:cubicBezTo>
                    <a:pt x="13" y="3"/>
                    <a:pt x="20" y="0"/>
                    <a:pt x="27" y="0"/>
                  </a:cubicBezTo>
                  <a:close/>
                  <a:moveTo>
                    <a:pt x="105" y="8"/>
                  </a:moveTo>
                  <a:cubicBezTo>
                    <a:pt x="27" y="8"/>
                    <a:pt x="27" y="8"/>
                    <a:pt x="27" y="8"/>
                  </a:cubicBezTo>
                  <a:cubicBezTo>
                    <a:pt x="22" y="8"/>
                    <a:pt x="17" y="10"/>
                    <a:pt x="13" y="13"/>
                  </a:cubicBezTo>
                  <a:cubicBezTo>
                    <a:pt x="10" y="17"/>
                    <a:pt x="8" y="21"/>
                    <a:pt x="8" y="27"/>
                  </a:cubicBezTo>
                  <a:cubicBezTo>
                    <a:pt x="8" y="73"/>
                    <a:pt x="8" y="73"/>
                    <a:pt x="8" y="73"/>
                  </a:cubicBezTo>
                  <a:cubicBezTo>
                    <a:pt x="8" y="78"/>
                    <a:pt x="10" y="83"/>
                    <a:pt x="13" y="86"/>
                  </a:cubicBezTo>
                  <a:cubicBezTo>
                    <a:pt x="17" y="90"/>
                    <a:pt x="22" y="92"/>
                    <a:pt x="27" y="92"/>
                  </a:cubicBezTo>
                  <a:cubicBezTo>
                    <a:pt x="105" y="92"/>
                    <a:pt x="105" y="92"/>
                    <a:pt x="105" y="92"/>
                  </a:cubicBezTo>
                  <a:cubicBezTo>
                    <a:pt x="110" y="92"/>
                    <a:pt x="115" y="90"/>
                    <a:pt x="118" y="86"/>
                  </a:cubicBezTo>
                  <a:cubicBezTo>
                    <a:pt x="122" y="83"/>
                    <a:pt x="124" y="78"/>
                    <a:pt x="124" y="73"/>
                  </a:cubicBezTo>
                  <a:cubicBezTo>
                    <a:pt x="124" y="27"/>
                    <a:pt x="124" y="27"/>
                    <a:pt x="124" y="27"/>
                  </a:cubicBezTo>
                  <a:cubicBezTo>
                    <a:pt x="124" y="21"/>
                    <a:pt x="122" y="17"/>
                    <a:pt x="118" y="13"/>
                  </a:cubicBezTo>
                  <a:cubicBezTo>
                    <a:pt x="115" y="10"/>
                    <a:pt x="110" y="8"/>
                    <a:pt x="105" y="8"/>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 name="Freeform 554"/>
            <p:cNvSpPr>
              <a:spLocks/>
            </p:cNvSpPr>
            <p:nvPr/>
          </p:nvSpPr>
          <p:spPr bwMode="auto">
            <a:xfrm>
              <a:off x="4425951" y="4525963"/>
              <a:ext cx="279400" cy="195263"/>
            </a:xfrm>
            <a:custGeom>
              <a:avLst/>
              <a:gdLst/>
              <a:ahLst/>
              <a:cxnLst>
                <a:cxn ang="0">
                  <a:pos x="20" y="0"/>
                </a:cxn>
                <a:cxn ang="0">
                  <a:pos x="92" y="0"/>
                </a:cxn>
                <a:cxn ang="0">
                  <a:pos x="104" y="11"/>
                </a:cxn>
                <a:cxn ang="0">
                  <a:pos x="12" y="74"/>
                </a:cxn>
                <a:cxn ang="0">
                  <a:pos x="0" y="63"/>
                </a:cxn>
                <a:cxn ang="0">
                  <a:pos x="0" y="19"/>
                </a:cxn>
                <a:cxn ang="0">
                  <a:pos x="20" y="0"/>
                </a:cxn>
              </a:cxnLst>
              <a:rect l="0" t="0" r="r" b="b"/>
              <a:pathLst>
                <a:path w="107" h="75">
                  <a:moveTo>
                    <a:pt x="20" y="0"/>
                  </a:moveTo>
                  <a:cubicBezTo>
                    <a:pt x="92" y="0"/>
                    <a:pt x="92" y="0"/>
                    <a:pt x="92" y="0"/>
                  </a:cubicBezTo>
                  <a:cubicBezTo>
                    <a:pt x="99" y="0"/>
                    <a:pt x="107" y="6"/>
                    <a:pt x="104" y="11"/>
                  </a:cubicBezTo>
                  <a:cubicBezTo>
                    <a:pt x="79" y="64"/>
                    <a:pt x="24" y="75"/>
                    <a:pt x="12" y="74"/>
                  </a:cubicBezTo>
                  <a:cubicBezTo>
                    <a:pt x="5" y="74"/>
                    <a:pt x="0" y="69"/>
                    <a:pt x="0" y="63"/>
                  </a:cubicBezTo>
                  <a:cubicBezTo>
                    <a:pt x="0" y="19"/>
                    <a:pt x="0" y="19"/>
                    <a:pt x="0" y="19"/>
                  </a:cubicBezTo>
                  <a:cubicBezTo>
                    <a:pt x="0" y="9"/>
                    <a:pt x="9" y="0"/>
                    <a:pt x="20" y="0"/>
                  </a:cubicBezTo>
                  <a:close/>
                </a:path>
              </a:pathLst>
            </a:custGeom>
            <a:solidFill>
              <a:schemeClr val="bg2">
                <a:lumMod val="9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 name="Freeform 555"/>
            <p:cNvSpPr>
              <a:spLocks/>
            </p:cNvSpPr>
            <p:nvPr/>
          </p:nvSpPr>
          <p:spPr bwMode="auto">
            <a:xfrm>
              <a:off x="5091113" y="4575175"/>
              <a:ext cx="139700" cy="106363"/>
            </a:xfrm>
            <a:custGeom>
              <a:avLst/>
              <a:gdLst/>
              <a:ahLst/>
              <a:cxnLst>
                <a:cxn ang="0">
                  <a:pos x="0" y="8"/>
                </a:cxn>
                <a:cxn ang="0">
                  <a:pos x="16" y="0"/>
                </a:cxn>
                <a:cxn ang="0">
                  <a:pos x="16" y="5"/>
                </a:cxn>
                <a:cxn ang="0">
                  <a:pos x="35" y="5"/>
                </a:cxn>
                <a:cxn ang="0">
                  <a:pos x="53" y="23"/>
                </a:cxn>
                <a:cxn ang="0">
                  <a:pos x="35" y="41"/>
                </a:cxn>
                <a:cxn ang="0">
                  <a:pos x="0" y="41"/>
                </a:cxn>
                <a:cxn ang="0">
                  <a:pos x="0" y="35"/>
                </a:cxn>
                <a:cxn ang="0">
                  <a:pos x="35" y="35"/>
                </a:cxn>
                <a:cxn ang="0">
                  <a:pos x="47" y="23"/>
                </a:cxn>
                <a:cxn ang="0">
                  <a:pos x="35" y="11"/>
                </a:cxn>
                <a:cxn ang="0">
                  <a:pos x="16" y="11"/>
                </a:cxn>
                <a:cxn ang="0">
                  <a:pos x="16" y="16"/>
                </a:cxn>
                <a:cxn ang="0">
                  <a:pos x="0" y="8"/>
                </a:cxn>
              </a:cxnLst>
              <a:rect l="0" t="0" r="r" b="b"/>
              <a:pathLst>
                <a:path w="53" h="41">
                  <a:moveTo>
                    <a:pt x="0" y="8"/>
                  </a:moveTo>
                  <a:cubicBezTo>
                    <a:pt x="16" y="0"/>
                    <a:pt x="16" y="0"/>
                    <a:pt x="16" y="0"/>
                  </a:cubicBezTo>
                  <a:cubicBezTo>
                    <a:pt x="16" y="5"/>
                    <a:pt x="16" y="5"/>
                    <a:pt x="16" y="5"/>
                  </a:cubicBezTo>
                  <a:cubicBezTo>
                    <a:pt x="35" y="5"/>
                    <a:pt x="35" y="5"/>
                    <a:pt x="35" y="5"/>
                  </a:cubicBezTo>
                  <a:cubicBezTo>
                    <a:pt x="45" y="5"/>
                    <a:pt x="53" y="13"/>
                    <a:pt x="53" y="23"/>
                  </a:cubicBezTo>
                  <a:cubicBezTo>
                    <a:pt x="53" y="33"/>
                    <a:pt x="45" y="41"/>
                    <a:pt x="35" y="41"/>
                  </a:cubicBezTo>
                  <a:cubicBezTo>
                    <a:pt x="0" y="41"/>
                    <a:pt x="0" y="41"/>
                    <a:pt x="0" y="41"/>
                  </a:cubicBezTo>
                  <a:cubicBezTo>
                    <a:pt x="0" y="35"/>
                    <a:pt x="0" y="35"/>
                    <a:pt x="0" y="35"/>
                  </a:cubicBezTo>
                  <a:cubicBezTo>
                    <a:pt x="35" y="35"/>
                    <a:pt x="35" y="35"/>
                    <a:pt x="35" y="35"/>
                  </a:cubicBezTo>
                  <a:cubicBezTo>
                    <a:pt x="41" y="35"/>
                    <a:pt x="47" y="30"/>
                    <a:pt x="47" y="23"/>
                  </a:cubicBezTo>
                  <a:cubicBezTo>
                    <a:pt x="47" y="16"/>
                    <a:pt x="41" y="11"/>
                    <a:pt x="35" y="11"/>
                  </a:cubicBezTo>
                  <a:cubicBezTo>
                    <a:pt x="16" y="11"/>
                    <a:pt x="16" y="11"/>
                    <a:pt x="16" y="11"/>
                  </a:cubicBezTo>
                  <a:cubicBezTo>
                    <a:pt x="16" y="16"/>
                    <a:pt x="16" y="16"/>
                    <a:pt x="16" y="16"/>
                  </a:cubicBezTo>
                  <a:lnTo>
                    <a:pt x="0" y="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 name="Freeform 556"/>
            <p:cNvSpPr>
              <a:spLocks noEditPoints="1"/>
            </p:cNvSpPr>
            <p:nvPr/>
          </p:nvSpPr>
          <p:spPr bwMode="auto">
            <a:xfrm>
              <a:off x="3895726" y="4583113"/>
              <a:ext cx="174625" cy="93663"/>
            </a:xfrm>
            <a:custGeom>
              <a:avLst/>
              <a:gdLst/>
              <a:ahLst/>
              <a:cxnLst>
                <a:cxn ang="0">
                  <a:pos x="0" y="36"/>
                </a:cxn>
                <a:cxn ang="0">
                  <a:pos x="0" y="8"/>
                </a:cxn>
                <a:cxn ang="0">
                  <a:pos x="3" y="2"/>
                </a:cxn>
                <a:cxn ang="0">
                  <a:pos x="9" y="0"/>
                </a:cxn>
                <a:cxn ang="0">
                  <a:pos x="58" y="0"/>
                </a:cxn>
                <a:cxn ang="0">
                  <a:pos x="64" y="2"/>
                </a:cxn>
                <a:cxn ang="0">
                  <a:pos x="67" y="8"/>
                </a:cxn>
                <a:cxn ang="0">
                  <a:pos x="67" y="36"/>
                </a:cxn>
                <a:cxn ang="0">
                  <a:pos x="61" y="36"/>
                </a:cxn>
                <a:cxn ang="0">
                  <a:pos x="61" y="8"/>
                </a:cxn>
                <a:cxn ang="0">
                  <a:pos x="60" y="6"/>
                </a:cxn>
                <a:cxn ang="0">
                  <a:pos x="58" y="6"/>
                </a:cxn>
                <a:cxn ang="0">
                  <a:pos x="9" y="6"/>
                </a:cxn>
                <a:cxn ang="0">
                  <a:pos x="7" y="6"/>
                </a:cxn>
                <a:cxn ang="0">
                  <a:pos x="6" y="8"/>
                </a:cxn>
                <a:cxn ang="0">
                  <a:pos x="6" y="36"/>
                </a:cxn>
                <a:cxn ang="0">
                  <a:pos x="0" y="36"/>
                </a:cxn>
                <a:cxn ang="0">
                  <a:pos x="12" y="27"/>
                </a:cxn>
                <a:cxn ang="0">
                  <a:pos x="54" y="27"/>
                </a:cxn>
                <a:cxn ang="0">
                  <a:pos x="54" y="33"/>
                </a:cxn>
                <a:cxn ang="0">
                  <a:pos x="12" y="33"/>
                </a:cxn>
                <a:cxn ang="0">
                  <a:pos x="12" y="27"/>
                </a:cxn>
                <a:cxn ang="0">
                  <a:pos x="12" y="14"/>
                </a:cxn>
                <a:cxn ang="0">
                  <a:pos x="54" y="14"/>
                </a:cxn>
                <a:cxn ang="0">
                  <a:pos x="54" y="20"/>
                </a:cxn>
                <a:cxn ang="0">
                  <a:pos x="12" y="20"/>
                </a:cxn>
                <a:cxn ang="0">
                  <a:pos x="12" y="14"/>
                </a:cxn>
              </a:cxnLst>
              <a:rect l="0" t="0" r="r" b="b"/>
              <a:pathLst>
                <a:path w="67" h="36">
                  <a:moveTo>
                    <a:pt x="0" y="36"/>
                  </a:moveTo>
                  <a:cubicBezTo>
                    <a:pt x="0" y="8"/>
                    <a:pt x="0" y="8"/>
                    <a:pt x="0" y="8"/>
                  </a:cubicBezTo>
                  <a:cubicBezTo>
                    <a:pt x="0" y="5"/>
                    <a:pt x="1" y="3"/>
                    <a:pt x="3" y="2"/>
                  </a:cubicBezTo>
                  <a:cubicBezTo>
                    <a:pt x="5" y="0"/>
                    <a:pt x="7" y="0"/>
                    <a:pt x="9" y="0"/>
                  </a:cubicBezTo>
                  <a:cubicBezTo>
                    <a:pt x="58" y="0"/>
                    <a:pt x="58" y="0"/>
                    <a:pt x="58" y="0"/>
                  </a:cubicBezTo>
                  <a:cubicBezTo>
                    <a:pt x="60" y="0"/>
                    <a:pt x="62" y="0"/>
                    <a:pt x="64" y="2"/>
                  </a:cubicBezTo>
                  <a:cubicBezTo>
                    <a:pt x="65" y="3"/>
                    <a:pt x="67" y="5"/>
                    <a:pt x="67" y="8"/>
                  </a:cubicBezTo>
                  <a:cubicBezTo>
                    <a:pt x="67" y="36"/>
                    <a:pt x="67" y="36"/>
                    <a:pt x="67" y="36"/>
                  </a:cubicBezTo>
                  <a:cubicBezTo>
                    <a:pt x="61" y="36"/>
                    <a:pt x="61" y="36"/>
                    <a:pt x="61" y="36"/>
                  </a:cubicBezTo>
                  <a:cubicBezTo>
                    <a:pt x="61" y="8"/>
                    <a:pt x="61" y="8"/>
                    <a:pt x="61" y="8"/>
                  </a:cubicBezTo>
                  <a:cubicBezTo>
                    <a:pt x="61" y="7"/>
                    <a:pt x="60" y="7"/>
                    <a:pt x="60" y="6"/>
                  </a:cubicBezTo>
                  <a:cubicBezTo>
                    <a:pt x="59" y="6"/>
                    <a:pt x="58" y="6"/>
                    <a:pt x="58" y="6"/>
                  </a:cubicBezTo>
                  <a:cubicBezTo>
                    <a:pt x="9" y="6"/>
                    <a:pt x="9" y="6"/>
                    <a:pt x="9" y="6"/>
                  </a:cubicBezTo>
                  <a:cubicBezTo>
                    <a:pt x="8" y="6"/>
                    <a:pt x="7" y="6"/>
                    <a:pt x="7" y="6"/>
                  </a:cubicBezTo>
                  <a:cubicBezTo>
                    <a:pt x="6" y="7"/>
                    <a:pt x="6" y="7"/>
                    <a:pt x="6" y="8"/>
                  </a:cubicBezTo>
                  <a:cubicBezTo>
                    <a:pt x="6" y="36"/>
                    <a:pt x="6" y="36"/>
                    <a:pt x="6" y="36"/>
                  </a:cubicBezTo>
                  <a:lnTo>
                    <a:pt x="0" y="36"/>
                  </a:lnTo>
                  <a:close/>
                  <a:moveTo>
                    <a:pt x="12" y="27"/>
                  </a:moveTo>
                  <a:cubicBezTo>
                    <a:pt x="54" y="27"/>
                    <a:pt x="54" y="27"/>
                    <a:pt x="54" y="27"/>
                  </a:cubicBezTo>
                  <a:cubicBezTo>
                    <a:pt x="54" y="33"/>
                    <a:pt x="54" y="33"/>
                    <a:pt x="54" y="33"/>
                  </a:cubicBezTo>
                  <a:cubicBezTo>
                    <a:pt x="12" y="33"/>
                    <a:pt x="12" y="33"/>
                    <a:pt x="12" y="33"/>
                  </a:cubicBezTo>
                  <a:lnTo>
                    <a:pt x="12" y="27"/>
                  </a:lnTo>
                  <a:close/>
                  <a:moveTo>
                    <a:pt x="12" y="14"/>
                  </a:moveTo>
                  <a:cubicBezTo>
                    <a:pt x="54" y="14"/>
                    <a:pt x="54" y="14"/>
                    <a:pt x="54" y="14"/>
                  </a:cubicBezTo>
                  <a:cubicBezTo>
                    <a:pt x="54" y="20"/>
                    <a:pt x="54" y="20"/>
                    <a:pt x="54" y="20"/>
                  </a:cubicBezTo>
                  <a:cubicBezTo>
                    <a:pt x="12" y="20"/>
                    <a:pt x="12" y="20"/>
                    <a:pt x="12" y="20"/>
                  </a:cubicBezTo>
                  <a:lnTo>
                    <a:pt x="12" y="1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 name="Rectangle 558"/>
            <p:cNvSpPr>
              <a:spLocks noChangeArrowheads="1"/>
            </p:cNvSpPr>
            <p:nvPr/>
          </p:nvSpPr>
          <p:spPr bwMode="auto">
            <a:xfrm>
              <a:off x="3608388" y="1354138"/>
              <a:ext cx="1927225" cy="142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1" name="Freeform 571"/>
            <p:cNvSpPr>
              <a:spLocks noEditPoints="1"/>
            </p:cNvSpPr>
            <p:nvPr/>
          </p:nvSpPr>
          <p:spPr bwMode="auto">
            <a:xfrm>
              <a:off x="3832226" y="2260600"/>
              <a:ext cx="188913" cy="284163"/>
            </a:xfrm>
            <a:custGeom>
              <a:avLst/>
              <a:gdLst/>
              <a:ahLst/>
              <a:cxnLst>
                <a:cxn ang="0">
                  <a:pos x="3" y="107"/>
                </a:cxn>
                <a:cxn ang="0">
                  <a:pos x="2" y="107"/>
                </a:cxn>
                <a:cxn ang="0">
                  <a:pos x="2" y="109"/>
                </a:cxn>
                <a:cxn ang="0">
                  <a:pos x="2" y="109"/>
                </a:cxn>
                <a:cxn ang="0">
                  <a:pos x="3" y="109"/>
                </a:cxn>
                <a:cxn ang="0">
                  <a:pos x="5" y="109"/>
                </a:cxn>
                <a:cxn ang="0">
                  <a:pos x="7" y="108"/>
                </a:cxn>
                <a:cxn ang="0">
                  <a:pos x="7" y="108"/>
                </a:cxn>
                <a:cxn ang="0">
                  <a:pos x="5" y="107"/>
                </a:cxn>
                <a:cxn ang="0">
                  <a:pos x="3" y="107"/>
                </a:cxn>
                <a:cxn ang="0">
                  <a:pos x="0" y="22"/>
                </a:cxn>
                <a:cxn ang="0">
                  <a:pos x="0" y="22"/>
                </a:cxn>
                <a:cxn ang="0">
                  <a:pos x="1" y="22"/>
                </a:cxn>
                <a:cxn ang="0">
                  <a:pos x="0" y="22"/>
                </a:cxn>
                <a:cxn ang="0">
                  <a:pos x="40" y="3"/>
                </a:cxn>
                <a:cxn ang="0">
                  <a:pos x="36" y="8"/>
                </a:cxn>
                <a:cxn ang="0">
                  <a:pos x="40" y="9"/>
                </a:cxn>
                <a:cxn ang="0">
                  <a:pos x="43" y="7"/>
                </a:cxn>
                <a:cxn ang="0">
                  <a:pos x="42" y="7"/>
                </a:cxn>
                <a:cxn ang="0">
                  <a:pos x="41" y="7"/>
                </a:cxn>
                <a:cxn ang="0">
                  <a:pos x="39" y="8"/>
                </a:cxn>
                <a:cxn ang="0">
                  <a:pos x="38" y="7"/>
                </a:cxn>
                <a:cxn ang="0">
                  <a:pos x="40" y="3"/>
                </a:cxn>
                <a:cxn ang="0">
                  <a:pos x="21" y="0"/>
                </a:cxn>
                <a:cxn ang="0">
                  <a:pos x="2" y="15"/>
                </a:cxn>
                <a:cxn ang="0">
                  <a:pos x="23" y="9"/>
                </a:cxn>
                <a:cxn ang="0">
                  <a:pos x="17" y="13"/>
                </a:cxn>
                <a:cxn ang="0">
                  <a:pos x="18" y="16"/>
                </a:cxn>
                <a:cxn ang="0">
                  <a:pos x="38" y="10"/>
                </a:cxn>
                <a:cxn ang="0">
                  <a:pos x="24" y="5"/>
                </a:cxn>
                <a:cxn ang="0">
                  <a:pos x="25" y="0"/>
                </a:cxn>
                <a:cxn ang="0">
                  <a:pos x="25" y="0"/>
                </a:cxn>
                <a:cxn ang="0">
                  <a:pos x="24" y="0"/>
                </a:cxn>
                <a:cxn ang="0">
                  <a:pos x="23" y="0"/>
                </a:cxn>
                <a:cxn ang="0">
                  <a:pos x="21" y="0"/>
                </a:cxn>
                <a:cxn ang="0">
                  <a:pos x="70" y="0"/>
                </a:cxn>
                <a:cxn ang="0">
                  <a:pos x="48" y="0"/>
                </a:cxn>
                <a:cxn ang="0">
                  <a:pos x="47" y="2"/>
                </a:cxn>
                <a:cxn ang="0">
                  <a:pos x="62" y="3"/>
                </a:cxn>
                <a:cxn ang="0">
                  <a:pos x="60" y="5"/>
                </a:cxn>
                <a:cxn ang="0">
                  <a:pos x="60" y="5"/>
                </a:cxn>
                <a:cxn ang="0">
                  <a:pos x="66" y="2"/>
                </a:cxn>
                <a:cxn ang="0">
                  <a:pos x="66" y="5"/>
                </a:cxn>
                <a:cxn ang="0">
                  <a:pos x="70" y="6"/>
                </a:cxn>
                <a:cxn ang="0">
                  <a:pos x="70" y="6"/>
                </a:cxn>
                <a:cxn ang="0">
                  <a:pos x="72" y="3"/>
                </a:cxn>
                <a:cxn ang="0">
                  <a:pos x="68" y="1"/>
                </a:cxn>
                <a:cxn ang="0">
                  <a:pos x="70" y="0"/>
                </a:cxn>
              </a:cxnLst>
              <a:rect l="0" t="0" r="r" b="b"/>
              <a:pathLst>
                <a:path w="72" h="109">
                  <a:moveTo>
                    <a:pt x="3" y="107"/>
                  </a:moveTo>
                  <a:cubicBezTo>
                    <a:pt x="2" y="107"/>
                    <a:pt x="2" y="107"/>
                    <a:pt x="2" y="107"/>
                  </a:cubicBezTo>
                  <a:cubicBezTo>
                    <a:pt x="2" y="108"/>
                    <a:pt x="2" y="109"/>
                    <a:pt x="2" y="109"/>
                  </a:cubicBezTo>
                  <a:cubicBezTo>
                    <a:pt x="2" y="109"/>
                    <a:pt x="2" y="109"/>
                    <a:pt x="2" y="109"/>
                  </a:cubicBezTo>
                  <a:cubicBezTo>
                    <a:pt x="3" y="109"/>
                    <a:pt x="3" y="109"/>
                    <a:pt x="3" y="109"/>
                  </a:cubicBezTo>
                  <a:cubicBezTo>
                    <a:pt x="4" y="109"/>
                    <a:pt x="4" y="109"/>
                    <a:pt x="5" y="109"/>
                  </a:cubicBezTo>
                  <a:cubicBezTo>
                    <a:pt x="6" y="109"/>
                    <a:pt x="7" y="109"/>
                    <a:pt x="7" y="108"/>
                  </a:cubicBezTo>
                  <a:cubicBezTo>
                    <a:pt x="7" y="108"/>
                    <a:pt x="7" y="108"/>
                    <a:pt x="7" y="108"/>
                  </a:cubicBezTo>
                  <a:cubicBezTo>
                    <a:pt x="6" y="108"/>
                    <a:pt x="5" y="107"/>
                    <a:pt x="5" y="107"/>
                  </a:cubicBezTo>
                  <a:cubicBezTo>
                    <a:pt x="4" y="107"/>
                    <a:pt x="3" y="107"/>
                    <a:pt x="3" y="107"/>
                  </a:cubicBezTo>
                  <a:moveTo>
                    <a:pt x="0" y="22"/>
                  </a:moveTo>
                  <a:cubicBezTo>
                    <a:pt x="0" y="22"/>
                    <a:pt x="0" y="22"/>
                    <a:pt x="0" y="22"/>
                  </a:cubicBezTo>
                  <a:cubicBezTo>
                    <a:pt x="1" y="22"/>
                    <a:pt x="1" y="22"/>
                    <a:pt x="1" y="22"/>
                  </a:cubicBezTo>
                  <a:cubicBezTo>
                    <a:pt x="1" y="22"/>
                    <a:pt x="1" y="22"/>
                    <a:pt x="0" y="22"/>
                  </a:cubicBezTo>
                  <a:moveTo>
                    <a:pt x="40" y="3"/>
                  </a:moveTo>
                  <a:cubicBezTo>
                    <a:pt x="39" y="5"/>
                    <a:pt x="37" y="6"/>
                    <a:pt x="36" y="8"/>
                  </a:cubicBezTo>
                  <a:cubicBezTo>
                    <a:pt x="37" y="8"/>
                    <a:pt x="38" y="9"/>
                    <a:pt x="40" y="9"/>
                  </a:cubicBezTo>
                  <a:cubicBezTo>
                    <a:pt x="41" y="9"/>
                    <a:pt x="43" y="8"/>
                    <a:pt x="43" y="7"/>
                  </a:cubicBezTo>
                  <a:cubicBezTo>
                    <a:pt x="43" y="7"/>
                    <a:pt x="43" y="7"/>
                    <a:pt x="42" y="7"/>
                  </a:cubicBezTo>
                  <a:cubicBezTo>
                    <a:pt x="42" y="7"/>
                    <a:pt x="41" y="7"/>
                    <a:pt x="41" y="7"/>
                  </a:cubicBezTo>
                  <a:cubicBezTo>
                    <a:pt x="40" y="7"/>
                    <a:pt x="40" y="8"/>
                    <a:pt x="39" y="8"/>
                  </a:cubicBezTo>
                  <a:cubicBezTo>
                    <a:pt x="39" y="8"/>
                    <a:pt x="39" y="7"/>
                    <a:pt x="38" y="7"/>
                  </a:cubicBezTo>
                  <a:cubicBezTo>
                    <a:pt x="40" y="7"/>
                    <a:pt x="43" y="4"/>
                    <a:pt x="40" y="3"/>
                  </a:cubicBezTo>
                  <a:moveTo>
                    <a:pt x="21" y="0"/>
                  </a:moveTo>
                  <a:cubicBezTo>
                    <a:pt x="12" y="1"/>
                    <a:pt x="5" y="7"/>
                    <a:pt x="2" y="15"/>
                  </a:cubicBezTo>
                  <a:cubicBezTo>
                    <a:pt x="8" y="12"/>
                    <a:pt x="17" y="10"/>
                    <a:pt x="23" y="9"/>
                  </a:cubicBezTo>
                  <a:cubicBezTo>
                    <a:pt x="21" y="11"/>
                    <a:pt x="18" y="11"/>
                    <a:pt x="17" y="13"/>
                  </a:cubicBezTo>
                  <a:cubicBezTo>
                    <a:pt x="17" y="14"/>
                    <a:pt x="17" y="15"/>
                    <a:pt x="18" y="16"/>
                  </a:cubicBezTo>
                  <a:cubicBezTo>
                    <a:pt x="25" y="13"/>
                    <a:pt x="30" y="12"/>
                    <a:pt x="38" y="10"/>
                  </a:cubicBezTo>
                  <a:cubicBezTo>
                    <a:pt x="35" y="6"/>
                    <a:pt x="26" y="10"/>
                    <a:pt x="24" y="5"/>
                  </a:cubicBezTo>
                  <a:cubicBezTo>
                    <a:pt x="23" y="2"/>
                    <a:pt x="24" y="2"/>
                    <a:pt x="25" y="0"/>
                  </a:cubicBezTo>
                  <a:cubicBezTo>
                    <a:pt x="25" y="0"/>
                    <a:pt x="25" y="0"/>
                    <a:pt x="25" y="0"/>
                  </a:cubicBezTo>
                  <a:cubicBezTo>
                    <a:pt x="25" y="0"/>
                    <a:pt x="24" y="0"/>
                    <a:pt x="24" y="0"/>
                  </a:cubicBezTo>
                  <a:cubicBezTo>
                    <a:pt x="24" y="0"/>
                    <a:pt x="23" y="0"/>
                    <a:pt x="23" y="0"/>
                  </a:cubicBezTo>
                  <a:cubicBezTo>
                    <a:pt x="22" y="0"/>
                    <a:pt x="21" y="0"/>
                    <a:pt x="21" y="0"/>
                  </a:cubicBezTo>
                  <a:moveTo>
                    <a:pt x="70" y="0"/>
                  </a:moveTo>
                  <a:cubicBezTo>
                    <a:pt x="48" y="0"/>
                    <a:pt x="48" y="0"/>
                    <a:pt x="48" y="0"/>
                  </a:cubicBezTo>
                  <a:cubicBezTo>
                    <a:pt x="47" y="0"/>
                    <a:pt x="47" y="1"/>
                    <a:pt x="47" y="2"/>
                  </a:cubicBezTo>
                  <a:cubicBezTo>
                    <a:pt x="53" y="2"/>
                    <a:pt x="60" y="2"/>
                    <a:pt x="62" y="3"/>
                  </a:cubicBezTo>
                  <a:cubicBezTo>
                    <a:pt x="61" y="3"/>
                    <a:pt x="60" y="3"/>
                    <a:pt x="60" y="5"/>
                  </a:cubicBezTo>
                  <a:cubicBezTo>
                    <a:pt x="60" y="5"/>
                    <a:pt x="60" y="5"/>
                    <a:pt x="60" y="5"/>
                  </a:cubicBezTo>
                  <a:cubicBezTo>
                    <a:pt x="63" y="5"/>
                    <a:pt x="64" y="3"/>
                    <a:pt x="66" y="2"/>
                  </a:cubicBezTo>
                  <a:cubicBezTo>
                    <a:pt x="68" y="3"/>
                    <a:pt x="66" y="3"/>
                    <a:pt x="66" y="5"/>
                  </a:cubicBezTo>
                  <a:cubicBezTo>
                    <a:pt x="68" y="5"/>
                    <a:pt x="68" y="6"/>
                    <a:pt x="70" y="6"/>
                  </a:cubicBezTo>
                  <a:cubicBezTo>
                    <a:pt x="70" y="6"/>
                    <a:pt x="70" y="6"/>
                    <a:pt x="70" y="6"/>
                  </a:cubicBezTo>
                  <a:cubicBezTo>
                    <a:pt x="70" y="4"/>
                    <a:pt x="72" y="5"/>
                    <a:pt x="72" y="3"/>
                  </a:cubicBezTo>
                  <a:cubicBezTo>
                    <a:pt x="70" y="3"/>
                    <a:pt x="70" y="2"/>
                    <a:pt x="68" y="1"/>
                  </a:cubicBezTo>
                  <a:cubicBezTo>
                    <a:pt x="68" y="0"/>
                    <a:pt x="69" y="0"/>
                    <a:pt x="70" y="0"/>
                  </a:cubicBezTo>
                </a:path>
              </a:pathLst>
            </a:custGeom>
            <a:solidFill>
              <a:srgbClr val="40404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02" name="Picture Placeholder 7"/>
          <p:cNvSpPr>
            <a:spLocks noGrp="1"/>
          </p:cNvSpPr>
          <p:nvPr>
            <p:ph type="pic" sz="quarter" idx="40" hasCustomPrompt="1"/>
          </p:nvPr>
        </p:nvSpPr>
        <p:spPr>
          <a:xfrm>
            <a:off x="6877050" y="2318449"/>
            <a:ext cx="1529209" cy="2389621"/>
          </a:xfrm>
          <a:prstGeom prst="roundRect">
            <a:avLst>
              <a:gd name="adj" fmla="val 3267"/>
            </a:avLst>
          </a:prstGeom>
          <a:noFill/>
          <a:ln w="38100">
            <a:noFill/>
          </a:ln>
        </p:spPr>
        <p:txBody>
          <a:bodyPr wrap="none" tIns="0" bIns="822960" anchor="b"/>
          <a:lstStyle>
            <a:lvl1pPr algn="ctr" rtl="0">
              <a:buNone/>
              <a:defRPr sz="1050" b="1" baseline="0">
                <a:solidFill>
                  <a:schemeClr val="bg1"/>
                </a:solidFill>
              </a:defRPr>
            </a:lvl1pPr>
          </a:lstStyle>
          <a:p>
            <a:r>
              <a:rPr lang="en-US" dirty="0" smtClean="0"/>
              <a:t>Click  Icon To Add Image</a:t>
            </a:r>
            <a:endParaRPr lang="en-US" dirty="0"/>
          </a:p>
        </p:txBody>
      </p:sp>
      <p:sp>
        <p:nvSpPr>
          <p:cNvPr id="303" name="Text Placeholder 3"/>
          <p:cNvSpPr>
            <a:spLocks noGrp="1"/>
          </p:cNvSpPr>
          <p:nvPr>
            <p:ph type="body" sz="half" idx="41"/>
          </p:nvPr>
        </p:nvSpPr>
        <p:spPr>
          <a:xfrm>
            <a:off x="6727368" y="5419897"/>
            <a:ext cx="1828800" cy="748673"/>
          </a:xfrm>
          <a:prstGeom prst="rect">
            <a:avLst/>
          </a:prstGeom>
        </p:spPr>
        <p:txBody>
          <a:bodyPr wrap="square" lIns="0" tIns="0" rIns="0" bIns="0" anchor="t">
            <a:noAutofit/>
          </a:bodyPr>
          <a:lstStyle>
            <a:lvl1pPr marL="0" indent="0" algn="ctr">
              <a:buNone/>
              <a:defRPr sz="1100" b="0" baseline="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304" name="Text Placeholder 3"/>
          <p:cNvSpPr>
            <a:spLocks noGrp="1"/>
          </p:cNvSpPr>
          <p:nvPr>
            <p:ph type="body" sz="half" idx="42"/>
          </p:nvPr>
        </p:nvSpPr>
        <p:spPr>
          <a:xfrm>
            <a:off x="6841668" y="5202135"/>
            <a:ext cx="1600200" cy="192780"/>
          </a:xfrm>
          <a:prstGeom prst="rect">
            <a:avLst/>
          </a:prstGeom>
        </p:spPr>
        <p:txBody>
          <a:bodyPr wrap="square" lIns="0" tIns="0" rIns="0" bIns="0" anchor="ctr">
            <a:noAutofit/>
          </a:bodyPr>
          <a:lstStyle>
            <a:lvl1pPr marL="0" indent="0" algn="ctr">
              <a:buNone/>
              <a:defRPr sz="1400" b="1" baseline="0">
                <a:solidFill>
                  <a:schemeClr val="accent3"/>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60"/>
                                        </p:tgtEl>
                                        <p:attrNameLst>
                                          <p:attrName>style.visibility</p:attrName>
                                        </p:attrNameLst>
                                      </p:cBhvr>
                                      <p:to>
                                        <p:strVal val="visible"/>
                                      </p:to>
                                    </p:set>
                                    <p:animEffect transition="in" filter="fade">
                                      <p:cBhvr>
                                        <p:cTn id="7" dur="500"/>
                                        <p:tgtEl>
                                          <p:spTgt spid="160"/>
                                        </p:tgtEl>
                                      </p:cBhvr>
                                    </p:animEffect>
                                    <p:anim calcmode="lin" valueType="num">
                                      <p:cBhvr>
                                        <p:cTn id="8" dur="500" fill="hold"/>
                                        <p:tgtEl>
                                          <p:spTgt spid="160"/>
                                        </p:tgtEl>
                                        <p:attrNameLst>
                                          <p:attrName>ppt_x</p:attrName>
                                        </p:attrNameLst>
                                      </p:cBhvr>
                                      <p:tavLst>
                                        <p:tav tm="0">
                                          <p:val>
                                            <p:strVal val="#ppt_x"/>
                                          </p:val>
                                        </p:tav>
                                        <p:tav tm="100000">
                                          <p:val>
                                            <p:strVal val="#ppt_x"/>
                                          </p:val>
                                        </p:tav>
                                      </p:tavLst>
                                    </p:anim>
                                    <p:anim calcmode="lin" valueType="num">
                                      <p:cBhvr>
                                        <p:cTn id="9" dur="500" fill="hold"/>
                                        <p:tgtEl>
                                          <p:spTgt spid="16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61">
                                            <p:txEl>
                                              <p:pRg st="0" end="0"/>
                                            </p:txEl>
                                          </p:spTgt>
                                        </p:tgtEl>
                                        <p:attrNameLst>
                                          <p:attrName>style.visibility</p:attrName>
                                        </p:attrNameLst>
                                      </p:cBhvr>
                                      <p:to>
                                        <p:strVal val="visible"/>
                                      </p:to>
                                    </p:set>
                                    <p:animEffect transition="in" filter="fade">
                                      <p:cBhvr>
                                        <p:cTn id="13" dur="500"/>
                                        <p:tgtEl>
                                          <p:spTgt spid="161">
                                            <p:txEl>
                                              <p:pRg st="0" end="0"/>
                                            </p:txEl>
                                          </p:spTgt>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62"/>
                                        </p:tgtEl>
                                        <p:attrNameLst>
                                          <p:attrName>style.visibility</p:attrName>
                                        </p:attrNameLst>
                                      </p:cBhvr>
                                      <p:to>
                                        <p:strVal val="visible"/>
                                      </p:to>
                                    </p:set>
                                    <p:animEffect transition="in" filter="fade">
                                      <p:cBhvr>
                                        <p:cTn id="17" dur="500"/>
                                        <p:tgtEl>
                                          <p:spTgt spid="162"/>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171"/>
                                        </p:tgtEl>
                                        <p:attrNameLst>
                                          <p:attrName>style.visibility</p:attrName>
                                        </p:attrNameLst>
                                      </p:cBhvr>
                                      <p:to>
                                        <p:strVal val="visible"/>
                                      </p:to>
                                    </p:set>
                                    <p:anim calcmode="lin" valueType="num">
                                      <p:cBhvr additive="base">
                                        <p:cTn id="21" dur="500" fill="hold"/>
                                        <p:tgtEl>
                                          <p:spTgt spid="171"/>
                                        </p:tgtEl>
                                        <p:attrNameLst>
                                          <p:attrName>ppt_x</p:attrName>
                                        </p:attrNameLst>
                                      </p:cBhvr>
                                      <p:tavLst>
                                        <p:tav tm="0">
                                          <p:val>
                                            <p:strVal val="#ppt_x"/>
                                          </p:val>
                                        </p:tav>
                                        <p:tav tm="100000">
                                          <p:val>
                                            <p:strVal val="#ppt_x"/>
                                          </p:val>
                                        </p:tav>
                                      </p:tavLst>
                                    </p:anim>
                                    <p:anim calcmode="lin" valueType="num">
                                      <p:cBhvr additive="base">
                                        <p:cTn id="22" dur="500" fill="hold"/>
                                        <p:tgtEl>
                                          <p:spTgt spid="171"/>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16" presetClass="entr" presetSubtype="42" fill="hold" grpId="0" nodeType="afterEffect">
                                  <p:stCondLst>
                                    <p:cond delay="0"/>
                                  </p:stCondLst>
                                  <p:childTnLst>
                                    <p:set>
                                      <p:cBhvr>
                                        <p:cTn id="25" dur="1" fill="hold">
                                          <p:stCondLst>
                                            <p:cond delay="0"/>
                                          </p:stCondLst>
                                        </p:cTn>
                                        <p:tgtEl>
                                          <p:spTgt spid="212"/>
                                        </p:tgtEl>
                                        <p:attrNameLst>
                                          <p:attrName>style.visibility</p:attrName>
                                        </p:attrNameLst>
                                      </p:cBhvr>
                                      <p:to>
                                        <p:strVal val="visible"/>
                                      </p:to>
                                    </p:set>
                                    <p:animEffect transition="in" filter="barn(outHorizontal)">
                                      <p:cBhvr>
                                        <p:cTn id="26" dur="500"/>
                                        <p:tgtEl>
                                          <p:spTgt spid="212"/>
                                        </p:tgtEl>
                                      </p:cBhvr>
                                    </p:animEffect>
                                  </p:childTnLst>
                                </p:cTn>
                              </p:par>
                            </p:childTnLst>
                          </p:cTn>
                        </p:par>
                        <p:par>
                          <p:cTn id="27" fill="hold">
                            <p:stCondLst>
                              <p:cond delay="2500"/>
                            </p:stCondLst>
                            <p:childTnLst>
                              <p:par>
                                <p:cTn id="28" presetID="10" presetClass="entr" presetSubtype="0" fill="hold" grpId="0" nodeType="afterEffect" nodePh="1">
                                  <p:stCondLst>
                                    <p:cond delay="0"/>
                                  </p:stCondLst>
                                  <p:endCondLst>
                                    <p:cond evt="begin" delay="0">
                                      <p:tn val="28"/>
                                    </p:cond>
                                  </p:endCondLst>
                                  <p:childTnLst>
                                    <p:set>
                                      <p:cBhvr>
                                        <p:cTn id="29" dur="1" fill="hold">
                                          <p:stCondLst>
                                            <p:cond delay="0"/>
                                          </p:stCondLst>
                                        </p:cTn>
                                        <p:tgtEl>
                                          <p:spTgt spid="214">
                                            <p:txEl>
                                              <p:pRg st="0" end="0"/>
                                            </p:txEl>
                                          </p:spTgt>
                                        </p:tgtEl>
                                        <p:attrNameLst>
                                          <p:attrName>style.visibility</p:attrName>
                                        </p:attrNameLst>
                                      </p:cBhvr>
                                      <p:to>
                                        <p:strVal val="visible"/>
                                      </p:to>
                                    </p:set>
                                    <p:animEffect transition="in" filter="fade">
                                      <p:cBhvr>
                                        <p:cTn id="30" dur="500"/>
                                        <p:tgtEl>
                                          <p:spTgt spid="214">
                                            <p:txEl>
                                              <p:pRg st="0" end="0"/>
                                            </p:txEl>
                                          </p:spTgt>
                                        </p:tgtEl>
                                      </p:cBhvr>
                                    </p:animEffect>
                                  </p:childTnLst>
                                </p:cTn>
                              </p:par>
                            </p:childTnLst>
                          </p:cTn>
                        </p:par>
                        <p:par>
                          <p:cTn id="31" fill="hold">
                            <p:stCondLst>
                              <p:cond delay="3000"/>
                            </p:stCondLst>
                            <p:childTnLst>
                              <p:par>
                                <p:cTn id="32" presetID="2" presetClass="entr" presetSubtype="4" accel="50000" decel="50000" fill="hold" grpId="0" nodeType="afterEffect" nodePh="1">
                                  <p:stCondLst>
                                    <p:cond delay="0"/>
                                  </p:stCondLst>
                                  <p:endCondLst>
                                    <p:cond evt="begin" delay="0">
                                      <p:tn val="32"/>
                                    </p:cond>
                                  </p:endCondLst>
                                  <p:childTnLst>
                                    <p:set>
                                      <p:cBhvr>
                                        <p:cTn id="33" dur="1" fill="hold">
                                          <p:stCondLst>
                                            <p:cond delay="0"/>
                                          </p:stCondLst>
                                        </p:cTn>
                                        <p:tgtEl>
                                          <p:spTgt spid="213">
                                            <p:txEl>
                                              <p:pRg st="0" end="0"/>
                                            </p:txEl>
                                          </p:spTgt>
                                        </p:tgtEl>
                                        <p:attrNameLst>
                                          <p:attrName>style.visibility</p:attrName>
                                        </p:attrNameLst>
                                      </p:cBhvr>
                                      <p:to>
                                        <p:strVal val="visible"/>
                                      </p:to>
                                    </p:set>
                                    <p:anim calcmode="lin" valueType="num">
                                      <p:cBhvr additive="base">
                                        <p:cTn id="34" dur="500" fill="hold"/>
                                        <p:tgtEl>
                                          <p:spTgt spid="213">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13">
                                            <p:txEl>
                                              <p:pRg st="0" end="0"/>
                                            </p:txEl>
                                          </p:spTgt>
                                        </p:tgtEl>
                                        <p:attrNameLst>
                                          <p:attrName>ppt_y</p:attrName>
                                        </p:attrNameLst>
                                      </p:cBhvr>
                                      <p:tavLst>
                                        <p:tav tm="0">
                                          <p:val>
                                            <p:strVal val="1+#ppt_h/2"/>
                                          </p:val>
                                        </p:tav>
                                        <p:tav tm="100000">
                                          <p:val>
                                            <p:strVal val="#ppt_y"/>
                                          </p:val>
                                        </p:tav>
                                      </p:tavLst>
                                    </p:anim>
                                  </p:childTnLst>
                                </p:cTn>
                              </p:par>
                            </p:childTnLst>
                          </p:cTn>
                        </p:par>
                        <p:par>
                          <p:cTn id="36" fill="hold">
                            <p:stCondLst>
                              <p:cond delay="3500"/>
                            </p:stCondLst>
                            <p:childTnLst>
                              <p:par>
                                <p:cTn id="37" presetID="23" presetClass="entr" presetSubtype="16" fill="hold" grpId="0" nodeType="afterEffect">
                                  <p:stCondLst>
                                    <p:cond delay="0"/>
                                  </p:stCondLst>
                                  <p:childTnLst>
                                    <p:set>
                                      <p:cBhvr>
                                        <p:cTn id="38" dur="1" fill="hold">
                                          <p:stCondLst>
                                            <p:cond delay="0"/>
                                          </p:stCondLst>
                                        </p:cTn>
                                        <p:tgtEl>
                                          <p:spTgt spid="215"/>
                                        </p:tgtEl>
                                        <p:attrNameLst>
                                          <p:attrName>style.visibility</p:attrName>
                                        </p:attrNameLst>
                                      </p:cBhvr>
                                      <p:to>
                                        <p:strVal val="visible"/>
                                      </p:to>
                                    </p:set>
                                    <p:anim calcmode="lin" valueType="num">
                                      <p:cBhvr>
                                        <p:cTn id="39" dur="500" fill="hold"/>
                                        <p:tgtEl>
                                          <p:spTgt spid="215"/>
                                        </p:tgtEl>
                                        <p:attrNameLst>
                                          <p:attrName>ppt_w</p:attrName>
                                        </p:attrNameLst>
                                      </p:cBhvr>
                                      <p:tavLst>
                                        <p:tav tm="0">
                                          <p:val>
                                            <p:fltVal val="0"/>
                                          </p:val>
                                        </p:tav>
                                        <p:tav tm="100000">
                                          <p:val>
                                            <p:strVal val="#ppt_w"/>
                                          </p:val>
                                        </p:tav>
                                      </p:tavLst>
                                    </p:anim>
                                    <p:anim calcmode="lin" valueType="num">
                                      <p:cBhvr>
                                        <p:cTn id="40" dur="500" fill="hold"/>
                                        <p:tgtEl>
                                          <p:spTgt spid="215"/>
                                        </p:tgtEl>
                                        <p:attrNameLst>
                                          <p:attrName>ppt_h</p:attrName>
                                        </p:attrNameLst>
                                      </p:cBhvr>
                                      <p:tavLst>
                                        <p:tav tm="0">
                                          <p:val>
                                            <p:fltVal val="0"/>
                                          </p:val>
                                        </p:tav>
                                        <p:tav tm="100000">
                                          <p:val>
                                            <p:strVal val="#ppt_h"/>
                                          </p:val>
                                        </p:tav>
                                      </p:tavLst>
                                    </p:anim>
                                  </p:childTnLst>
                                </p:cTn>
                              </p:par>
                            </p:childTnLst>
                          </p:cTn>
                        </p:par>
                        <p:par>
                          <p:cTn id="41" fill="hold">
                            <p:stCondLst>
                              <p:cond delay="4000"/>
                            </p:stCondLst>
                            <p:childTnLst>
                              <p:par>
                                <p:cTn id="42" presetID="2" presetClass="entr" presetSubtype="4" accel="50000" decel="50000" fill="hold" nodeType="afterEffect">
                                  <p:stCondLst>
                                    <p:cond delay="0"/>
                                  </p:stCondLst>
                                  <p:childTnLst>
                                    <p:set>
                                      <p:cBhvr>
                                        <p:cTn id="43" dur="1" fill="hold">
                                          <p:stCondLst>
                                            <p:cond delay="0"/>
                                          </p:stCondLst>
                                        </p:cTn>
                                        <p:tgtEl>
                                          <p:spTgt spid="216"/>
                                        </p:tgtEl>
                                        <p:attrNameLst>
                                          <p:attrName>style.visibility</p:attrName>
                                        </p:attrNameLst>
                                      </p:cBhvr>
                                      <p:to>
                                        <p:strVal val="visible"/>
                                      </p:to>
                                    </p:set>
                                    <p:anim calcmode="lin" valueType="num">
                                      <p:cBhvr additive="base">
                                        <p:cTn id="44" dur="500" fill="hold"/>
                                        <p:tgtEl>
                                          <p:spTgt spid="216"/>
                                        </p:tgtEl>
                                        <p:attrNameLst>
                                          <p:attrName>ppt_x</p:attrName>
                                        </p:attrNameLst>
                                      </p:cBhvr>
                                      <p:tavLst>
                                        <p:tav tm="0">
                                          <p:val>
                                            <p:strVal val="#ppt_x"/>
                                          </p:val>
                                        </p:tav>
                                        <p:tav tm="100000">
                                          <p:val>
                                            <p:strVal val="#ppt_x"/>
                                          </p:val>
                                        </p:tav>
                                      </p:tavLst>
                                    </p:anim>
                                    <p:anim calcmode="lin" valueType="num">
                                      <p:cBhvr additive="base">
                                        <p:cTn id="45" dur="500" fill="hold"/>
                                        <p:tgtEl>
                                          <p:spTgt spid="216"/>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16" presetClass="entr" presetSubtype="42" fill="hold" grpId="0" nodeType="afterEffect">
                                  <p:stCondLst>
                                    <p:cond delay="0"/>
                                  </p:stCondLst>
                                  <p:childTnLst>
                                    <p:set>
                                      <p:cBhvr>
                                        <p:cTn id="48" dur="1" fill="hold">
                                          <p:stCondLst>
                                            <p:cond delay="0"/>
                                          </p:stCondLst>
                                        </p:cTn>
                                        <p:tgtEl>
                                          <p:spTgt spid="257"/>
                                        </p:tgtEl>
                                        <p:attrNameLst>
                                          <p:attrName>style.visibility</p:attrName>
                                        </p:attrNameLst>
                                      </p:cBhvr>
                                      <p:to>
                                        <p:strVal val="visible"/>
                                      </p:to>
                                    </p:set>
                                    <p:animEffect transition="in" filter="barn(outHorizontal)">
                                      <p:cBhvr>
                                        <p:cTn id="49" dur="500"/>
                                        <p:tgtEl>
                                          <p:spTgt spid="257"/>
                                        </p:tgtEl>
                                      </p:cBhvr>
                                    </p:animEffect>
                                  </p:childTnLst>
                                </p:cTn>
                              </p:par>
                            </p:childTnLst>
                          </p:cTn>
                        </p:par>
                        <p:par>
                          <p:cTn id="50" fill="hold">
                            <p:stCondLst>
                              <p:cond delay="5000"/>
                            </p:stCondLst>
                            <p:childTnLst>
                              <p:par>
                                <p:cTn id="51" presetID="10" presetClass="entr" presetSubtype="0" fill="hold" grpId="0" nodeType="afterEffect" nodePh="1">
                                  <p:stCondLst>
                                    <p:cond delay="0"/>
                                  </p:stCondLst>
                                  <p:endCondLst>
                                    <p:cond evt="begin" delay="0">
                                      <p:tn val="51"/>
                                    </p:cond>
                                  </p:endCondLst>
                                  <p:childTnLst>
                                    <p:set>
                                      <p:cBhvr>
                                        <p:cTn id="52" dur="1" fill="hold">
                                          <p:stCondLst>
                                            <p:cond delay="0"/>
                                          </p:stCondLst>
                                        </p:cTn>
                                        <p:tgtEl>
                                          <p:spTgt spid="259">
                                            <p:txEl>
                                              <p:pRg st="0" end="0"/>
                                            </p:txEl>
                                          </p:spTgt>
                                        </p:tgtEl>
                                        <p:attrNameLst>
                                          <p:attrName>style.visibility</p:attrName>
                                        </p:attrNameLst>
                                      </p:cBhvr>
                                      <p:to>
                                        <p:strVal val="visible"/>
                                      </p:to>
                                    </p:set>
                                    <p:animEffect transition="in" filter="fade">
                                      <p:cBhvr>
                                        <p:cTn id="53" dur="500"/>
                                        <p:tgtEl>
                                          <p:spTgt spid="259">
                                            <p:txEl>
                                              <p:pRg st="0" end="0"/>
                                            </p:txEl>
                                          </p:spTgt>
                                        </p:tgtEl>
                                      </p:cBhvr>
                                    </p:animEffect>
                                  </p:childTnLst>
                                </p:cTn>
                              </p:par>
                            </p:childTnLst>
                          </p:cTn>
                        </p:par>
                        <p:par>
                          <p:cTn id="54" fill="hold">
                            <p:stCondLst>
                              <p:cond delay="5500"/>
                            </p:stCondLst>
                            <p:childTnLst>
                              <p:par>
                                <p:cTn id="55" presetID="2" presetClass="entr" presetSubtype="4" accel="50000" decel="50000" fill="hold" grpId="0" nodeType="afterEffect" nodePh="1">
                                  <p:stCondLst>
                                    <p:cond delay="0"/>
                                  </p:stCondLst>
                                  <p:endCondLst>
                                    <p:cond evt="begin" delay="0">
                                      <p:tn val="55"/>
                                    </p:cond>
                                  </p:endCondLst>
                                  <p:childTnLst>
                                    <p:set>
                                      <p:cBhvr>
                                        <p:cTn id="56" dur="1" fill="hold">
                                          <p:stCondLst>
                                            <p:cond delay="0"/>
                                          </p:stCondLst>
                                        </p:cTn>
                                        <p:tgtEl>
                                          <p:spTgt spid="258">
                                            <p:txEl>
                                              <p:pRg st="0" end="0"/>
                                            </p:txEl>
                                          </p:spTgt>
                                        </p:tgtEl>
                                        <p:attrNameLst>
                                          <p:attrName>style.visibility</p:attrName>
                                        </p:attrNameLst>
                                      </p:cBhvr>
                                      <p:to>
                                        <p:strVal val="visible"/>
                                      </p:to>
                                    </p:set>
                                    <p:anim calcmode="lin" valueType="num">
                                      <p:cBhvr additive="base">
                                        <p:cTn id="57" dur="500" fill="hold"/>
                                        <p:tgtEl>
                                          <p:spTgt spid="258">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58">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6000"/>
                            </p:stCondLst>
                            <p:childTnLst>
                              <p:par>
                                <p:cTn id="60" presetID="23" presetClass="entr" presetSubtype="16" fill="hold" grpId="0" nodeType="afterEffect">
                                  <p:stCondLst>
                                    <p:cond delay="0"/>
                                  </p:stCondLst>
                                  <p:childTnLst>
                                    <p:set>
                                      <p:cBhvr>
                                        <p:cTn id="61" dur="1" fill="hold">
                                          <p:stCondLst>
                                            <p:cond delay="0"/>
                                          </p:stCondLst>
                                        </p:cTn>
                                        <p:tgtEl>
                                          <p:spTgt spid="260"/>
                                        </p:tgtEl>
                                        <p:attrNameLst>
                                          <p:attrName>style.visibility</p:attrName>
                                        </p:attrNameLst>
                                      </p:cBhvr>
                                      <p:to>
                                        <p:strVal val="visible"/>
                                      </p:to>
                                    </p:set>
                                    <p:anim calcmode="lin" valueType="num">
                                      <p:cBhvr>
                                        <p:cTn id="62" dur="500" fill="hold"/>
                                        <p:tgtEl>
                                          <p:spTgt spid="260"/>
                                        </p:tgtEl>
                                        <p:attrNameLst>
                                          <p:attrName>ppt_w</p:attrName>
                                        </p:attrNameLst>
                                      </p:cBhvr>
                                      <p:tavLst>
                                        <p:tav tm="0">
                                          <p:val>
                                            <p:fltVal val="0"/>
                                          </p:val>
                                        </p:tav>
                                        <p:tav tm="100000">
                                          <p:val>
                                            <p:strVal val="#ppt_w"/>
                                          </p:val>
                                        </p:tav>
                                      </p:tavLst>
                                    </p:anim>
                                    <p:anim calcmode="lin" valueType="num">
                                      <p:cBhvr>
                                        <p:cTn id="63" dur="500" fill="hold"/>
                                        <p:tgtEl>
                                          <p:spTgt spid="260"/>
                                        </p:tgtEl>
                                        <p:attrNameLst>
                                          <p:attrName>ppt_h</p:attrName>
                                        </p:attrNameLst>
                                      </p:cBhvr>
                                      <p:tavLst>
                                        <p:tav tm="0">
                                          <p:val>
                                            <p:fltVal val="0"/>
                                          </p:val>
                                        </p:tav>
                                        <p:tav tm="100000">
                                          <p:val>
                                            <p:strVal val="#ppt_h"/>
                                          </p:val>
                                        </p:tav>
                                      </p:tavLst>
                                    </p:anim>
                                  </p:childTnLst>
                                </p:cTn>
                              </p:par>
                            </p:childTnLst>
                          </p:cTn>
                        </p:par>
                        <p:par>
                          <p:cTn id="64" fill="hold">
                            <p:stCondLst>
                              <p:cond delay="6500"/>
                            </p:stCondLst>
                            <p:childTnLst>
                              <p:par>
                                <p:cTn id="65" presetID="2" presetClass="entr" presetSubtype="4" accel="50000" decel="50000" fill="hold" nodeType="afterEffect">
                                  <p:stCondLst>
                                    <p:cond delay="0"/>
                                  </p:stCondLst>
                                  <p:childTnLst>
                                    <p:set>
                                      <p:cBhvr>
                                        <p:cTn id="66" dur="1" fill="hold">
                                          <p:stCondLst>
                                            <p:cond delay="0"/>
                                          </p:stCondLst>
                                        </p:cTn>
                                        <p:tgtEl>
                                          <p:spTgt spid="261"/>
                                        </p:tgtEl>
                                        <p:attrNameLst>
                                          <p:attrName>style.visibility</p:attrName>
                                        </p:attrNameLst>
                                      </p:cBhvr>
                                      <p:to>
                                        <p:strVal val="visible"/>
                                      </p:to>
                                    </p:set>
                                    <p:anim calcmode="lin" valueType="num">
                                      <p:cBhvr additive="base">
                                        <p:cTn id="67" dur="500" fill="hold"/>
                                        <p:tgtEl>
                                          <p:spTgt spid="261"/>
                                        </p:tgtEl>
                                        <p:attrNameLst>
                                          <p:attrName>ppt_x</p:attrName>
                                        </p:attrNameLst>
                                      </p:cBhvr>
                                      <p:tavLst>
                                        <p:tav tm="0">
                                          <p:val>
                                            <p:strVal val="#ppt_x"/>
                                          </p:val>
                                        </p:tav>
                                        <p:tav tm="100000">
                                          <p:val>
                                            <p:strVal val="#ppt_x"/>
                                          </p:val>
                                        </p:tav>
                                      </p:tavLst>
                                    </p:anim>
                                    <p:anim calcmode="lin" valueType="num">
                                      <p:cBhvr additive="base">
                                        <p:cTn id="68" dur="500" fill="hold"/>
                                        <p:tgtEl>
                                          <p:spTgt spid="261"/>
                                        </p:tgtEl>
                                        <p:attrNameLst>
                                          <p:attrName>ppt_y</p:attrName>
                                        </p:attrNameLst>
                                      </p:cBhvr>
                                      <p:tavLst>
                                        <p:tav tm="0">
                                          <p:val>
                                            <p:strVal val="1+#ppt_h/2"/>
                                          </p:val>
                                        </p:tav>
                                        <p:tav tm="100000">
                                          <p:val>
                                            <p:strVal val="#ppt_y"/>
                                          </p:val>
                                        </p:tav>
                                      </p:tavLst>
                                    </p:anim>
                                  </p:childTnLst>
                                </p:cTn>
                              </p:par>
                            </p:childTnLst>
                          </p:cTn>
                        </p:par>
                        <p:par>
                          <p:cTn id="69" fill="hold">
                            <p:stCondLst>
                              <p:cond delay="7000"/>
                            </p:stCondLst>
                            <p:childTnLst>
                              <p:par>
                                <p:cTn id="70" presetID="16" presetClass="entr" presetSubtype="42" fill="hold" grpId="0" nodeType="afterEffect">
                                  <p:stCondLst>
                                    <p:cond delay="0"/>
                                  </p:stCondLst>
                                  <p:childTnLst>
                                    <p:set>
                                      <p:cBhvr>
                                        <p:cTn id="71" dur="1" fill="hold">
                                          <p:stCondLst>
                                            <p:cond delay="0"/>
                                          </p:stCondLst>
                                        </p:cTn>
                                        <p:tgtEl>
                                          <p:spTgt spid="302"/>
                                        </p:tgtEl>
                                        <p:attrNameLst>
                                          <p:attrName>style.visibility</p:attrName>
                                        </p:attrNameLst>
                                      </p:cBhvr>
                                      <p:to>
                                        <p:strVal val="visible"/>
                                      </p:to>
                                    </p:set>
                                    <p:animEffect transition="in" filter="barn(outHorizontal)">
                                      <p:cBhvr>
                                        <p:cTn id="72" dur="500"/>
                                        <p:tgtEl>
                                          <p:spTgt spid="302"/>
                                        </p:tgtEl>
                                      </p:cBhvr>
                                    </p:animEffect>
                                  </p:childTnLst>
                                </p:cTn>
                              </p:par>
                            </p:childTnLst>
                          </p:cTn>
                        </p:par>
                        <p:par>
                          <p:cTn id="73" fill="hold">
                            <p:stCondLst>
                              <p:cond delay="7500"/>
                            </p:stCondLst>
                            <p:childTnLst>
                              <p:par>
                                <p:cTn id="74" presetID="10" presetClass="entr" presetSubtype="0" fill="hold" grpId="0" nodeType="afterEffect" nodePh="1">
                                  <p:stCondLst>
                                    <p:cond delay="0"/>
                                  </p:stCondLst>
                                  <p:endCondLst>
                                    <p:cond evt="begin" delay="0">
                                      <p:tn val="74"/>
                                    </p:cond>
                                  </p:endCondLst>
                                  <p:childTnLst>
                                    <p:set>
                                      <p:cBhvr>
                                        <p:cTn id="75" dur="1" fill="hold">
                                          <p:stCondLst>
                                            <p:cond delay="0"/>
                                          </p:stCondLst>
                                        </p:cTn>
                                        <p:tgtEl>
                                          <p:spTgt spid="304">
                                            <p:txEl>
                                              <p:pRg st="0" end="0"/>
                                            </p:txEl>
                                          </p:spTgt>
                                        </p:tgtEl>
                                        <p:attrNameLst>
                                          <p:attrName>style.visibility</p:attrName>
                                        </p:attrNameLst>
                                      </p:cBhvr>
                                      <p:to>
                                        <p:strVal val="visible"/>
                                      </p:to>
                                    </p:set>
                                    <p:animEffect transition="in" filter="fade">
                                      <p:cBhvr>
                                        <p:cTn id="76" dur="500"/>
                                        <p:tgtEl>
                                          <p:spTgt spid="304">
                                            <p:txEl>
                                              <p:pRg st="0" end="0"/>
                                            </p:txEl>
                                          </p:spTgt>
                                        </p:tgtEl>
                                      </p:cBhvr>
                                    </p:animEffect>
                                  </p:childTnLst>
                                </p:cTn>
                              </p:par>
                            </p:childTnLst>
                          </p:cTn>
                        </p:par>
                        <p:par>
                          <p:cTn id="77" fill="hold">
                            <p:stCondLst>
                              <p:cond delay="8000"/>
                            </p:stCondLst>
                            <p:childTnLst>
                              <p:par>
                                <p:cTn id="78" presetID="2" presetClass="entr" presetSubtype="4" accel="50000" decel="50000" fill="hold" grpId="0" nodeType="afterEffect" nodePh="1">
                                  <p:stCondLst>
                                    <p:cond delay="0"/>
                                  </p:stCondLst>
                                  <p:endCondLst>
                                    <p:cond evt="begin" delay="0">
                                      <p:tn val="78"/>
                                    </p:cond>
                                  </p:endCondLst>
                                  <p:childTnLst>
                                    <p:set>
                                      <p:cBhvr>
                                        <p:cTn id="79" dur="1" fill="hold">
                                          <p:stCondLst>
                                            <p:cond delay="0"/>
                                          </p:stCondLst>
                                        </p:cTn>
                                        <p:tgtEl>
                                          <p:spTgt spid="303">
                                            <p:txEl>
                                              <p:pRg st="0" end="0"/>
                                            </p:txEl>
                                          </p:spTgt>
                                        </p:tgtEl>
                                        <p:attrNameLst>
                                          <p:attrName>style.visibility</p:attrName>
                                        </p:attrNameLst>
                                      </p:cBhvr>
                                      <p:to>
                                        <p:strVal val="visible"/>
                                      </p:to>
                                    </p:set>
                                    <p:anim calcmode="lin" valueType="num">
                                      <p:cBhvr additive="base">
                                        <p:cTn id="80" dur="500" fill="hold"/>
                                        <p:tgtEl>
                                          <p:spTgt spid="303">
                                            <p:txEl>
                                              <p:pRg st="0" end="0"/>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30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p:bldP spid="161" grpId="0" build="p">
        <p:tmplLst>
          <p:tmpl lvl="1">
            <p:tnLst>
              <p:par>
                <p:cTn presetID="10" presetClass="entr" presetSubtype="0" fill="hold" nodeType="afterEffect">
                  <p:stCondLst>
                    <p:cond delay="0"/>
                  </p:stCondLst>
                  <p:childTnLst>
                    <p:set>
                      <p:cBhvr>
                        <p:cTn dur="1" fill="hold">
                          <p:stCondLst>
                            <p:cond delay="0"/>
                          </p:stCondLst>
                        </p:cTn>
                        <p:tgtEl>
                          <p:spTgt spid="161"/>
                        </p:tgtEl>
                        <p:attrNameLst>
                          <p:attrName>style.visibility</p:attrName>
                        </p:attrNameLst>
                      </p:cBhvr>
                      <p:to>
                        <p:strVal val="visible"/>
                      </p:to>
                    </p:set>
                    <p:animEffect transition="in" filter="fade">
                      <p:cBhvr>
                        <p:cTn dur="500"/>
                        <p:tgtEl>
                          <p:spTgt spid="161"/>
                        </p:tgtEl>
                      </p:cBhvr>
                    </p:animEffect>
                  </p:childTnLst>
                </p:cTn>
              </p:par>
            </p:tnLst>
          </p:tmpl>
        </p:tmplLst>
      </p:bldP>
      <p:bldP spid="212" grpId="0"/>
      <p:bldP spid="213"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213"/>
                        </p:tgtEl>
                        <p:attrNameLst>
                          <p:attrName>style.visibility</p:attrName>
                        </p:attrNameLst>
                      </p:cBhvr>
                      <p:to>
                        <p:strVal val="visible"/>
                      </p:to>
                    </p:set>
                    <p:anim calcmode="lin" valueType="num">
                      <p:cBhvr additive="base">
                        <p:cTn dur="500" fill="hold"/>
                        <p:tgtEl>
                          <p:spTgt spid="213"/>
                        </p:tgtEl>
                        <p:attrNameLst>
                          <p:attrName>ppt_x</p:attrName>
                        </p:attrNameLst>
                      </p:cBhvr>
                      <p:tavLst>
                        <p:tav tm="0">
                          <p:val>
                            <p:strVal val="#ppt_x"/>
                          </p:val>
                        </p:tav>
                        <p:tav tm="100000">
                          <p:val>
                            <p:strVal val="#ppt_x"/>
                          </p:val>
                        </p:tav>
                      </p:tavLst>
                    </p:anim>
                    <p:anim calcmode="lin" valueType="num">
                      <p:cBhvr additive="base">
                        <p:cTn dur="500" fill="hold"/>
                        <p:tgtEl>
                          <p:spTgt spid="213"/>
                        </p:tgtEl>
                        <p:attrNameLst>
                          <p:attrName>ppt_y</p:attrName>
                        </p:attrNameLst>
                      </p:cBhvr>
                      <p:tavLst>
                        <p:tav tm="0">
                          <p:val>
                            <p:strVal val="1+#ppt_h/2"/>
                          </p:val>
                        </p:tav>
                        <p:tav tm="100000">
                          <p:val>
                            <p:strVal val="#ppt_y"/>
                          </p:val>
                        </p:tav>
                      </p:tavLst>
                    </p:anim>
                  </p:childTnLst>
                </p:cTn>
              </p:par>
            </p:tnLst>
          </p:tmpl>
        </p:tmplLst>
      </p:bldP>
      <p:bldP spid="214"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214"/>
                        </p:tgtEl>
                        <p:attrNameLst>
                          <p:attrName>style.visibility</p:attrName>
                        </p:attrNameLst>
                      </p:cBhvr>
                      <p:to>
                        <p:strVal val="visible"/>
                      </p:to>
                    </p:set>
                    <p:animEffect transition="in" filter="fade">
                      <p:cBhvr>
                        <p:cTn dur="500"/>
                        <p:tgtEl>
                          <p:spTgt spid="214"/>
                        </p:tgtEl>
                      </p:cBhvr>
                    </p:animEffect>
                  </p:childTnLst>
                </p:cTn>
              </p:par>
            </p:tnLst>
          </p:tmpl>
        </p:tmplLst>
      </p:bldP>
      <p:bldP spid="215" grpId="0" animBg="1"/>
      <p:bldP spid="257" grpId="0"/>
      <p:bldP spid="258"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258"/>
                        </p:tgtEl>
                        <p:attrNameLst>
                          <p:attrName>style.visibility</p:attrName>
                        </p:attrNameLst>
                      </p:cBhvr>
                      <p:to>
                        <p:strVal val="visible"/>
                      </p:to>
                    </p:set>
                    <p:anim calcmode="lin" valueType="num">
                      <p:cBhvr additive="base">
                        <p:cTn dur="500" fill="hold"/>
                        <p:tgtEl>
                          <p:spTgt spid="258"/>
                        </p:tgtEl>
                        <p:attrNameLst>
                          <p:attrName>ppt_x</p:attrName>
                        </p:attrNameLst>
                      </p:cBhvr>
                      <p:tavLst>
                        <p:tav tm="0">
                          <p:val>
                            <p:strVal val="#ppt_x"/>
                          </p:val>
                        </p:tav>
                        <p:tav tm="100000">
                          <p:val>
                            <p:strVal val="#ppt_x"/>
                          </p:val>
                        </p:tav>
                      </p:tavLst>
                    </p:anim>
                    <p:anim calcmode="lin" valueType="num">
                      <p:cBhvr additive="base">
                        <p:cTn dur="500" fill="hold"/>
                        <p:tgtEl>
                          <p:spTgt spid="258"/>
                        </p:tgtEl>
                        <p:attrNameLst>
                          <p:attrName>ppt_y</p:attrName>
                        </p:attrNameLst>
                      </p:cBhvr>
                      <p:tavLst>
                        <p:tav tm="0">
                          <p:val>
                            <p:strVal val="1+#ppt_h/2"/>
                          </p:val>
                        </p:tav>
                        <p:tav tm="100000">
                          <p:val>
                            <p:strVal val="#ppt_y"/>
                          </p:val>
                        </p:tav>
                      </p:tavLst>
                    </p:anim>
                  </p:childTnLst>
                </p:cTn>
              </p:par>
            </p:tnLst>
          </p:tmpl>
        </p:tmplLst>
      </p:bldP>
      <p:bldP spid="25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259"/>
                        </p:tgtEl>
                        <p:attrNameLst>
                          <p:attrName>style.visibility</p:attrName>
                        </p:attrNameLst>
                      </p:cBhvr>
                      <p:to>
                        <p:strVal val="visible"/>
                      </p:to>
                    </p:set>
                    <p:animEffect transition="in" filter="fade">
                      <p:cBhvr>
                        <p:cTn dur="500"/>
                        <p:tgtEl>
                          <p:spTgt spid="259"/>
                        </p:tgtEl>
                      </p:cBhvr>
                    </p:animEffect>
                  </p:childTnLst>
                </p:cTn>
              </p:par>
            </p:tnLst>
          </p:tmpl>
        </p:tmplLst>
      </p:bldP>
      <p:bldP spid="260" grpId="0" animBg="1"/>
      <p:bldP spid="302" grpId="0"/>
      <p:bldP spid="303"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03"/>
                        </p:tgtEl>
                        <p:attrNameLst>
                          <p:attrName>style.visibility</p:attrName>
                        </p:attrNameLst>
                      </p:cBhvr>
                      <p:to>
                        <p:strVal val="visible"/>
                      </p:to>
                    </p:set>
                    <p:anim calcmode="lin" valueType="num">
                      <p:cBhvr additive="base">
                        <p:cTn dur="500" fill="hold"/>
                        <p:tgtEl>
                          <p:spTgt spid="303"/>
                        </p:tgtEl>
                        <p:attrNameLst>
                          <p:attrName>ppt_x</p:attrName>
                        </p:attrNameLst>
                      </p:cBhvr>
                      <p:tavLst>
                        <p:tav tm="0">
                          <p:val>
                            <p:strVal val="#ppt_x"/>
                          </p:val>
                        </p:tav>
                        <p:tav tm="100000">
                          <p:val>
                            <p:strVal val="#ppt_x"/>
                          </p:val>
                        </p:tav>
                      </p:tavLst>
                    </p:anim>
                    <p:anim calcmode="lin" valueType="num">
                      <p:cBhvr additive="base">
                        <p:cTn dur="500" fill="hold"/>
                        <p:tgtEl>
                          <p:spTgt spid="303"/>
                        </p:tgtEl>
                        <p:attrNameLst>
                          <p:attrName>ppt_y</p:attrName>
                        </p:attrNameLst>
                      </p:cBhvr>
                      <p:tavLst>
                        <p:tav tm="0">
                          <p:val>
                            <p:strVal val="1+#ppt_h/2"/>
                          </p:val>
                        </p:tav>
                        <p:tav tm="100000">
                          <p:val>
                            <p:strVal val="#ppt_y"/>
                          </p:val>
                        </p:tav>
                      </p:tavLst>
                    </p:anim>
                  </p:childTnLst>
                </p:cTn>
              </p:par>
            </p:tnLst>
          </p:tmpl>
        </p:tmplLst>
      </p:bldP>
      <p:bldP spid="304"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04"/>
                        </p:tgtEl>
                        <p:attrNameLst>
                          <p:attrName>style.visibility</p:attrName>
                        </p:attrNameLst>
                      </p:cBhvr>
                      <p:to>
                        <p:strVal val="visible"/>
                      </p:to>
                    </p:set>
                    <p:animEffect transition="in" filter="fade">
                      <p:cBhvr>
                        <p:cTn dur="500"/>
                        <p:tgtEl>
                          <p:spTgt spid="304"/>
                        </p:tgtEl>
                      </p:cBhvr>
                    </p:animEffect>
                  </p:childTnLst>
                </p:cTn>
              </p:par>
            </p:tnLst>
          </p:tmpl>
        </p:tmplLst>
      </p:bldP>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mockup">
    <p:spTree>
      <p:nvGrpSpPr>
        <p:cNvPr id="1" name=""/>
        <p:cNvGrpSpPr/>
        <p:nvPr/>
      </p:nvGrpSpPr>
      <p:grpSpPr>
        <a:xfrm>
          <a:off x="0" y="0"/>
          <a:ext cx="0" cy="0"/>
          <a:chOff x="0" y="0"/>
          <a:chExt cx="0" cy="0"/>
        </a:xfrm>
      </p:grpSpPr>
      <p:sp>
        <p:nvSpPr>
          <p:cNvPr id="28" name="Title 1"/>
          <p:cNvSpPr>
            <a:spLocks noGrp="1"/>
          </p:cNvSpPr>
          <p:nvPr>
            <p:ph type="title" hasCustomPrompt="1"/>
          </p:nvPr>
        </p:nvSpPr>
        <p:spPr>
          <a:xfrm>
            <a:off x="2350352" y="517427"/>
            <a:ext cx="4443296" cy="310112"/>
          </a:xfrm>
          <a:prstGeom prst="rect">
            <a:avLst/>
          </a:prstGeom>
        </p:spPr>
        <p:txBody>
          <a:bodyPr wrap="none" lIns="0" tIns="0" rIns="0" bIns="0" anchor="ctr">
            <a:noAutofit/>
          </a:bodyPr>
          <a:lstStyle>
            <a:lvl1pPr algn="ctr">
              <a:defRPr sz="24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29" name="Text Placeholder 3"/>
          <p:cNvSpPr>
            <a:spLocks noGrp="1"/>
          </p:cNvSpPr>
          <p:nvPr>
            <p:ph type="body" sz="half" idx="2" hasCustomPrompt="1"/>
          </p:nvPr>
        </p:nvSpPr>
        <p:spPr>
          <a:xfrm>
            <a:off x="3271838" y="862246"/>
            <a:ext cx="2600325"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grpSp>
        <p:nvGrpSpPr>
          <p:cNvPr id="30" name="Group 29"/>
          <p:cNvGrpSpPr/>
          <p:nvPr userDrawn="1"/>
        </p:nvGrpSpPr>
        <p:grpSpPr>
          <a:xfrm>
            <a:off x="2497931" y="1143000"/>
            <a:ext cx="4148138" cy="76200"/>
            <a:chOff x="508000" y="2487613"/>
            <a:chExt cx="2818606" cy="76200"/>
          </a:xfrm>
        </p:grpSpPr>
        <p:sp>
          <p:nvSpPr>
            <p:cNvPr id="31" name="Rectangle 30"/>
            <p:cNvSpPr/>
            <p:nvPr userDrawn="1"/>
          </p:nvSpPr>
          <p:spPr>
            <a:xfrm>
              <a:off x="508000" y="2487613"/>
              <a:ext cx="469924"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976948" y="2487613"/>
              <a:ext cx="469924" cy="7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1446882" y="2487613"/>
              <a:ext cx="469924" cy="76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userDrawn="1"/>
          </p:nvSpPr>
          <p:spPr>
            <a:xfrm>
              <a:off x="1916815" y="2487613"/>
              <a:ext cx="469924" cy="76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userDrawn="1"/>
          </p:nvSpPr>
          <p:spPr>
            <a:xfrm>
              <a:off x="2386749" y="2487613"/>
              <a:ext cx="469924" cy="76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userDrawn="1"/>
          </p:nvSpPr>
          <p:spPr>
            <a:xfrm>
              <a:off x="2856682" y="2487613"/>
              <a:ext cx="469924"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Pentagon 36"/>
          <p:cNvSpPr>
            <a:spLocks noChangeAspect="1"/>
          </p:cNvSpPr>
          <p:nvPr userDrawn="1"/>
        </p:nvSpPr>
        <p:spPr>
          <a:xfrm rot="5400000">
            <a:off x="8501871" y="773413"/>
            <a:ext cx="394954" cy="495300"/>
          </a:xfrm>
          <a:prstGeom prst="homePlate">
            <a:avLst>
              <a:gd name="adj" fmla="val 3190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38" name="Slide Number Placeholder 4"/>
          <p:cNvSpPr txBox="1">
            <a:spLocks/>
          </p:cNvSpPr>
          <p:nvPr userDrawn="1"/>
        </p:nvSpPr>
        <p:spPr>
          <a:xfrm>
            <a:off x="8426147" y="790539"/>
            <a:ext cx="546403" cy="403892"/>
          </a:xfrm>
          <a:prstGeom prst="rect">
            <a:avLst/>
          </a:prstGeom>
        </p:spPr>
        <p:txBody>
          <a:bodyPr vert="horz" lIns="91440" tIns="45720" rIns="91440" bIns="4572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36B7D2-B98C-44FD-8D04-7EC62A564975}" type="slidenum">
              <a:rPr lang="en-US" sz="1200" smtClean="0"/>
              <a:pPr/>
              <a:t>‹#›</a:t>
            </a:fld>
            <a:endParaRPr lang="en-US" sz="1200" dirty="0"/>
          </a:p>
        </p:txBody>
      </p:sp>
      <p:sp>
        <p:nvSpPr>
          <p:cNvPr id="47" name="Rectangle 46"/>
          <p:cNvSpPr/>
          <p:nvPr userDrawn="1"/>
        </p:nvSpPr>
        <p:spPr>
          <a:xfrm>
            <a:off x="0" y="4716236"/>
            <a:ext cx="9156700" cy="13652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grpSp>
        <p:nvGrpSpPr>
          <p:cNvPr id="48" name="Group 47"/>
          <p:cNvGrpSpPr/>
          <p:nvPr userDrawn="1"/>
        </p:nvGrpSpPr>
        <p:grpSpPr>
          <a:xfrm>
            <a:off x="1066800" y="2011136"/>
            <a:ext cx="2503625" cy="3638550"/>
            <a:chOff x="1066800" y="1073150"/>
            <a:chExt cx="2503625" cy="3638550"/>
          </a:xfrm>
        </p:grpSpPr>
        <p:grpSp>
          <p:nvGrpSpPr>
            <p:cNvPr id="49" name="Group 66"/>
            <p:cNvGrpSpPr/>
            <p:nvPr/>
          </p:nvGrpSpPr>
          <p:grpSpPr>
            <a:xfrm>
              <a:off x="1066800" y="1073150"/>
              <a:ext cx="2503625" cy="3638550"/>
              <a:chOff x="1208088" y="2017712"/>
              <a:chExt cx="1206500" cy="1563688"/>
            </a:xfrm>
          </p:grpSpPr>
          <p:sp>
            <p:nvSpPr>
              <p:cNvPr id="51" name="Rectangle 50"/>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2" name="Rectangle 51"/>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3" name="Freeform 52"/>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lumMod val="75000"/>
                  <a:lumOff val="2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50" name="Oval 49"/>
            <p:cNvSpPr/>
            <p:nvPr/>
          </p:nvSpPr>
          <p:spPr>
            <a:xfrm>
              <a:off x="2243074" y="1149491"/>
              <a:ext cx="151077" cy="15107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Picture Placeholder 7"/>
          <p:cNvSpPr>
            <a:spLocks noGrp="1"/>
          </p:cNvSpPr>
          <p:nvPr>
            <p:ph type="pic" sz="quarter" idx="14" hasCustomPrompt="1"/>
          </p:nvPr>
        </p:nvSpPr>
        <p:spPr>
          <a:xfrm>
            <a:off x="1305151" y="2319110"/>
            <a:ext cx="2006691" cy="3028951"/>
          </a:xfrm>
          <a:prstGeom prst="rect">
            <a:avLst/>
          </a:prstGeom>
          <a:ln w="3175">
            <a:solidFill>
              <a:schemeClr val="tx1">
                <a:lumMod val="50000"/>
                <a:lumOff val="50000"/>
              </a:schemeClr>
            </a:solidFill>
          </a:ln>
        </p:spPr>
        <p:txBody>
          <a:bodyPr tIns="822960" bIns="0" anchor="ctr"/>
          <a:lstStyle>
            <a:lvl1pPr algn="ctr">
              <a:buNone/>
              <a:defRPr sz="1400" b="1">
                <a:solidFill>
                  <a:schemeClr val="tx1">
                    <a:lumMod val="50000"/>
                    <a:lumOff val="50000"/>
                  </a:schemeClr>
                </a:solidFill>
              </a:defRPr>
            </a:lvl1pPr>
          </a:lstStyle>
          <a:p>
            <a:r>
              <a:rPr lang="en-US" dirty="0" smtClean="0"/>
              <a:t>Click Icon To Add Image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anim calcmode="lin" valueType="num">
                                      <p:cBhvr>
                                        <p:cTn id="8" dur="500" fill="hold"/>
                                        <p:tgtEl>
                                          <p:spTgt spid="28"/>
                                        </p:tgtEl>
                                        <p:attrNameLst>
                                          <p:attrName>ppt_x</p:attrName>
                                        </p:attrNameLst>
                                      </p:cBhvr>
                                      <p:tavLst>
                                        <p:tav tm="0">
                                          <p:val>
                                            <p:strVal val="#ppt_x"/>
                                          </p:val>
                                        </p:tav>
                                        <p:tav tm="100000">
                                          <p:val>
                                            <p:strVal val="#ppt_x"/>
                                          </p:val>
                                        </p:tav>
                                      </p:tavLst>
                                    </p:anim>
                                    <p:anim calcmode="lin" valueType="num">
                                      <p:cBhvr>
                                        <p:cTn id="9" dur="500" fill="hold"/>
                                        <p:tgtEl>
                                          <p:spTgt spid="2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29">
                                            <p:txEl>
                                              <p:pRg st="0" end="0"/>
                                            </p:txEl>
                                          </p:spTgt>
                                        </p:tgtEl>
                                        <p:attrNameLst>
                                          <p:attrName>style.visibility</p:attrName>
                                        </p:attrNameLst>
                                      </p:cBhvr>
                                      <p:to>
                                        <p:strVal val="visible"/>
                                      </p:to>
                                    </p:set>
                                    <p:animEffect transition="in" filter="fade">
                                      <p:cBhvr>
                                        <p:cTn id="13" dur="500"/>
                                        <p:tgtEl>
                                          <p:spTgt spid="29">
                                            <p:txEl>
                                              <p:pRg st="0" end="0"/>
                                            </p:txEl>
                                          </p:spTgt>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par>
                          <p:cTn id="18" fill="hold">
                            <p:stCondLst>
                              <p:cond delay="1500"/>
                            </p:stCondLst>
                            <p:childTnLst>
                              <p:par>
                                <p:cTn id="19" presetID="12" presetClass="entr" presetSubtype="4" fill="hold" nodeType="after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slide(fromBottom)">
                                      <p:cBhvr>
                                        <p:cTn id="21" dur="500"/>
                                        <p:tgtEl>
                                          <p:spTgt spid="48"/>
                                        </p:tgtEl>
                                      </p:cBhvr>
                                    </p:animEffect>
                                  </p:childTnLst>
                                </p:cTn>
                              </p:par>
                            </p:childTnLst>
                          </p:cTn>
                        </p:par>
                        <p:par>
                          <p:cTn id="22" fill="hold">
                            <p:stCondLst>
                              <p:cond delay="2000"/>
                            </p:stCondLst>
                            <p:childTnLst>
                              <p:par>
                                <p:cTn id="23" presetID="16" presetClass="entr" presetSubtype="42"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barn(outHorizontal)">
                                      <p:cBhvr>
                                        <p:cTn id="25" dur="500"/>
                                        <p:tgtEl>
                                          <p:spTgt spid="54"/>
                                        </p:tgtEl>
                                      </p:cBhvr>
                                    </p:animEffect>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down)">
                                      <p:cBhvr>
                                        <p:cTn id="29"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47" grpId="0" animBg="1"/>
      <p:bldP spid="54" grpId="0" animBg="1"/>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_mockup">
    <p:spTree>
      <p:nvGrpSpPr>
        <p:cNvPr id="1" name=""/>
        <p:cNvGrpSpPr/>
        <p:nvPr/>
      </p:nvGrpSpPr>
      <p:grpSpPr>
        <a:xfrm>
          <a:off x="0" y="0"/>
          <a:ext cx="0" cy="0"/>
          <a:chOff x="0" y="0"/>
          <a:chExt cx="0" cy="0"/>
        </a:xfrm>
      </p:grpSpPr>
      <p:sp>
        <p:nvSpPr>
          <p:cNvPr id="19" name="Title 1"/>
          <p:cNvSpPr>
            <a:spLocks noGrp="1"/>
          </p:cNvSpPr>
          <p:nvPr>
            <p:ph type="title" hasCustomPrompt="1"/>
          </p:nvPr>
        </p:nvSpPr>
        <p:spPr>
          <a:xfrm>
            <a:off x="2350352" y="517427"/>
            <a:ext cx="4443296" cy="310112"/>
          </a:xfrm>
          <a:prstGeom prst="rect">
            <a:avLst/>
          </a:prstGeom>
        </p:spPr>
        <p:txBody>
          <a:bodyPr wrap="none" lIns="0" tIns="0" rIns="0" bIns="0" anchor="ctr">
            <a:noAutofit/>
          </a:bodyPr>
          <a:lstStyle>
            <a:lvl1pPr algn="ctr">
              <a:defRPr sz="24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3" name="Text Placeholder 3"/>
          <p:cNvSpPr>
            <a:spLocks noGrp="1"/>
          </p:cNvSpPr>
          <p:nvPr>
            <p:ph type="body" sz="half" idx="2" hasCustomPrompt="1"/>
          </p:nvPr>
        </p:nvSpPr>
        <p:spPr>
          <a:xfrm>
            <a:off x="3271838" y="862246"/>
            <a:ext cx="2600325"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grpSp>
        <p:nvGrpSpPr>
          <p:cNvPr id="34" name="Group 33"/>
          <p:cNvGrpSpPr/>
          <p:nvPr userDrawn="1"/>
        </p:nvGrpSpPr>
        <p:grpSpPr>
          <a:xfrm>
            <a:off x="2497931" y="1143000"/>
            <a:ext cx="4148138" cy="76200"/>
            <a:chOff x="508000" y="2487613"/>
            <a:chExt cx="2818606" cy="76200"/>
          </a:xfrm>
        </p:grpSpPr>
        <p:sp>
          <p:nvSpPr>
            <p:cNvPr id="35" name="Rectangle 34"/>
            <p:cNvSpPr/>
            <p:nvPr userDrawn="1"/>
          </p:nvSpPr>
          <p:spPr>
            <a:xfrm>
              <a:off x="508000" y="2487613"/>
              <a:ext cx="469924"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976948" y="2487613"/>
              <a:ext cx="469924" cy="7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1446882" y="2487613"/>
              <a:ext cx="469924" cy="76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userDrawn="1"/>
          </p:nvSpPr>
          <p:spPr>
            <a:xfrm>
              <a:off x="1916815" y="2487613"/>
              <a:ext cx="469924" cy="76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userDrawn="1"/>
          </p:nvSpPr>
          <p:spPr>
            <a:xfrm>
              <a:off x="2386749" y="2487613"/>
              <a:ext cx="469924" cy="76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p:cNvSpPr/>
            <p:nvPr userDrawn="1"/>
          </p:nvSpPr>
          <p:spPr>
            <a:xfrm>
              <a:off x="2856682" y="2487613"/>
              <a:ext cx="469924"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Pentagon 40"/>
          <p:cNvSpPr>
            <a:spLocks noChangeAspect="1"/>
          </p:cNvSpPr>
          <p:nvPr userDrawn="1"/>
        </p:nvSpPr>
        <p:spPr>
          <a:xfrm rot="5400000">
            <a:off x="8501871" y="773413"/>
            <a:ext cx="394954" cy="495300"/>
          </a:xfrm>
          <a:prstGeom prst="homePlate">
            <a:avLst>
              <a:gd name="adj" fmla="val 3190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42" name="Slide Number Placeholder 4"/>
          <p:cNvSpPr txBox="1">
            <a:spLocks/>
          </p:cNvSpPr>
          <p:nvPr userDrawn="1"/>
        </p:nvSpPr>
        <p:spPr>
          <a:xfrm>
            <a:off x="8426147" y="790539"/>
            <a:ext cx="546403" cy="403892"/>
          </a:xfrm>
          <a:prstGeom prst="rect">
            <a:avLst/>
          </a:prstGeom>
        </p:spPr>
        <p:txBody>
          <a:bodyPr vert="horz" lIns="91440" tIns="45720" rIns="91440" bIns="4572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36B7D2-B98C-44FD-8D04-7EC62A564975}" type="slidenum">
              <a:rPr lang="en-US" sz="1200" smtClean="0"/>
              <a:pPr/>
              <a:t>‹#›</a:t>
            </a:fld>
            <a:endParaRPr lang="en-US" sz="1200" dirty="0"/>
          </a:p>
        </p:txBody>
      </p:sp>
      <p:sp>
        <p:nvSpPr>
          <p:cNvPr id="43" name="Rectangle 42"/>
          <p:cNvSpPr/>
          <p:nvPr userDrawn="1"/>
        </p:nvSpPr>
        <p:spPr>
          <a:xfrm>
            <a:off x="0" y="4730750"/>
            <a:ext cx="9156700" cy="13652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grpSp>
        <p:nvGrpSpPr>
          <p:cNvPr id="44" name="Group 17"/>
          <p:cNvGrpSpPr/>
          <p:nvPr userDrawn="1"/>
        </p:nvGrpSpPr>
        <p:grpSpPr>
          <a:xfrm>
            <a:off x="329772" y="1979835"/>
            <a:ext cx="3947410" cy="3140765"/>
            <a:chOff x="2094899" y="1081795"/>
            <a:chExt cx="4400683" cy="3501414"/>
          </a:xfrm>
        </p:grpSpPr>
        <p:sp>
          <p:nvSpPr>
            <p:cNvPr id="45" name="Freeform 44"/>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pPr algn="l"/>
              <a:endParaRPr lang="en-US" dirty="0"/>
            </a:p>
          </p:txBody>
        </p:sp>
        <p:sp>
          <p:nvSpPr>
            <p:cNvPr id="46"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91440" tIns="45720" rIns="91440" bIns="45720" numCol="1" anchor="t" anchorCtr="0" compatLnSpc="1">
              <a:prstTxWarp prst="textNoShape">
                <a:avLst/>
              </a:prstTxWarp>
            </a:bodyPr>
            <a:lstStyle/>
            <a:p>
              <a:pPr algn="l"/>
              <a:r>
                <a:rPr lang="en-US" dirty="0" smtClean="0"/>
                <a:t> </a:t>
              </a:r>
              <a:endParaRPr lang="en-US" dirty="0"/>
            </a:p>
          </p:txBody>
        </p:sp>
        <p:sp>
          <p:nvSpPr>
            <p:cNvPr id="47"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91440" tIns="45720" rIns="91440" bIns="45720" numCol="1" anchor="t" anchorCtr="0" compatLnSpc="1">
              <a:prstTxWarp prst="textNoShape">
                <a:avLst/>
              </a:prstTxWarp>
            </a:bodyPr>
            <a:lstStyle/>
            <a:p>
              <a:pPr algn="l"/>
              <a:endParaRPr lang="en-US" dirty="0"/>
            </a:p>
          </p:txBody>
        </p:sp>
      </p:grpSp>
      <p:sp>
        <p:nvSpPr>
          <p:cNvPr id="48" name="Picture Placeholder 7"/>
          <p:cNvSpPr>
            <a:spLocks noGrp="1"/>
          </p:cNvSpPr>
          <p:nvPr>
            <p:ph type="pic" sz="quarter" idx="10" hasCustomPrompt="1"/>
          </p:nvPr>
        </p:nvSpPr>
        <p:spPr>
          <a:xfrm>
            <a:off x="491971" y="2121694"/>
            <a:ext cx="3623013" cy="2040731"/>
          </a:xfrm>
          <a:prstGeom prst="rect">
            <a:avLst/>
          </a:prstGeom>
          <a:solidFill>
            <a:schemeClr val="bg1"/>
          </a:solidFill>
          <a:ln>
            <a:noFill/>
          </a:ln>
        </p:spPr>
        <p:txBody>
          <a:bodyPr tIns="0" bIns="365760" anchor="b"/>
          <a:lstStyle>
            <a:lvl1pPr algn="ctr">
              <a:buNone/>
              <a:defRPr sz="1400" b="1">
                <a:solidFill>
                  <a:schemeClr val="tx1">
                    <a:lumMod val="50000"/>
                    <a:lumOff val="50000"/>
                  </a:schemeClr>
                </a:solidFill>
              </a:defRPr>
            </a:lvl1pPr>
          </a:lstStyle>
          <a:p>
            <a:r>
              <a:rPr lang="en-US" dirty="0" smtClean="0"/>
              <a:t>Click Icon To Add Image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33">
                                            <p:txEl>
                                              <p:pRg st="0" end="0"/>
                                            </p:txEl>
                                          </p:spTgt>
                                        </p:tgtEl>
                                        <p:attrNameLst>
                                          <p:attrName>style.visibility</p:attrName>
                                        </p:attrNameLst>
                                      </p:cBhvr>
                                      <p:to>
                                        <p:strVal val="visible"/>
                                      </p:to>
                                    </p:set>
                                    <p:animEffect transition="in" filter="fade">
                                      <p:cBhvr>
                                        <p:cTn id="13" dur="500"/>
                                        <p:tgtEl>
                                          <p:spTgt spid="33">
                                            <p:txEl>
                                              <p:pRg st="0" end="0"/>
                                            </p:txEl>
                                          </p:spTgt>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 calcmode="lin" valueType="num">
                                      <p:cBhvr additive="base">
                                        <p:cTn id="21" dur="500" fill="hold"/>
                                        <p:tgtEl>
                                          <p:spTgt spid="44"/>
                                        </p:tgtEl>
                                        <p:attrNameLst>
                                          <p:attrName>ppt_x</p:attrName>
                                        </p:attrNameLst>
                                      </p:cBhvr>
                                      <p:tavLst>
                                        <p:tav tm="0">
                                          <p:val>
                                            <p:strVal val="#ppt_x"/>
                                          </p:val>
                                        </p:tav>
                                        <p:tav tm="100000">
                                          <p:val>
                                            <p:strVal val="#ppt_x"/>
                                          </p:val>
                                        </p:tav>
                                      </p:tavLst>
                                    </p:anim>
                                    <p:anim calcmode="lin" valueType="num">
                                      <p:cBhvr additive="base">
                                        <p:cTn id="22" dur="500" fill="hold"/>
                                        <p:tgtEl>
                                          <p:spTgt spid="44"/>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2" presetClass="entr" presetSubtype="4"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2500"/>
                            </p:stCondLst>
                            <p:childTnLst>
                              <p:par>
                                <p:cTn id="28" presetID="22" presetClass="entr" presetSubtype="4"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wipe(down)">
                                      <p:cBhvr>
                                        <p:cTn id="3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3" grpId="0" build="p">
        <p:tmplLst>
          <p:tmpl lvl="1">
            <p:tnLst>
              <p:par>
                <p:cTn presetID="10" presetClass="entr" presetSubtype="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43" grpId="0" animBg="1"/>
      <p:bldP spid="48" grpId="0" animBg="1"/>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_mock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350352" y="517427"/>
            <a:ext cx="4443296" cy="310112"/>
          </a:xfrm>
          <a:prstGeom prst="rect">
            <a:avLst/>
          </a:prstGeom>
        </p:spPr>
        <p:txBody>
          <a:bodyPr wrap="none" lIns="0" tIns="0" rIns="0" bIns="0" anchor="ctr">
            <a:noAutofit/>
          </a:bodyPr>
          <a:lstStyle>
            <a:lvl1pPr algn="ctr">
              <a:defRPr sz="24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3271838" y="862246"/>
            <a:ext cx="2600325"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grpSp>
        <p:nvGrpSpPr>
          <p:cNvPr id="31" name="Group 30"/>
          <p:cNvGrpSpPr/>
          <p:nvPr userDrawn="1"/>
        </p:nvGrpSpPr>
        <p:grpSpPr>
          <a:xfrm>
            <a:off x="2497931" y="1143000"/>
            <a:ext cx="4148138" cy="76200"/>
            <a:chOff x="508000" y="2487613"/>
            <a:chExt cx="2818606" cy="76200"/>
          </a:xfrm>
        </p:grpSpPr>
        <p:sp>
          <p:nvSpPr>
            <p:cNvPr id="32" name="Rectangle 31"/>
            <p:cNvSpPr/>
            <p:nvPr userDrawn="1"/>
          </p:nvSpPr>
          <p:spPr>
            <a:xfrm>
              <a:off x="508000" y="2487613"/>
              <a:ext cx="469924"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a:off x="976948" y="2487613"/>
              <a:ext cx="469924" cy="7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1446882" y="2487613"/>
              <a:ext cx="469924" cy="76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userDrawn="1"/>
          </p:nvSpPr>
          <p:spPr>
            <a:xfrm>
              <a:off x="1916815" y="2487613"/>
              <a:ext cx="469924" cy="76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p:cNvSpPr/>
            <p:nvPr userDrawn="1"/>
          </p:nvSpPr>
          <p:spPr>
            <a:xfrm>
              <a:off x="2386749" y="2487613"/>
              <a:ext cx="469924" cy="76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userDrawn="1"/>
          </p:nvSpPr>
          <p:spPr>
            <a:xfrm>
              <a:off x="2856682" y="2487613"/>
              <a:ext cx="469924"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Pentagon 45"/>
          <p:cNvSpPr>
            <a:spLocks noChangeAspect="1"/>
          </p:cNvSpPr>
          <p:nvPr userDrawn="1"/>
        </p:nvSpPr>
        <p:spPr>
          <a:xfrm rot="5400000">
            <a:off x="8501871" y="773413"/>
            <a:ext cx="394954" cy="495300"/>
          </a:xfrm>
          <a:prstGeom prst="homePlate">
            <a:avLst>
              <a:gd name="adj" fmla="val 3190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47" name="Slide Number Placeholder 4"/>
          <p:cNvSpPr txBox="1">
            <a:spLocks/>
          </p:cNvSpPr>
          <p:nvPr userDrawn="1"/>
        </p:nvSpPr>
        <p:spPr>
          <a:xfrm>
            <a:off x="8426147" y="790539"/>
            <a:ext cx="546403" cy="403892"/>
          </a:xfrm>
          <a:prstGeom prst="rect">
            <a:avLst/>
          </a:prstGeom>
        </p:spPr>
        <p:txBody>
          <a:bodyPr vert="horz" lIns="91440" tIns="45720" rIns="91440" bIns="4572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36B7D2-B98C-44FD-8D04-7EC62A564975}" type="slidenum">
              <a:rPr lang="en-US" sz="1200" smtClean="0"/>
              <a:pPr/>
              <a:t>‹#›</a:t>
            </a:fld>
            <a:endParaRPr lang="en-US" sz="1200" dirty="0"/>
          </a:p>
        </p:txBody>
      </p:sp>
      <p:grpSp>
        <p:nvGrpSpPr>
          <p:cNvPr id="48" name="Group 300"/>
          <p:cNvGrpSpPr/>
          <p:nvPr userDrawn="1"/>
        </p:nvGrpSpPr>
        <p:grpSpPr>
          <a:xfrm>
            <a:off x="533400" y="2153711"/>
            <a:ext cx="3882522" cy="2030568"/>
            <a:chOff x="2844800" y="1304396"/>
            <a:chExt cx="2803525" cy="1466250"/>
          </a:xfrm>
        </p:grpSpPr>
        <p:grpSp>
          <p:nvGrpSpPr>
            <p:cNvPr id="49" name="Group 44"/>
            <p:cNvGrpSpPr/>
            <p:nvPr/>
          </p:nvGrpSpPr>
          <p:grpSpPr>
            <a:xfrm>
              <a:off x="3209925" y="1304396"/>
              <a:ext cx="2073275" cy="1397000"/>
              <a:chOff x="4843457" y="992546"/>
              <a:chExt cx="2073275" cy="1397000"/>
            </a:xfrm>
          </p:grpSpPr>
          <p:sp>
            <p:nvSpPr>
              <p:cNvPr id="54"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5" name="Rectangle 13"/>
              <p:cNvSpPr>
                <a:spLocks noChangeArrowheads="1"/>
              </p:cNvSpPr>
              <p:nvPr/>
            </p:nvSpPr>
            <p:spPr bwMode="auto">
              <a:xfrm>
                <a:off x="4926007" y="1068746"/>
                <a:ext cx="1914525" cy="1181100"/>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6"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0" name="Group 43"/>
            <p:cNvGrpSpPr/>
            <p:nvPr/>
          </p:nvGrpSpPr>
          <p:grpSpPr>
            <a:xfrm>
              <a:off x="2844800" y="2648409"/>
              <a:ext cx="2803525" cy="122237"/>
              <a:chOff x="4462463" y="2425701"/>
              <a:chExt cx="2803525" cy="122237"/>
            </a:xfrm>
          </p:grpSpPr>
          <p:sp>
            <p:nvSpPr>
              <p:cNvPr id="51"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3"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sp>
        <p:nvSpPr>
          <p:cNvPr id="57" name="Picture Placeholder 7"/>
          <p:cNvSpPr>
            <a:spLocks noGrp="1"/>
          </p:cNvSpPr>
          <p:nvPr>
            <p:ph type="pic" sz="quarter" idx="10" hasCustomPrompt="1"/>
          </p:nvPr>
        </p:nvSpPr>
        <p:spPr>
          <a:xfrm>
            <a:off x="1148975" y="2259239"/>
            <a:ext cx="2651372" cy="1635672"/>
          </a:xfrm>
          <a:prstGeom prst="rect">
            <a:avLst/>
          </a:prstGeom>
          <a:ln>
            <a:noFill/>
          </a:ln>
        </p:spPr>
        <p:txBody>
          <a:bodyPr bIns="457200" anchor="b"/>
          <a:lstStyle>
            <a:lvl1pPr algn="ctr">
              <a:buNone/>
              <a:defRPr sz="1200" b="1">
                <a:solidFill>
                  <a:schemeClr val="tx1">
                    <a:lumMod val="50000"/>
                    <a:lumOff val="50000"/>
                  </a:schemeClr>
                </a:solidFill>
              </a:defRPr>
            </a:lvl1pPr>
          </a:lstStyle>
          <a:p>
            <a:r>
              <a:rPr lang="en-US" dirty="0" smtClean="0"/>
              <a:t>Click Icon To Add Image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anim calcmode="lin" valueType="num">
                                      <p:cBhvr>
                                        <p:cTn id="8" dur="500" fill="hold"/>
                                        <p:tgtEl>
                                          <p:spTgt spid="29"/>
                                        </p:tgtEl>
                                        <p:attrNameLst>
                                          <p:attrName>ppt_x</p:attrName>
                                        </p:attrNameLst>
                                      </p:cBhvr>
                                      <p:tavLst>
                                        <p:tav tm="0">
                                          <p:val>
                                            <p:strVal val="#ppt_x"/>
                                          </p:val>
                                        </p:tav>
                                        <p:tav tm="100000">
                                          <p:val>
                                            <p:strVal val="#ppt_x"/>
                                          </p:val>
                                        </p:tav>
                                      </p:tavLst>
                                    </p:anim>
                                    <p:anim calcmode="lin" valueType="num">
                                      <p:cBhvr>
                                        <p:cTn id="9" dur="500" fill="hold"/>
                                        <p:tgtEl>
                                          <p:spTgt spid="2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30">
                                            <p:txEl>
                                              <p:pRg st="0" end="0"/>
                                            </p:txEl>
                                          </p:spTgt>
                                        </p:tgtEl>
                                        <p:attrNameLst>
                                          <p:attrName>style.visibility</p:attrName>
                                        </p:attrNameLst>
                                      </p:cBhvr>
                                      <p:to>
                                        <p:strVal val="visible"/>
                                      </p:to>
                                    </p:set>
                                    <p:animEffect transition="in" filter="fade">
                                      <p:cBhvr>
                                        <p:cTn id="13" dur="500"/>
                                        <p:tgtEl>
                                          <p:spTgt spid="30">
                                            <p:txEl>
                                              <p:pRg st="0" end="0"/>
                                            </p:txEl>
                                          </p:spTgt>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par>
                          <p:cTn id="18" fill="hold">
                            <p:stCondLst>
                              <p:cond delay="1500"/>
                            </p:stCondLst>
                            <p:childTnLst>
                              <p:par>
                                <p:cTn id="19" presetID="53" presetClass="entr" presetSubtype="0" fill="hold"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wipe(down)">
                                      <p:cBhvr>
                                        <p:cTn id="2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build="p">
        <p:tmplLst>
          <p:tmpl lvl="1">
            <p:tnLst>
              <p:par>
                <p:cTn presetID="10" presetClass="entr" presetSubtype="0"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57" grpId="0"/>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6_mockup">
    <p:spTree>
      <p:nvGrpSpPr>
        <p:cNvPr id="1" name=""/>
        <p:cNvGrpSpPr/>
        <p:nvPr/>
      </p:nvGrpSpPr>
      <p:grpSpPr>
        <a:xfrm>
          <a:off x="0" y="0"/>
          <a:ext cx="0" cy="0"/>
          <a:chOff x="0" y="0"/>
          <a:chExt cx="0" cy="0"/>
        </a:xfrm>
      </p:grpSpPr>
      <p:sp>
        <p:nvSpPr>
          <p:cNvPr id="19" name="Title 1"/>
          <p:cNvSpPr>
            <a:spLocks noGrp="1"/>
          </p:cNvSpPr>
          <p:nvPr>
            <p:ph type="title" hasCustomPrompt="1"/>
          </p:nvPr>
        </p:nvSpPr>
        <p:spPr>
          <a:xfrm>
            <a:off x="2350352" y="517427"/>
            <a:ext cx="4443296" cy="310112"/>
          </a:xfrm>
          <a:prstGeom prst="rect">
            <a:avLst/>
          </a:prstGeom>
        </p:spPr>
        <p:txBody>
          <a:bodyPr wrap="none" lIns="0" tIns="0" rIns="0" bIns="0" anchor="ctr">
            <a:noAutofit/>
          </a:bodyPr>
          <a:lstStyle>
            <a:lvl1pPr algn="ctr">
              <a:defRPr sz="24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1" name="Text Placeholder 3"/>
          <p:cNvSpPr>
            <a:spLocks noGrp="1"/>
          </p:cNvSpPr>
          <p:nvPr>
            <p:ph type="body" sz="half" idx="2" hasCustomPrompt="1"/>
          </p:nvPr>
        </p:nvSpPr>
        <p:spPr>
          <a:xfrm>
            <a:off x="3271838" y="862246"/>
            <a:ext cx="2600325"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grpSp>
        <p:nvGrpSpPr>
          <p:cNvPr id="32" name="Group 31"/>
          <p:cNvGrpSpPr/>
          <p:nvPr userDrawn="1"/>
        </p:nvGrpSpPr>
        <p:grpSpPr>
          <a:xfrm>
            <a:off x="2497931" y="1143000"/>
            <a:ext cx="4148138" cy="76200"/>
            <a:chOff x="508000" y="2487613"/>
            <a:chExt cx="2818606" cy="76200"/>
          </a:xfrm>
        </p:grpSpPr>
        <p:sp>
          <p:nvSpPr>
            <p:cNvPr id="33" name="Rectangle 32"/>
            <p:cNvSpPr/>
            <p:nvPr userDrawn="1"/>
          </p:nvSpPr>
          <p:spPr>
            <a:xfrm>
              <a:off x="508000" y="2487613"/>
              <a:ext cx="469924"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976948" y="2487613"/>
              <a:ext cx="469924" cy="7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1446882" y="2487613"/>
              <a:ext cx="469924" cy="76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userDrawn="1"/>
          </p:nvSpPr>
          <p:spPr>
            <a:xfrm>
              <a:off x="1916815" y="2487613"/>
              <a:ext cx="469924" cy="76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userDrawn="1"/>
          </p:nvSpPr>
          <p:spPr>
            <a:xfrm>
              <a:off x="2386749" y="2487613"/>
              <a:ext cx="469924" cy="76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userDrawn="1"/>
          </p:nvSpPr>
          <p:spPr>
            <a:xfrm>
              <a:off x="2856682" y="2487613"/>
              <a:ext cx="469924"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Pentagon 38"/>
          <p:cNvSpPr>
            <a:spLocks noChangeAspect="1"/>
          </p:cNvSpPr>
          <p:nvPr userDrawn="1"/>
        </p:nvSpPr>
        <p:spPr>
          <a:xfrm rot="5400000">
            <a:off x="8501871" y="773413"/>
            <a:ext cx="394954" cy="495300"/>
          </a:xfrm>
          <a:prstGeom prst="homePlate">
            <a:avLst>
              <a:gd name="adj" fmla="val 3190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41" name="Slide Number Placeholder 4"/>
          <p:cNvSpPr txBox="1">
            <a:spLocks/>
          </p:cNvSpPr>
          <p:nvPr userDrawn="1"/>
        </p:nvSpPr>
        <p:spPr>
          <a:xfrm>
            <a:off x="8426147" y="790539"/>
            <a:ext cx="546403" cy="403892"/>
          </a:xfrm>
          <a:prstGeom prst="rect">
            <a:avLst/>
          </a:prstGeom>
        </p:spPr>
        <p:txBody>
          <a:bodyPr vert="horz" lIns="91440" tIns="45720" rIns="91440" bIns="4572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36B7D2-B98C-44FD-8D04-7EC62A564975}" type="slidenum">
              <a:rPr lang="en-US" sz="1200" smtClean="0"/>
              <a:pPr/>
              <a:t>‹#›</a:t>
            </a:fld>
            <a:endParaRPr lang="en-US" sz="1200" dirty="0"/>
          </a:p>
        </p:txBody>
      </p:sp>
      <p:grpSp>
        <p:nvGrpSpPr>
          <p:cNvPr id="42" name="Group 41"/>
          <p:cNvGrpSpPr/>
          <p:nvPr userDrawn="1"/>
        </p:nvGrpSpPr>
        <p:grpSpPr>
          <a:xfrm>
            <a:off x="373995" y="2215513"/>
            <a:ext cx="4595978" cy="3662814"/>
            <a:chOff x="373995" y="1130568"/>
            <a:chExt cx="4595978" cy="3662814"/>
          </a:xfrm>
        </p:grpSpPr>
        <p:pic>
          <p:nvPicPr>
            <p:cNvPr id="43" name="Picture 42" descr="browser.jpg"/>
            <p:cNvPicPr>
              <a:picLocks noChangeAspect="1"/>
            </p:cNvPicPr>
            <p:nvPr userDrawn="1"/>
          </p:nvPicPr>
          <p:blipFill>
            <a:blip r:embed="rId2"/>
            <a:stretch>
              <a:fillRect/>
            </a:stretch>
          </p:blipFill>
          <p:spPr>
            <a:xfrm>
              <a:off x="373995" y="1130568"/>
              <a:ext cx="4516114" cy="3384875"/>
            </a:xfrm>
            <a:prstGeom prst="rect">
              <a:avLst/>
            </a:prstGeom>
            <a:ln>
              <a:solidFill>
                <a:schemeClr val="bg1">
                  <a:lumMod val="75000"/>
                </a:schemeClr>
              </a:solidFill>
            </a:ln>
          </p:spPr>
        </p:pic>
        <p:pic>
          <p:nvPicPr>
            <p:cNvPr id="44" name="Picture 43" descr="browser.jpg"/>
            <p:cNvPicPr>
              <a:picLocks noChangeAspect="1"/>
            </p:cNvPicPr>
            <p:nvPr userDrawn="1"/>
          </p:nvPicPr>
          <p:blipFill>
            <a:blip r:embed="rId2"/>
            <a:stretch>
              <a:fillRect/>
            </a:stretch>
          </p:blipFill>
          <p:spPr>
            <a:xfrm>
              <a:off x="453859" y="1408507"/>
              <a:ext cx="4516114" cy="3384875"/>
            </a:xfrm>
            <a:prstGeom prst="rect">
              <a:avLst/>
            </a:prstGeom>
            <a:ln>
              <a:solidFill>
                <a:schemeClr val="bg1">
                  <a:lumMod val="75000"/>
                </a:schemeClr>
              </a:solidFill>
            </a:ln>
          </p:spPr>
        </p:pic>
      </p:grpSp>
      <p:sp>
        <p:nvSpPr>
          <p:cNvPr id="45" name="Picture Placeholder 7"/>
          <p:cNvSpPr>
            <a:spLocks noGrp="1"/>
          </p:cNvSpPr>
          <p:nvPr>
            <p:ph type="pic" sz="quarter" idx="10" hasCustomPrompt="1"/>
          </p:nvPr>
        </p:nvSpPr>
        <p:spPr>
          <a:xfrm>
            <a:off x="450849" y="2726419"/>
            <a:ext cx="4524375" cy="3159125"/>
          </a:xfrm>
          <a:prstGeom prst="rect">
            <a:avLst/>
          </a:prstGeom>
          <a:ln>
            <a:noFill/>
          </a:ln>
        </p:spPr>
        <p:txBody>
          <a:bodyPr bIns="1097280" anchor="b"/>
          <a:lstStyle>
            <a:lvl1pPr algn="ctr">
              <a:buNone/>
              <a:defRPr sz="1800" b="1">
                <a:solidFill>
                  <a:schemeClr val="tx1">
                    <a:lumMod val="50000"/>
                    <a:lumOff val="50000"/>
                  </a:schemeClr>
                </a:solidFill>
              </a:defRPr>
            </a:lvl1pPr>
          </a:lstStyle>
          <a:p>
            <a:r>
              <a:rPr lang="en-US" dirty="0" smtClean="0"/>
              <a:t>Click Icon To Add Image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31">
                                            <p:txEl>
                                              <p:pRg st="0" end="0"/>
                                            </p:txEl>
                                          </p:spTgt>
                                        </p:tgtEl>
                                        <p:attrNameLst>
                                          <p:attrName>style.visibility</p:attrName>
                                        </p:attrNameLst>
                                      </p:cBhvr>
                                      <p:to>
                                        <p:strVal val="visible"/>
                                      </p:to>
                                    </p:set>
                                    <p:animEffect transition="in" filter="fade">
                                      <p:cBhvr>
                                        <p:cTn id="13" dur="500"/>
                                        <p:tgtEl>
                                          <p:spTgt spid="31">
                                            <p:txEl>
                                              <p:pRg st="0" end="0"/>
                                            </p:txEl>
                                          </p:spTgt>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500" fill="hold"/>
                                        <p:tgtEl>
                                          <p:spTgt spid="42"/>
                                        </p:tgtEl>
                                        <p:attrNameLst>
                                          <p:attrName>ppt_x</p:attrName>
                                        </p:attrNameLst>
                                      </p:cBhvr>
                                      <p:tavLst>
                                        <p:tav tm="0">
                                          <p:val>
                                            <p:strVal val="#ppt_x"/>
                                          </p:val>
                                        </p:tav>
                                        <p:tav tm="100000">
                                          <p:val>
                                            <p:strVal val="#ppt_x"/>
                                          </p:val>
                                        </p:tav>
                                      </p:tavLst>
                                    </p:anim>
                                    <p:anim calcmode="lin" valueType="num">
                                      <p:cBhvr additive="base">
                                        <p:cTn id="22" dur="50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16" presetClass="entr" presetSubtype="37" fill="hold" grpId="0" nodeType="after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barn(outVertical)">
                                      <p:cBhvr>
                                        <p:cTn id="2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1" grpId="0" build="p">
        <p:tmplLst>
          <p:tmpl lvl="1">
            <p:tnLst>
              <p:par>
                <p:cTn presetID="10" presetClass="entr" presetSubtype="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45" grpId="0"/>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64704"/>
            <a:ext cx="8229600" cy="792088"/>
          </a:xfrm>
          <a:prstGeom prst="rect">
            <a:avLst/>
          </a:prstGeom>
        </p:spPr>
        <p:txBody>
          <a:bodyPr>
            <a:normAutofit/>
          </a:bodyPr>
          <a:lstStyle>
            <a:lvl1pPr>
              <a:defRPr sz="3200" b="1">
                <a:solidFill>
                  <a:srgbClr val="34426F"/>
                </a:solidFill>
                <a:latin typeface="Trebuchet MS" panose="020B0603020202020204" pitchFamily="34" charset="0"/>
              </a:defRPr>
            </a:lvl1pPr>
          </a:lstStyle>
          <a:p>
            <a:r>
              <a:rPr lang="ru-RU" dirty="0" smtClean="0"/>
              <a:t>Образец заголовка</a:t>
            </a:r>
            <a:endParaRPr lang="en-US" dirty="0"/>
          </a:p>
        </p:txBody>
      </p:sp>
      <p:sp>
        <p:nvSpPr>
          <p:cNvPr id="3" name="Объект 2"/>
          <p:cNvSpPr>
            <a:spLocks noGrp="1"/>
          </p:cNvSpPr>
          <p:nvPr>
            <p:ph idx="1"/>
          </p:nvPr>
        </p:nvSpPr>
        <p:spPr>
          <a:xfrm>
            <a:off x="457200" y="1700809"/>
            <a:ext cx="8229600" cy="4425355"/>
          </a:xfrm>
          <a:prstGeom prst="rect">
            <a:avLst/>
          </a:prstGeom>
        </p:spPr>
        <p:txBody>
          <a:bodyPr/>
          <a:lstStyle>
            <a:lvl1pPr marL="457189" indent="-287993">
              <a:spcBef>
                <a:spcPts val="600"/>
              </a:spcBef>
              <a:buClr>
                <a:schemeClr val="tx2">
                  <a:lumMod val="75000"/>
                </a:schemeClr>
              </a:buClr>
              <a:buSzPct val="70000"/>
              <a:buFontTx/>
              <a:buBlip>
                <a:blip r:embed="rId2"/>
              </a:buBlip>
              <a:defRPr/>
            </a:lvl1pPr>
            <a:lvl2pPr marL="742932" indent="-287993">
              <a:buSzPct val="65000"/>
              <a:buFontTx/>
              <a:buBlip>
                <a:blip r:embed="rId3"/>
              </a:buBlip>
              <a:defRPr/>
            </a:lvl2pPr>
            <a:lvl3pPr marL="1043974" indent="-287993">
              <a:buSzPct val="70000"/>
              <a:buFontTx/>
              <a:buBlip>
                <a:blip r:embed="rId4"/>
              </a:buBlip>
              <a:defRPr/>
            </a:lvl3pPr>
            <a:lvl4pPr marL="1331967" indent="-287993">
              <a:buFont typeface="Calibri" panose="020F0502020204030204" pitchFamily="34" charset="0"/>
              <a:buChar char="−"/>
              <a:defRPr/>
            </a:lvl4pPr>
            <a:lvl5pPr marL="1655959" indent="-287993">
              <a:spcBef>
                <a:spcPts val="600"/>
              </a:spcBef>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en-US" dirty="0"/>
          </a:p>
        </p:txBody>
      </p:sp>
      <p:sp>
        <p:nvSpPr>
          <p:cNvPr id="4" name="Дата 3"/>
          <p:cNvSpPr>
            <a:spLocks noGrp="1"/>
          </p:cNvSpPr>
          <p:nvPr>
            <p:ph type="dt" sz="half" idx="10"/>
          </p:nvPr>
        </p:nvSpPr>
        <p:spPr>
          <a:xfrm>
            <a:off x="457200" y="6356352"/>
            <a:ext cx="2133600" cy="365125"/>
          </a:xfrm>
          <a:prstGeom prst="rect">
            <a:avLst/>
          </a:prstGeom>
        </p:spPr>
        <p:txBody>
          <a:bodyPr/>
          <a:lstStyle/>
          <a:p>
            <a:fld id="{F61A92A7-0415-4406-8790-ED235983F898}" type="datetimeFigureOut">
              <a:rPr lang="en-US" smtClean="0"/>
              <a:t>9/28/2016</a:t>
            </a:fld>
            <a:endParaRPr lang="en-US"/>
          </a:p>
        </p:txBody>
      </p:sp>
      <p:sp>
        <p:nvSpPr>
          <p:cNvPr id="5" name="Нижний колонтитул 4"/>
          <p:cNvSpPr>
            <a:spLocks noGrp="1"/>
          </p:cNvSpPr>
          <p:nvPr>
            <p:ph type="ftr" sz="quarter" idx="11"/>
          </p:nvPr>
        </p:nvSpPr>
        <p:spPr>
          <a:xfrm>
            <a:off x="3124200" y="6356352"/>
            <a:ext cx="2895600" cy="365125"/>
          </a:xfrm>
          <a:prstGeom prst="rect">
            <a:avLst/>
          </a:prstGeom>
        </p:spPr>
        <p:txBody>
          <a:bodyPr/>
          <a:lstStyle/>
          <a:p>
            <a:endParaRPr lang="en-US"/>
          </a:p>
        </p:txBody>
      </p:sp>
      <p:sp>
        <p:nvSpPr>
          <p:cNvPr id="6" name="Номер слайда 5"/>
          <p:cNvSpPr>
            <a:spLocks noGrp="1"/>
          </p:cNvSpPr>
          <p:nvPr>
            <p:ph type="sldNum" sz="quarter" idx="12"/>
          </p:nvPr>
        </p:nvSpPr>
        <p:spPr>
          <a:xfrm>
            <a:off x="6553200" y="6356352"/>
            <a:ext cx="2133600" cy="365125"/>
          </a:xfrm>
          <a:prstGeom prst="rect">
            <a:avLst/>
          </a:prstGeom>
        </p:spPr>
        <p:txBody>
          <a:bodyPr/>
          <a:lstStyle/>
          <a:p>
            <a:fld id="{2B1FA6FE-5062-4ECA-9973-83FB082C854C}" type="slidenum">
              <a:rPr lang="en-US" smtClean="0"/>
              <a:t>‹#›</a:t>
            </a:fld>
            <a:endParaRPr lang="en-US"/>
          </a:p>
        </p:txBody>
      </p:sp>
    </p:spTree>
    <p:extLst>
      <p:ext uri="{BB962C8B-B14F-4D97-AF65-F5344CB8AC3E}">
        <p14:creationId xmlns:p14="http://schemas.microsoft.com/office/powerpoint/2010/main" val="961093706"/>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628652" y="176742"/>
            <a:ext cx="6919680" cy="1325033"/>
          </a:xfrm>
          <a:prstGeom prst="rect">
            <a:avLst/>
          </a:prstGeo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1" y="1825625"/>
            <a:ext cx="3886200" cy="4351339"/>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1" y="1825625"/>
            <a:ext cx="3886200" cy="4351339"/>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a:xfrm>
            <a:off x="628651" y="6356352"/>
            <a:ext cx="2057400" cy="365125"/>
          </a:xfrm>
          <a:prstGeom prst="rect">
            <a:avLst/>
          </a:prstGeom>
        </p:spPr>
        <p:txBody>
          <a:bodyPr/>
          <a:lstStyle/>
          <a:p>
            <a:fld id="{9FAF7179-7898-4439-A95F-B49E80608C5F}" type="datetimeFigureOut">
              <a:rPr lang="ru-RU" smtClean="0"/>
              <a:t>28.09.2016</a:t>
            </a:fld>
            <a:endParaRPr lang="ru-RU"/>
          </a:p>
        </p:txBody>
      </p:sp>
      <p:sp>
        <p:nvSpPr>
          <p:cNvPr id="6" name="Footer Placeholder 5"/>
          <p:cNvSpPr>
            <a:spLocks noGrp="1"/>
          </p:cNvSpPr>
          <p:nvPr>
            <p:ph type="ftr" sz="quarter" idx="11"/>
          </p:nvPr>
        </p:nvSpPr>
        <p:spPr>
          <a:xfrm>
            <a:off x="3028951" y="6356352"/>
            <a:ext cx="3086100" cy="365125"/>
          </a:xfrm>
          <a:prstGeom prst="rect">
            <a:avLst/>
          </a:prstGeom>
        </p:spPr>
        <p:txBody>
          <a:bodyPr/>
          <a:lstStyle/>
          <a:p>
            <a:endParaRPr lang="ru-RU"/>
          </a:p>
        </p:txBody>
      </p:sp>
      <p:sp>
        <p:nvSpPr>
          <p:cNvPr id="7" name="Slide Number Placeholder 6"/>
          <p:cNvSpPr>
            <a:spLocks noGrp="1"/>
          </p:cNvSpPr>
          <p:nvPr>
            <p:ph type="sldNum" sz="quarter" idx="12"/>
          </p:nvPr>
        </p:nvSpPr>
        <p:spPr>
          <a:xfrm>
            <a:off x="6457951" y="6356352"/>
            <a:ext cx="2057400" cy="365125"/>
          </a:xfrm>
          <a:prstGeom prst="rect">
            <a:avLst/>
          </a:prstGeom>
        </p:spPr>
        <p:txBody>
          <a:bodyPr/>
          <a:lstStyle/>
          <a:p>
            <a:fld id="{54BA0B6C-5A1F-4FAB-A9D9-DDEB68D4B2A8}" type="slidenum">
              <a:rPr lang="ru-RU" smtClean="0"/>
              <a:t>‹#›</a:t>
            </a:fld>
            <a:endParaRPr lang="ru-RU"/>
          </a:p>
        </p:txBody>
      </p:sp>
    </p:spTree>
    <p:extLst>
      <p:ext uri="{BB962C8B-B14F-4D97-AF65-F5344CB8AC3E}">
        <p14:creationId xmlns:p14="http://schemas.microsoft.com/office/powerpoint/2010/main" val="6193144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5_Пустой">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628652" y="176742"/>
            <a:ext cx="6919680" cy="1325033"/>
          </a:xfrm>
          <a:prstGeom prst="rect">
            <a:avLst/>
          </a:prstGeom>
        </p:spPr>
        <p:txBody>
          <a:bodyPr/>
          <a:lstStyle/>
          <a:p>
            <a:r>
              <a:rPr lang="ru-RU" smtClean="0"/>
              <a:t>Образец заголовка</a:t>
            </a:r>
            <a:endParaRPr lang="ru-RU"/>
          </a:p>
        </p:txBody>
      </p:sp>
    </p:spTree>
    <p:extLst>
      <p:ext uri="{BB962C8B-B14F-4D97-AF65-F5344CB8AC3E}">
        <p14:creationId xmlns:p14="http://schemas.microsoft.com/office/powerpoint/2010/main" val="39148147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_break">
    <p:spTree>
      <p:nvGrpSpPr>
        <p:cNvPr id="1" name=""/>
        <p:cNvGrpSpPr/>
        <p:nvPr/>
      </p:nvGrpSpPr>
      <p:grpSpPr>
        <a:xfrm>
          <a:off x="0" y="0"/>
          <a:ext cx="0" cy="0"/>
          <a:chOff x="0" y="0"/>
          <a:chExt cx="0" cy="0"/>
        </a:xfrm>
      </p:grpSpPr>
      <p:sp>
        <p:nvSpPr>
          <p:cNvPr id="25" name="Picture Placeholder 7"/>
          <p:cNvSpPr>
            <a:spLocks noGrp="1"/>
          </p:cNvSpPr>
          <p:nvPr>
            <p:ph type="pic" sz="quarter" idx="12" hasCustomPrompt="1"/>
          </p:nvPr>
        </p:nvSpPr>
        <p:spPr>
          <a:xfrm>
            <a:off x="0" y="0"/>
            <a:ext cx="9144000" cy="6858000"/>
          </a:xfrm>
          <a:prstGeom prst="rect">
            <a:avLst/>
          </a:prstGeom>
          <a:ln>
            <a:noFill/>
          </a:ln>
        </p:spPr>
        <p:txBody>
          <a:bodyPr wrap="none" tIns="0" bIns="2651760" anchor="b"/>
          <a:lstStyle>
            <a:lvl1pPr algn="ctr" rtl="0">
              <a:buNone/>
              <a:defRPr sz="3200" b="1">
                <a:solidFill>
                  <a:schemeClr val="tx1">
                    <a:lumMod val="50000"/>
                    <a:lumOff val="50000"/>
                  </a:schemeClr>
                </a:solidFill>
              </a:defRPr>
            </a:lvl1pPr>
          </a:lstStyle>
          <a:p>
            <a:r>
              <a:rPr lang="en-US" dirty="0" smtClean="0"/>
              <a:t>Click Icon To Add Image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outVertical)">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0529D48-40DD-41E4-BF7B-8CA13A9CB4ED}" type="datetimeFigureOut">
              <a:rPr lang="ru-RU" smtClean="0"/>
              <a:t>28.09.2016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9AE8A8E-8594-439C-9DC0-26213ED2B02C}" type="slidenum">
              <a:rPr lang="ru-RU" smtClean="0"/>
              <a:t>‹#›</a:t>
            </a:fld>
            <a:endParaRPr lang="ru-RU"/>
          </a:p>
        </p:txBody>
      </p:sp>
    </p:spTree>
    <p:extLst>
      <p:ext uri="{BB962C8B-B14F-4D97-AF65-F5344CB8AC3E}">
        <p14:creationId xmlns:p14="http://schemas.microsoft.com/office/powerpoint/2010/main" val="18751758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0529D48-40DD-41E4-BF7B-8CA13A9CB4ED}" type="datetimeFigureOut">
              <a:rPr lang="ru-RU" smtClean="0"/>
              <a:t>28.09.2016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9AE8A8E-8594-439C-9DC0-26213ED2B02C}" type="slidenum">
              <a:rPr lang="ru-RU" smtClean="0"/>
              <a:t>‹#›</a:t>
            </a:fld>
            <a:endParaRPr lang="ru-RU"/>
          </a:p>
        </p:txBody>
      </p:sp>
    </p:spTree>
    <p:extLst>
      <p:ext uri="{BB962C8B-B14F-4D97-AF65-F5344CB8AC3E}">
        <p14:creationId xmlns:p14="http://schemas.microsoft.com/office/powerpoint/2010/main" val="5814762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6000"/>
            </a:lvl1pPr>
          </a:lstStyle>
          <a:p>
            <a:r>
              <a:rPr lang="ru-RU" dirty="0" smtClean="0"/>
              <a:t>Образец заголовка</a:t>
            </a:r>
            <a:endParaRPr lang="ru-RU" dirty="0"/>
          </a:p>
        </p:txBody>
      </p:sp>
      <p:sp>
        <p:nvSpPr>
          <p:cNvPr id="3" name="Текст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0529D48-40DD-41E4-BF7B-8CA13A9CB4ED}" type="datetimeFigureOut">
              <a:rPr lang="ru-RU" smtClean="0"/>
              <a:t>28.09.2016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9AE8A8E-8594-439C-9DC0-26213ED2B02C}" type="slidenum">
              <a:rPr lang="ru-RU" smtClean="0"/>
              <a:t>‹#›</a:t>
            </a:fld>
            <a:endParaRPr lang="ru-RU"/>
          </a:p>
        </p:txBody>
      </p:sp>
    </p:spTree>
    <p:extLst>
      <p:ext uri="{BB962C8B-B14F-4D97-AF65-F5344CB8AC3E}">
        <p14:creationId xmlns:p14="http://schemas.microsoft.com/office/powerpoint/2010/main" val="35729676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28650" y="1825625"/>
            <a:ext cx="386715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825625"/>
            <a:ext cx="386715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0529D48-40DD-41E4-BF7B-8CA13A9CB4ED}" type="datetimeFigureOut">
              <a:rPr lang="ru-RU" smtClean="0"/>
              <a:t>28.09.2016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9AE8A8E-8594-439C-9DC0-26213ED2B02C}" type="slidenum">
              <a:rPr lang="ru-RU" smtClean="0"/>
              <a:t>‹#›</a:t>
            </a:fld>
            <a:endParaRPr lang="ru-RU"/>
          </a:p>
        </p:txBody>
      </p:sp>
    </p:spTree>
    <p:extLst>
      <p:ext uri="{BB962C8B-B14F-4D97-AF65-F5344CB8AC3E}">
        <p14:creationId xmlns:p14="http://schemas.microsoft.com/office/powerpoint/2010/main" val="23344546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30238" y="2505075"/>
            <a:ext cx="386873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29150" y="2505075"/>
            <a:ext cx="38877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0529D48-40DD-41E4-BF7B-8CA13A9CB4ED}" type="datetimeFigureOut">
              <a:rPr lang="ru-RU" smtClean="0"/>
              <a:t>28.09.2016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9AE8A8E-8594-439C-9DC0-26213ED2B02C}" type="slidenum">
              <a:rPr lang="ru-RU" smtClean="0"/>
              <a:t>‹#›</a:t>
            </a:fld>
            <a:endParaRPr lang="ru-RU"/>
          </a:p>
        </p:txBody>
      </p:sp>
    </p:spTree>
    <p:extLst>
      <p:ext uri="{BB962C8B-B14F-4D97-AF65-F5344CB8AC3E}">
        <p14:creationId xmlns:p14="http://schemas.microsoft.com/office/powerpoint/2010/main" val="25927834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0529D48-40DD-41E4-BF7B-8CA13A9CB4ED}" type="datetimeFigureOut">
              <a:rPr lang="ru-RU" smtClean="0"/>
              <a:t>28.09.2016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9AE8A8E-8594-439C-9DC0-26213ED2B02C}" type="slidenum">
              <a:rPr lang="ru-RU" smtClean="0"/>
              <a:t>‹#›</a:t>
            </a:fld>
            <a:endParaRPr lang="ru-RU"/>
          </a:p>
        </p:txBody>
      </p:sp>
    </p:spTree>
    <p:extLst>
      <p:ext uri="{BB962C8B-B14F-4D97-AF65-F5344CB8AC3E}">
        <p14:creationId xmlns:p14="http://schemas.microsoft.com/office/powerpoint/2010/main" val="42831943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0529D48-40DD-41E4-BF7B-8CA13A9CB4ED}" type="datetimeFigureOut">
              <a:rPr lang="ru-RU" smtClean="0"/>
              <a:t>28.09.2016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9AE8A8E-8594-439C-9DC0-26213ED2B02C}" type="slidenum">
              <a:rPr lang="ru-RU" smtClean="0"/>
              <a:t>‹#›</a:t>
            </a:fld>
            <a:endParaRPr lang="ru-RU"/>
          </a:p>
        </p:txBody>
      </p:sp>
    </p:spTree>
    <p:extLst>
      <p:ext uri="{BB962C8B-B14F-4D97-AF65-F5344CB8AC3E}">
        <p14:creationId xmlns:p14="http://schemas.microsoft.com/office/powerpoint/2010/main" val="313274700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50529D48-40DD-41E4-BF7B-8CA13A9CB4ED}" type="datetimeFigureOut">
              <a:rPr lang="ru-RU" smtClean="0"/>
              <a:t>28.09.2016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9AE8A8E-8594-439C-9DC0-26213ED2B02C}" type="slidenum">
              <a:rPr lang="ru-RU" smtClean="0"/>
              <a:t>‹#›</a:t>
            </a:fld>
            <a:endParaRPr lang="ru-RU"/>
          </a:p>
        </p:txBody>
      </p:sp>
    </p:spTree>
    <p:extLst>
      <p:ext uri="{BB962C8B-B14F-4D97-AF65-F5344CB8AC3E}">
        <p14:creationId xmlns:p14="http://schemas.microsoft.com/office/powerpoint/2010/main" val="258495516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50529D48-40DD-41E4-BF7B-8CA13A9CB4ED}" type="datetimeFigureOut">
              <a:rPr lang="ru-RU" smtClean="0"/>
              <a:t>28.09.2016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9AE8A8E-8594-439C-9DC0-26213ED2B02C}" type="slidenum">
              <a:rPr lang="ru-RU" smtClean="0"/>
              <a:t>‹#›</a:t>
            </a:fld>
            <a:endParaRPr lang="ru-RU"/>
          </a:p>
        </p:txBody>
      </p:sp>
    </p:spTree>
    <p:extLst>
      <p:ext uri="{BB962C8B-B14F-4D97-AF65-F5344CB8AC3E}">
        <p14:creationId xmlns:p14="http://schemas.microsoft.com/office/powerpoint/2010/main" val="25569960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0529D48-40DD-41E4-BF7B-8CA13A9CB4ED}" type="datetimeFigureOut">
              <a:rPr lang="ru-RU" smtClean="0"/>
              <a:t>28.09.2016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9AE8A8E-8594-439C-9DC0-26213ED2B02C}" type="slidenum">
              <a:rPr lang="ru-RU" smtClean="0"/>
              <a:t>‹#›</a:t>
            </a:fld>
            <a:endParaRPr lang="ru-RU"/>
          </a:p>
        </p:txBody>
      </p:sp>
    </p:spTree>
    <p:extLst>
      <p:ext uri="{BB962C8B-B14F-4D97-AF65-F5344CB8AC3E}">
        <p14:creationId xmlns:p14="http://schemas.microsoft.com/office/powerpoint/2010/main" val="4176124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ur company">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533400" y="682373"/>
            <a:ext cx="4648200" cy="384427"/>
          </a:xfrm>
          <a:prstGeom prst="rect">
            <a:avLst/>
          </a:prstGeom>
        </p:spPr>
        <p:txBody>
          <a:bodyPr wrap="none" lIns="0" tIns="0" rIns="0" bIns="0" anchor="ctr">
            <a:noAutofit/>
          </a:bodyPr>
          <a:lstStyle>
            <a:lvl1pPr marL="0" algn="l" defTabSz="914400" rtl="0" eaLnBrk="1" latinLnBrk="0" hangingPunct="1">
              <a:spcBef>
                <a:spcPct val="0"/>
              </a:spcBef>
              <a:buNone/>
              <a:defRPr lang="en-US" sz="4000" kern="1200" dirty="0">
                <a:solidFill>
                  <a:schemeClr val="tx1"/>
                </a:solidFill>
                <a:latin typeface="Segoe UI Semilight" panose="020B0402040204020203" pitchFamily="34" charset="0"/>
                <a:ea typeface="+mj-ea"/>
                <a:cs typeface="Segoe UI Semilight" panose="020B0402040204020203" pitchFamily="34" charset="0"/>
              </a:defRPr>
            </a:lvl1pPr>
          </a:lstStyle>
          <a:p>
            <a:r>
              <a:rPr lang="en-US" dirty="0" smtClean="0"/>
              <a:t>Click To Edit </a:t>
            </a:r>
            <a:br>
              <a:rPr lang="en-US" dirty="0" smtClean="0"/>
            </a:br>
            <a:r>
              <a:rPr lang="en-US" dirty="0" smtClean="0"/>
              <a:t>Master Title Style</a:t>
            </a:r>
            <a:endParaRPr lang="en-US" dirty="0"/>
          </a:p>
        </p:txBody>
      </p:sp>
      <p:sp>
        <p:nvSpPr>
          <p:cNvPr id="35" name="Slide Number Placeholder 4"/>
          <p:cNvSpPr txBox="1">
            <a:spLocks/>
          </p:cNvSpPr>
          <p:nvPr userDrawn="1"/>
        </p:nvSpPr>
        <p:spPr>
          <a:xfrm>
            <a:off x="8426147" y="790539"/>
            <a:ext cx="546403" cy="403892"/>
          </a:xfrm>
          <a:prstGeom prst="rect">
            <a:avLst/>
          </a:prstGeom>
        </p:spPr>
        <p:txBody>
          <a:bodyPr vert="horz" lIns="91440" tIns="45720" rIns="91440" bIns="4572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365125"/>
            <a:ext cx="1971675"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28650" y="365125"/>
            <a:ext cx="57626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0529D48-40DD-41E4-BF7B-8CA13A9CB4ED}" type="datetimeFigureOut">
              <a:rPr lang="ru-RU" smtClean="0"/>
              <a:t>28.09.2016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9AE8A8E-8594-439C-9DC0-26213ED2B02C}" type="slidenum">
              <a:rPr lang="ru-RU" smtClean="0"/>
              <a:t>‹#›</a:t>
            </a:fld>
            <a:endParaRPr lang="ru-RU"/>
          </a:p>
        </p:txBody>
      </p:sp>
    </p:spTree>
    <p:extLst>
      <p:ext uri="{BB962C8B-B14F-4D97-AF65-F5344CB8AC3E}">
        <p14:creationId xmlns:p14="http://schemas.microsoft.com/office/powerpoint/2010/main" val="21806004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458D9F5-8343-4CD3-9267-F920990F46F4}" type="datetimeFigureOut">
              <a:rPr lang="ru-RU" smtClean="0"/>
              <a:t>28.09.2016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D5BC896-4B7B-4254-A3ED-0BD3F867A6C7}" type="slidenum">
              <a:rPr lang="ru-RU" smtClean="0"/>
              <a:t>‹#›</a:t>
            </a:fld>
            <a:endParaRPr lang="ru-RU"/>
          </a:p>
        </p:txBody>
      </p:sp>
    </p:spTree>
    <p:extLst>
      <p:ext uri="{BB962C8B-B14F-4D97-AF65-F5344CB8AC3E}">
        <p14:creationId xmlns:p14="http://schemas.microsoft.com/office/powerpoint/2010/main" val="18843561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458D9F5-8343-4CD3-9267-F920990F46F4}" type="datetimeFigureOut">
              <a:rPr lang="ru-RU" smtClean="0"/>
              <a:t>28.09.2016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D5BC896-4B7B-4254-A3ED-0BD3F867A6C7}" type="slidenum">
              <a:rPr lang="ru-RU" smtClean="0"/>
              <a:t>‹#›</a:t>
            </a:fld>
            <a:endParaRPr lang="ru-RU"/>
          </a:p>
        </p:txBody>
      </p:sp>
    </p:spTree>
    <p:extLst>
      <p:ext uri="{BB962C8B-B14F-4D97-AF65-F5344CB8AC3E}">
        <p14:creationId xmlns:p14="http://schemas.microsoft.com/office/powerpoint/2010/main" val="59693831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458D9F5-8343-4CD3-9267-F920990F46F4}" type="datetimeFigureOut">
              <a:rPr lang="ru-RU" smtClean="0"/>
              <a:t>28.09.2016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D5BC896-4B7B-4254-A3ED-0BD3F867A6C7}" type="slidenum">
              <a:rPr lang="ru-RU" smtClean="0"/>
              <a:t>‹#›</a:t>
            </a:fld>
            <a:endParaRPr lang="ru-RU"/>
          </a:p>
        </p:txBody>
      </p:sp>
    </p:spTree>
    <p:extLst>
      <p:ext uri="{BB962C8B-B14F-4D97-AF65-F5344CB8AC3E}">
        <p14:creationId xmlns:p14="http://schemas.microsoft.com/office/powerpoint/2010/main" val="37130897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Образец заголовка</a:t>
            </a:r>
            <a:endParaRPr lang="ru-RU" dirty="0"/>
          </a:p>
        </p:txBody>
      </p:sp>
      <p:sp>
        <p:nvSpPr>
          <p:cNvPr id="3" name="Объект 2"/>
          <p:cNvSpPr>
            <a:spLocks noGrp="1"/>
          </p:cNvSpPr>
          <p:nvPr>
            <p:ph sz="half" idx="1"/>
          </p:nvPr>
        </p:nvSpPr>
        <p:spPr>
          <a:xfrm>
            <a:off x="628650" y="1825625"/>
            <a:ext cx="386715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825625"/>
            <a:ext cx="386715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458D9F5-8343-4CD3-9267-F920990F46F4}" type="datetimeFigureOut">
              <a:rPr lang="ru-RU" smtClean="0"/>
              <a:t>28.09.2016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D5BC896-4B7B-4254-A3ED-0BD3F867A6C7}" type="slidenum">
              <a:rPr lang="ru-RU" smtClean="0"/>
              <a:t>‹#›</a:t>
            </a:fld>
            <a:endParaRPr lang="ru-RU"/>
          </a:p>
        </p:txBody>
      </p:sp>
    </p:spTree>
    <p:extLst>
      <p:ext uri="{BB962C8B-B14F-4D97-AF65-F5344CB8AC3E}">
        <p14:creationId xmlns:p14="http://schemas.microsoft.com/office/powerpoint/2010/main" val="388223257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30238" y="2505075"/>
            <a:ext cx="386873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29150" y="2505075"/>
            <a:ext cx="38877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458D9F5-8343-4CD3-9267-F920990F46F4}" type="datetimeFigureOut">
              <a:rPr lang="ru-RU" smtClean="0"/>
              <a:t>28.09.2016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D5BC896-4B7B-4254-A3ED-0BD3F867A6C7}" type="slidenum">
              <a:rPr lang="ru-RU" smtClean="0"/>
              <a:t>‹#›</a:t>
            </a:fld>
            <a:endParaRPr lang="ru-RU"/>
          </a:p>
        </p:txBody>
      </p:sp>
    </p:spTree>
    <p:extLst>
      <p:ext uri="{BB962C8B-B14F-4D97-AF65-F5344CB8AC3E}">
        <p14:creationId xmlns:p14="http://schemas.microsoft.com/office/powerpoint/2010/main" val="155274423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458D9F5-8343-4CD3-9267-F920990F46F4}" type="datetimeFigureOut">
              <a:rPr lang="ru-RU" smtClean="0"/>
              <a:t>28.09.2016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D5BC896-4B7B-4254-A3ED-0BD3F867A6C7}" type="slidenum">
              <a:rPr lang="ru-RU" smtClean="0"/>
              <a:t>‹#›</a:t>
            </a:fld>
            <a:endParaRPr lang="ru-RU"/>
          </a:p>
        </p:txBody>
      </p:sp>
    </p:spTree>
    <p:extLst>
      <p:ext uri="{BB962C8B-B14F-4D97-AF65-F5344CB8AC3E}">
        <p14:creationId xmlns:p14="http://schemas.microsoft.com/office/powerpoint/2010/main" val="5780217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458D9F5-8343-4CD3-9267-F920990F46F4}" type="datetimeFigureOut">
              <a:rPr lang="ru-RU" smtClean="0"/>
              <a:t>28.09.2016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D5BC896-4B7B-4254-A3ED-0BD3F867A6C7}" type="slidenum">
              <a:rPr lang="ru-RU" smtClean="0"/>
              <a:t>‹#›</a:t>
            </a:fld>
            <a:endParaRPr lang="ru-RU"/>
          </a:p>
        </p:txBody>
      </p:sp>
    </p:spTree>
    <p:extLst>
      <p:ext uri="{BB962C8B-B14F-4D97-AF65-F5344CB8AC3E}">
        <p14:creationId xmlns:p14="http://schemas.microsoft.com/office/powerpoint/2010/main" val="34660457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5458D9F5-8343-4CD3-9267-F920990F46F4}" type="datetimeFigureOut">
              <a:rPr lang="ru-RU" smtClean="0"/>
              <a:t>28.09.2016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D5BC896-4B7B-4254-A3ED-0BD3F867A6C7}" type="slidenum">
              <a:rPr lang="ru-RU" smtClean="0"/>
              <a:t>‹#›</a:t>
            </a:fld>
            <a:endParaRPr lang="ru-RU"/>
          </a:p>
        </p:txBody>
      </p:sp>
    </p:spTree>
    <p:extLst>
      <p:ext uri="{BB962C8B-B14F-4D97-AF65-F5344CB8AC3E}">
        <p14:creationId xmlns:p14="http://schemas.microsoft.com/office/powerpoint/2010/main" val="350839789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5458D9F5-8343-4CD3-9267-F920990F46F4}" type="datetimeFigureOut">
              <a:rPr lang="ru-RU" smtClean="0"/>
              <a:t>28.09.2016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D5BC896-4B7B-4254-A3ED-0BD3F867A6C7}" type="slidenum">
              <a:rPr lang="ru-RU" smtClean="0"/>
              <a:t>‹#›</a:t>
            </a:fld>
            <a:endParaRPr lang="ru-RU"/>
          </a:p>
        </p:txBody>
      </p:sp>
    </p:spTree>
    <p:extLst>
      <p:ext uri="{BB962C8B-B14F-4D97-AF65-F5344CB8AC3E}">
        <p14:creationId xmlns:p14="http://schemas.microsoft.com/office/powerpoint/2010/main" val="1150949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our company">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2350352" y="517427"/>
            <a:ext cx="4443296" cy="310112"/>
          </a:xfrm>
          <a:prstGeom prst="rect">
            <a:avLst/>
          </a:prstGeom>
        </p:spPr>
        <p:txBody>
          <a:bodyPr wrap="none" lIns="0" tIns="0" rIns="0" bIns="0" anchor="ctr">
            <a:noAutofit/>
          </a:bodyPr>
          <a:lstStyle>
            <a:lvl1pPr algn="ctr">
              <a:defRPr sz="24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18" name="Text Placeholder 3"/>
          <p:cNvSpPr>
            <a:spLocks noGrp="1"/>
          </p:cNvSpPr>
          <p:nvPr>
            <p:ph type="body" sz="half" idx="2" hasCustomPrompt="1"/>
          </p:nvPr>
        </p:nvSpPr>
        <p:spPr>
          <a:xfrm>
            <a:off x="3271838" y="862246"/>
            <a:ext cx="2600325"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grpSp>
        <p:nvGrpSpPr>
          <p:cNvPr id="19" name="Group 18"/>
          <p:cNvGrpSpPr/>
          <p:nvPr userDrawn="1"/>
        </p:nvGrpSpPr>
        <p:grpSpPr>
          <a:xfrm>
            <a:off x="2497931" y="1143000"/>
            <a:ext cx="4148138" cy="76200"/>
            <a:chOff x="508000" y="2487613"/>
            <a:chExt cx="2818606" cy="76200"/>
          </a:xfrm>
        </p:grpSpPr>
        <p:sp>
          <p:nvSpPr>
            <p:cNvPr id="20" name="Rectangle 19"/>
            <p:cNvSpPr/>
            <p:nvPr userDrawn="1"/>
          </p:nvSpPr>
          <p:spPr>
            <a:xfrm>
              <a:off x="508000" y="2487613"/>
              <a:ext cx="469924"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976948" y="2487613"/>
              <a:ext cx="469924" cy="7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1446882" y="2487613"/>
              <a:ext cx="469924" cy="76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userDrawn="1"/>
          </p:nvSpPr>
          <p:spPr>
            <a:xfrm>
              <a:off x="1916815" y="2487613"/>
              <a:ext cx="469924" cy="76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userDrawn="1"/>
          </p:nvSpPr>
          <p:spPr>
            <a:xfrm>
              <a:off x="2386749" y="2487613"/>
              <a:ext cx="469924" cy="76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userDrawn="1"/>
          </p:nvSpPr>
          <p:spPr>
            <a:xfrm>
              <a:off x="2856682" y="2487613"/>
              <a:ext cx="469924"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Pentagon 33"/>
          <p:cNvSpPr>
            <a:spLocks noChangeAspect="1"/>
          </p:cNvSpPr>
          <p:nvPr userDrawn="1"/>
        </p:nvSpPr>
        <p:spPr>
          <a:xfrm rot="5400000">
            <a:off x="8501871" y="773413"/>
            <a:ext cx="394954" cy="495300"/>
          </a:xfrm>
          <a:prstGeom prst="homePlate">
            <a:avLst>
              <a:gd name="adj" fmla="val 3190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35" name="Slide Number Placeholder 4"/>
          <p:cNvSpPr txBox="1">
            <a:spLocks/>
          </p:cNvSpPr>
          <p:nvPr userDrawn="1"/>
        </p:nvSpPr>
        <p:spPr>
          <a:xfrm>
            <a:off x="8426147" y="790539"/>
            <a:ext cx="546403" cy="403892"/>
          </a:xfrm>
          <a:prstGeom prst="rect">
            <a:avLst/>
          </a:prstGeom>
        </p:spPr>
        <p:txBody>
          <a:bodyPr vert="horz" lIns="91440" tIns="45720" rIns="91440" bIns="4572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36B7D2-B98C-44FD-8D04-7EC62A564975}" type="slidenum">
              <a:rPr lang="en-US" sz="1200" smtClean="0"/>
              <a:pPr/>
              <a:t>‹#›</a:t>
            </a:fld>
            <a:endParaRPr lang="en-US" sz="1200" dirty="0"/>
          </a:p>
        </p:txBody>
      </p:sp>
      <p:sp>
        <p:nvSpPr>
          <p:cNvPr id="52" name="Picture Placeholder 7"/>
          <p:cNvSpPr>
            <a:spLocks noGrp="1"/>
          </p:cNvSpPr>
          <p:nvPr>
            <p:ph type="pic" sz="quarter" idx="12" hasCustomPrompt="1"/>
          </p:nvPr>
        </p:nvSpPr>
        <p:spPr>
          <a:xfrm>
            <a:off x="0" y="2119086"/>
            <a:ext cx="9144000" cy="3803904"/>
          </a:xfrm>
          <a:prstGeom prst="rect">
            <a:avLst/>
          </a:prstGeom>
          <a:ln>
            <a:noFill/>
          </a:ln>
        </p:spPr>
        <p:txBody>
          <a:bodyPr wrap="none" tIns="0" bIns="1371600" anchor="b"/>
          <a:lstStyle>
            <a:lvl1pPr algn="ctr" rtl="0">
              <a:buNone/>
              <a:defRPr sz="2000" b="1">
                <a:solidFill>
                  <a:schemeClr val="tx1">
                    <a:lumMod val="50000"/>
                    <a:lumOff val="50000"/>
                  </a:schemeClr>
                </a:solidFill>
              </a:defRPr>
            </a:lvl1pPr>
          </a:lstStyle>
          <a:p>
            <a:r>
              <a:rPr lang="en-US" dirty="0" smtClean="0"/>
              <a:t>Click Icon To Add Image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8">
                                            <p:txEl>
                                              <p:pRg st="0" end="0"/>
                                            </p:txEl>
                                          </p:spTgt>
                                        </p:tgtEl>
                                        <p:attrNameLst>
                                          <p:attrName>style.visibility</p:attrName>
                                        </p:attrNameLst>
                                      </p:cBhvr>
                                      <p:to>
                                        <p:strVal val="visible"/>
                                      </p:to>
                                    </p:set>
                                    <p:animEffect transition="in" filter="fade">
                                      <p:cBhvr>
                                        <p:cTn id="13" dur="500"/>
                                        <p:tgtEl>
                                          <p:spTgt spid="18">
                                            <p:txEl>
                                              <p:pRg st="0" end="0"/>
                                            </p:txEl>
                                          </p:spTgt>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Effect transition="in" filter="barn(outVertical)">
                                      <p:cBhvr>
                                        <p:cTn id="21"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build="p">
        <p:tmplLst>
          <p:tmpl lvl="1">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52" grpId="0"/>
    </p:bld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458D9F5-8343-4CD3-9267-F920990F46F4}" type="datetimeFigureOut">
              <a:rPr lang="ru-RU" smtClean="0"/>
              <a:t>28.09.2016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D5BC896-4B7B-4254-A3ED-0BD3F867A6C7}" type="slidenum">
              <a:rPr lang="ru-RU" smtClean="0"/>
              <a:t>‹#›</a:t>
            </a:fld>
            <a:endParaRPr lang="ru-RU"/>
          </a:p>
        </p:txBody>
      </p:sp>
    </p:spTree>
    <p:extLst>
      <p:ext uri="{BB962C8B-B14F-4D97-AF65-F5344CB8AC3E}">
        <p14:creationId xmlns:p14="http://schemas.microsoft.com/office/powerpoint/2010/main" val="415147792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365125"/>
            <a:ext cx="1971675"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28650" y="365125"/>
            <a:ext cx="57626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458D9F5-8343-4CD3-9267-F920990F46F4}" type="datetimeFigureOut">
              <a:rPr lang="ru-RU" smtClean="0"/>
              <a:t>28.09.2016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D5BC896-4B7B-4254-A3ED-0BD3F867A6C7}" type="slidenum">
              <a:rPr lang="ru-RU" smtClean="0"/>
              <a:t>‹#›</a:t>
            </a:fld>
            <a:endParaRPr lang="ru-RU"/>
          </a:p>
        </p:txBody>
      </p:sp>
    </p:spTree>
    <p:extLst>
      <p:ext uri="{BB962C8B-B14F-4D97-AF65-F5344CB8AC3E}">
        <p14:creationId xmlns:p14="http://schemas.microsoft.com/office/powerpoint/2010/main" val="434617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2350352" y="517427"/>
            <a:ext cx="4443296" cy="310112"/>
          </a:xfrm>
          <a:prstGeom prst="rect">
            <a:avLst/>
          </a:prstGeom>
        </p:spPr>
        <p:txBody>
          <a:bodyPr wrap="none" lIns="0" tIns="0" rIns="0" bIns="0" anchor="ctr">
            <a:noAutofit/>
          </a:bodyPr>
          <a:lstStyle>
            <a:lvl1pPr algn="ctr">
              <a:defRPr sz="24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17" name="Text Placeholder 3"/>
          <p:cNvSpPr>
            <a:spLocks noGrp="1"/>
          </p:cNvSpPr>
          <p:nvPr>
            <p:ph type="body" sz="half" idx="2" hasCustomPrompt="1"/>
          </p:nvPr>
        </p:nvSpPr>
        <p:spPr>
          <a:xfrm>
            <a:off x="3271838" y="862246"/>
            <a:ext cx="2600325" cy="200746"/>
          </a:xfrm>
          <a:prstGeom prst="rect">
            <a:avLst/>
          </a:prstGeom>
        </p:spPr>
        <p:txBody>
          <a:bodyPr wrap="square" lIns="0" tIns="0" rIns="0" bIns="0" anchor="ctr">
            <a:noAutofit/>
          </a:bodyPr>
          <a:lstStyle>
            <a:lvl1pPr marL="0" indent="0" algn="ctr">
              <a:buNone/>
              <a:defRPr sz="1600" b="1" i="0" baseline="0">
                <a:solidFill>
                  <a:schemeClr val="tx1">
                    <a:lumMod val="50000"/>
                    <a:lumOff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grpSp>
        <p:nvGrpSpPr>
          <p:cNvPr id="18" name="Group 17"/>
          <p:cNvGrpSpPr/>
          <p:nvPr userDrawn="1"/>
        </p:nvGrpSpPr>
        <p:grpSpPr>
          <a:xfrm>
            <a:off x="2497931" y="1143000"/>
            <a:ext cx="4148138" cy="76200"/>
            <a:chOff x="508000" y="2487613"/>
            <a:chExt cx="2818606" cy="76200"/>
          </a:xfrm>
        </p:grpSpPr>
        <p:sp>
          <p:nvSpPr>
            <p:cNvPr id="19" name="Rectangle 18"/>
            <p:cNvSpPr/>
            <p:nvPr userDrawn="1"/>
          </p:nvSpPr>
          <p:spPr>
            <a:xfrm>
              <a:off x="508000" y="2487613"/>
              <a:ext cx="469924"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976948" y="2487613"/>
              <a:ext cx="469924" cy="7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1446882" y="2487613"/>
              <a:ext cx="469924" cy="76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userDrawn="1"/>
          </p:nvSpPr>
          <p:spPr>
            <a:xfrm>
              <a:off x="1916815" y="2487613"/>
              <a:ext cx="469924" cy="76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userDrawn="1"/>
          </p:nvSpPr>
          <p:spPr>
            <a:xfrm>
              <a:off x="2386749" y="2487613"/>
              <a:ext cx="469924" cy="76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userDrawn="1"/>
          </p:nvSpPr>
          <p:spPr>
            <a:xfrm>
              <a:off x="2856682" y="2487613"/>
              <a:ext cx="469924" cy="76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Pentagon 34"/>
          <p:cNvSpPr>
            <a:spLocks noChangeAspect="1"/>
          </p:cNvSpPr>
          <p:nvPr userDrawn="1"/>
        </p:nvSpPr>
        <p:spPr>
          <a:xfrm rot="5400000">
            <a:off x="8501871" y="773413"/>
            <a:ext cx="394954" cy="495300"/>
          </a:xfrm>
          <a:prstGeom prst="homePlate">
            <a:avLst>
              <a:gd name="adj" fmla="val 3190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36" name="Slide Number Placeholder 4"/>
          <p:cNvSpPr txBox="1">
            <a:spLocks/>
          </p:cNvSpPr>
          <p:nvPr userDrawn="1"/>
        </p:nvSpPr>
        <p:spPr>
          <a:xfrm>
            <a:off x="8426147" y="790539"/>
            <a:ext cx="546403" cy="403892"/>
          </a:xfrm>
          <a:prstGeom prst="rect">
            <a:avLst/>
          </a:prstGeom>
        </p:spPr>
        <p:txBody>
          <a:bodyPr vert="horz" lIns="91440" tIns="45720" rIns="91440" bIns="4572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36B7D2-B98C-44FD-8D04-7EC62A564975}" type="slidenum">
              <a:rPr lang="en-US" sz="1200" smtClean="0"/>
              <a:pPr/>
              <a:t>‹#›</a:t>
            </a:fld>
            <a:endParaRPr lang="en-US" sz="1200" dirty="0"/>
          </a:p>
        </p:txBody>
      </p:sp>
      <p:sp>
        <p:nvSpPr>
          <p:cNvPr id="37" name="Picture Placeholder 7"/>
          <p:cNvSpPr>
            <a:spLocks noGrp="1"/>
          </p:cNvSpPr>
          <p:nvPr>
            <p:ph type="pic" sz="quarter" idx="12" hasCustomPrompt="1"/>
          </p:nvPr>
        </p:nvSpPr>
        <p:spPr>
          <a:xfrm>
            <a:off x="0" y="2030132"/>
            <a:ext cx="9144000" cy="3143250"/>
          </a:xfrm>
          <a:prstGeom prst="rect">
            <a:avLst/>
          </a:prstGeom>
          <a:ln>
            <a:noFill/>
          </a:ln>
        </p:spPr>
        <p:txBody>
          <a:bodyPr wrap="none" tIns="0" bIns="2011680" anchor="b"/>
          <a:lstStyle>
            <a:lvl1pPr algn="ctr" rtl="0">
              <a:buNone/>
              <a:defRPr sz="2000" b="1">
                <a:solidFill>
                  <a:schemeClr val="tx1">
                    <a:lumMod val="50000"/>
                    <a:lumOff val="50000"/>
                  </a:schemeClr>
                </a:solidFill>
              </a:defRPr>
            </a:lvl1pPr>
          </a:lstStyle>
          <a:p>
            <a:r>
              <a:rPr lang="en-US" dirty="0" smtClean="0"/>
              <a:t>Click Icon To Add Image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animEffect transition="in" filter="fade">
                                      <p:cBhvr>
                                        <p:cTn id="13" dur="500"/>
                                        <p:tgtEl>
                                          <p:spTgt spid="17">
                                            <p:txEl>
                                              <p:pRg st="0" end="0"/>
                                            </p:txEl>
                                          </p:spTgt>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wipe(up)">
                                      <p:cBhvr>
                                        <p:cTn id="2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37"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about us">
    <p:spTree>
      <p:nvGrpSpPr>
        <p:cNvPr id="1" name=""/>
        <p:cNvGrpSpPr/>
        <p:nvPr/>
      </p:nvGrpSpPr>
      <p:grpSpPr>
        <a:xfrm>
          <a:off x="0" y="0"/>
          <a:ext cx="0" cy="0"/>
          <a:chOff x="0" y="0"/>
          <a:chExt cx="0" cy="0"/>
        </a:xfrm>
      </p:grpSpPr>
      <p:sp>
        <p:nvSpPr>
          <p:cNvPr id="25" name="Picture Placeholder 7"/>
          <p:cNvSpPr>
            <a:spLocks noGrp="1"/>
          </p:cNvSpPr>
          <p:nvPr>
            <p:ph type="pic" sz="quarter" idx="12" hasCustomPrompt="1"/>
          </p:nvPr>
        </p:nvSpPr>
        <p:spPr>
          <a:xfrm>
            <a:off x="0" y="0"/>
            <a:ext cx="9144000" cy="6858000"/>
          </a:xfrm>
          <a:prstGeom prst="rect">
            <a:avLst/>
          </a:prstGeom>
          <a:ln>
            <a:noFill/>
          </a:ln>
        </p:spPr>
        <p:txBody>
          <a:bodyPr wrap="none" tIns="0" bIns="2743200" anchor="b"/>
          <a:lstStyle>
            <a:lvl1pPr algn="ctr" rtl="0">
              <a:buNone/>
              <a:defRPr sz="2000" b="1">
                <a:solidFill>
                  <a:schemeClr val="tx1">
                    <a:lumMod val="50000"/>
                    <a:lumOff val="50000"/>
                  </a:schemeClr>
                </a:solidFill>
              </a:defRPr>
            </a:lvl1pPr>
          </a:lstStyle>
          <a:p>
            <a:r>
              <a:rPr lang="en-US" dirty="0" smtClean="0"/>
              <a:t>Click Icon To Add Image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2.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3.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hteck 10"/>
          <p:cNvSpPr/>
          <p:nvPr userDrawn="1"/>
        </p:nvSpPr>
        <p:spPr>
          <a:xfrm>
            <a:off x="7170601" y="0"/>
            <a:ext cx="1437456" cy="10115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4" name="Picture 6"/>
          <p:cNvPicPr>
            <a:picLocks noChangeAspect="1" noChangeArrowheads="1"/>
          </p:cNvPicPr>
          <p:nvPr userDrawn="1"/>
        </p:nvPicPr>
        <p:blipFill>
          <a:blip r:embed="rId51" cstate="print">
            <a:extLst>
              <a:ext uri="{28A0092B-C50C-407E-A947-70E740481C1C}">
                <a14:useLocalDpi xmlns:a14="http://schemas.microsoft.com/office/drawing/2010/main" val="0"/>
              </a:ext>
            </a:extLst>
          </a:blip>
          <a:srcRect/>
          <a:stretch>
            <a:fillRect/>
          </a:stretch>
        </p:blipFill>
        <p:spPr bwMode="auto">
          <a:xfrm>
            <a:off x="7354200" y="369674"/>
            <a:ext cx="1070258" cy="27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57" r:id="rId1"/>
    <p:sldLayoutId id="2147483797" r:id="rId2"/>
    <p:sldLayoutId id="2147483846" r:id="rId3"/>
    <p:sldLayoutId id="2147483844" r:id="rId4"/>
    <p:sldLayoutId id="2147483845" r:id="rId5"/>
    <p:sldLayoutId id="2147483808" r:id="rId6"/>
    <p:sldLayoutId id="2147483809" r:id="rId7"/>
    <p:sldLayoutId id="2147483799" r:id="rId8"/>
    <p:sldLayoutId id="2147483801" r:id="rId9"/>
    <p:sldLayoutId id="2147483802" r:id="rId10"/>
    <p:sldLayoutId id="2147483803" r:id="rId11"/>
    <p:sldLayoutId id="2147483814" r:id="rId12"/>
    <p:sldLayoutId id="2147483804" r:id="rId13"/>
    <p:sldLayoutId id="2147483805" r:id="rId14"/>
    <p:sldLayoutId id="2147483806" r:id="rId15"/>
    <p:sldLayoutId id="2147483807" r:id="rId16"/>
    <p:sldLayoutId id="2147483810" r:id="rId17"/>
    <p:sldLayoutId id="2147483811" r:id="rId18"/>
    <p:sldLayoutId id="2147483820" r:id="rId19"/>
    <p:sldLayoutId id="2147483800" r:id="rId20"/>
    <p:sldLayoutId id="2147483816" r:id="rId21"/>
    <p:sldLayoutId id="2147483817" r:id="rId22"/>
    <p:sldLayoutId id="2147483818" r:id="rId23"/>
    <p:sldLayoutId id="2147483819" r:id="rId24"/>
    <p:sldLayoutId id="2147483821" r:id="rId25"/>
    <p:sldLayoutId id="2147483812" r:id="rId26"/>
    <p:sldLayoutId id="2147483813" r:id="rId27"/>
    <p:sldLayoutId id="2147483830" r:id="rId28"/>
    <p:sldLayoutId id="2147483831" r:id="rId29"/>
    <p:sldLayoutId id="2147483832" r:id="rId30"/>
    <p:sldLayoutId id="2147483839" r:id="rId31"/>
    <p:sldLayoutId id="2147483840" r:id="rId32"/>
    <p:sldLayoutId id="2147483833" r:id="rId33"/>
    <p:sldLayoutId id="2147483841" r:id="rId34"/>
    <p:sldLayoutId id="2147483842" r:id="rId35"/>
    <p:sldLayoutId id="2147483834" r:id="rId36"/>
    <p:sldLayoutId id="2147483835" r:id="rId37"/>
    <p:sldLayoutId id="2147483836" r:id="rId38"/>
    <p:sldLayoutId id="2147483838" r:id="rId39"/>
    <p:sldLayoutId id="2147483823" r:id="rId40"/>
    <p:sldLayoutId id="2147483824" r:id="rId41"/>
    <p:sldLayoutId id="2147483825" r:id="rId42"/>
    <p:sldLayoutId id="2147483826" r:id="rId43"/>
    <p:sldLayoutId id="2147483827" r:id="rId44"/>
    <p:sldLayoutId id="2147483828" r:id="rId45"/>
    <p:sldLayoutId id="2147483829" r:id="rId46"/>
    <p:sldLayoutId id="2147483871" r:id="rId47"/>
    <p:sldLayoutId id="2147483872" r:id="rId48"/>
    <p:sldLayoutId id="2147483873" r:id="rId49"/>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529D48-40DD-41E4-BF7B-8CA13A9CB4ED}" type="datetimeFigureOut">
              <a:rPr lang="ru-RU" smtClean="0"/>
              <a:t>28.09.2016</a:t>
            </a:fld>
            <a:endParaRPr lang="ru-RU"/>
          </a:p>
        </p:txBody>
      </p:sp>
      <p:sp>
        <p:nvSpPr>
          <p:cNvPr id="5" name="Нижний колонтитул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AE8A8E-8594-439C-9DC0-26213ED2B02C}" type="slidenum">
              <a:rPr lang="ru-RU" smtClean="0"/>
              <a:t>‹#›</a:t>
            </a:fld>
            <a:endParaRPr lang="ru-RU"/>
          </a:p>
        </p:txBody>
      </p:sp>
    </p:spTree>
    <p:extLst>
      <p:ext uri="{BB962C8B-B14F-4D97-AF65-F5344CB8AC3E}">
        <p14:creationId xmlns:p14="http://schemas.microsoft.com/office/powerpoint/2010/main" val="970263265"/>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58D9F5-8343-4CD3-9267-F920990F46F4}" type="datetimeFigureOut">
              <a:rPr lang="ru-RU" smtClean="0"/>
              <a:t>28.09.2016</a:t>
            </a:fld>
            <a:endParaRPr lang="ru-RU"/>
          </a:p>
        </p:txBody>
      </p:sp>
      <p:sp>
        <p:nvSpPr>
          <p:cNvPr id="5" name="Нижний колонтитул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5BC896-4B7B-4254-A3ED-0BD3F867A6C7}" type="slidenum">
              <a:rPr lang="ru-RU" smtClean="0"/>
              <a:t>‹#›</a:t>
            </a:fld>
            <a:endParaRPr lang="ru-RU"/>
          </a:p>
        </p:txBody>
      </p:sp>
    </p:spTree>
    <p:extLst>
      <p:ext uri="{BB962C8B-B14F-4D97-AF65-F5344CB8AC3E}">
        <p14:creationId xmlns:p14="http://schemas.microsoft.com/office/powerpoint/2010/main" val="643299260"/>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47.xml"/><Relationship Id="rId5" Type="http://schemas.openxmlformats.org/officeDocument/2006/relationships/image" Target="../media/image11.png"/><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47.xml"/><Relationship Id="rId5" Type="http://schemas.openxmlformats.org/officeDocument/2006/relationships/image" Target="../media/image11.png"/><Relationship Id="rId4" Type="http://schemas.openxmlformats.org/officeDocument/2006/relationships/image" Target="../media/image10.emf"/></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4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4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4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Layout" Target="../diagrams/layout8.xml"/><Relationship Id="rId7" Type="http://schemas.openxmlformats.org/officeDocument/2006/relationships/image" Target="../media/image12.png"/><Relationship Id="rId2" Type="http://schemas.openxmlformats.org/officeDocument/2006/relationships/diagramData" Target="../diagrams/data8.xml"/><Relationship Id="rId1" Type="http://schemas.openxmlformats.org/officeDocument/2006/relationships/slideLayout" Target="../slideLayouts/slideLayout4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47.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8.xml"/><Relationship Id="rId1" Type="http://schemas.openxmlformats.org/officeDocument/2006/relationships/slideLayout" Target="../slideLayouts/slideLayout48.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7.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8.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8.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7.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7.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7.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47.xml"/><Relationship Id="rId5" Type="http://schemas.openxmlformats.org/officeDocument/2006/relationships/image" Target="../media/image11.png"/><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47.xml"/><Relationship Id="rId5" Type="http://schemas.openxmlformats.org/officeDocument/2006/relationships/image" Target="../media/image11.png"/><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Изображение 6"/>
          <p:cNvPicPr>
            <a:picLocks noChangeAspect="1"/>
          </p:cNvPicPr>
          <p:nvPr/>
        </p:nvPicPr>
        <p:blipFill rotWithShape="1">
          <a:blip r:embed="rId3" cstate="print">
            <a:extLst>
              <a:ext uri="{28A0092B-C50C-407E-A947-70E740481C1C}">
                <a14:useLocalDpi xmlns:a14="http://schemas.microsoft.com/office/drawing/2010/main" val="0"/>
              </a:ext>
            </a:extLst>
          </a:blip>
          <a:srcRect t="4731" r="17709" b="10124"/>
          <a:stretch/>
        </p:blipFill>
        <p:spPr>
          <a:xfrm>
            <a:off x="0" y="0"/>
            <a:ext cx="9179009" cy="6858000"/>
          </a:xfrm>
          <a:prstGeom prst="rect">
            <a:avLst/>
          </a:prstGeom>
        </p:spPr>
      </p:pic>
      <p:sp>
        <p:nvSpPr>
          <p:cNvPr id="6" name="Прямоугольник 10"/>
          <p:cNvSpPr/>
          <p:nvPr/>
        </p:nvSpPr>
        <p:spPr>
          <a:xfrm>
            <a:off x="457200" y="4098890"/>
            <a:ext cx="5415698" cy="1787074"/>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9" name="Заголовок 1"/>
          <p:cNvSpPr txBox="1">
            <a:spLocks/>
          </p:cNvSpPr>
          <p:nvPr/>
        </p:nvSpPr>
        <p:spPr>
          <a:xfrm>
            <a:off x="457200" y="4056323"/>
            <a:ext cx="5442095" cy="1353392"/>
          </a:xfrm>
          <a:prstGeom prst="rect">
            <a:avLst/>
          </a:prstGeom>
        </p:spPr>
        <p:txBody>
          <a:bodyPr anchor="b">
            <a:normAutofit fontScale="77500" lnSpcReduction="20000"/>
          </a:bodyPr>
          <a:lstStyle>
            <a:lvl1pPr algn="l" defTabSz="914400" rtl="0" eaLnBrk="1" latinLnBrk="0" hangingPunct="1">
              <a:spcBef>
                <a:spcPct val="0"/>
              </a:spcBef>
              <a:buNone/>
              <a:defRPr sz="4400" kern="1200" baseline="0">
                <a:solidFill>
                  <a:srgbClr val="374555"/>
                </a:solidFill>
                <a:latin typeface="+mj-lt"/>
                <a:ea typeface="+mj-ea"/>
                <a:cs typeface="+mj-cs"/>
              </a:defRPr>
            </a:lvl1pPr>
          </a:lstStyle>
          <a:p>
            <a:r>
              <a:rPr lang="ru-RU" dirty="0">
                <a:solidFill>
                  <a:schemeClr val="tx1"/>
                </a:solidFill>
                <a:latin typeface="Segoe UI Semilight" panose="020B0402040204020203" pitchFamily="34" charset="0"/>
                <a:cs typeface="Segoe UI Semilight" panose="020B0402040204020203" pitchFamily="34" charset="0"/>
              </a:rPr>
              <a:t>Опыт построения системы обнаружения и анализа компьютерных атак</a:t>
            </a:r>
            <a:endParaRPr lang="ru-RU" dirty="0">
              <a:solidFill>
                <a:schemeClr val="tx1"/>
              </a:solidFill>
              <a:latin typeface="Segoe UI Semilight" panose="020B0402040204020203" pitchFamily="34" charset="0"/>
              <a:cs typeface="Segoe UI Semilight" panose="020B0402040204020203" pitchFamily="34" charset="0"/>
            </a:endParaRPr>
          </a:p>
        </p:txBody>
      </p:sp>
      <p:sp>
        <p:nvSpPr>
          <p:cNvPr id="10" name="Подзаголовок 2"/>
          <p:cNvSpPr txBox="1">
            <a:spLocks/>
          </p:cNvSpPr>
          <p:nvPr/>
        </p:nvSpPr>
        <p:spPr>
          <a:xfrm>
            <a:off x="457200" y="5409715"/>
            <a:ext cx="4550651" cy="476249"/>
          </a:xfrm>
          <a:prstGeom prst="rect">
            <a:avLst/>
          </a:prstGeom>
        </p:spPr>
        <p:txBody>
          <a:bodyPr/>
          <a:lstStyle>
            <a:lvl1pPr marL="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1pPr>
            <a:lvl2pPr marL="457189"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2pPr>
            <a:lvl3pPr marL="914377" indent="0" algn="ctr" defTabSz="914400" rtl="0" eaLnBrk="1" latinLnBrk="0" hangingPunct="1">
              <a:spcBef>
                <a:spcPct val="20000"/>
              </a:spcBef>
              <a:buFont typeface="Arial" pitchFamily="34" charset="0"/>
              <a:buNone/>
              <a:defRPr sz="1800" kern="1200">
                <a:solidFill>
                  <a:schemeClr val="tx1"/>
                </a:solidFill>
                <a:latin typeface="+mn-lt"/>
                <a:ea typeface="+mn-ea"/>
                <a:cs typeface="+mn-cs"/>
              </a:defRPr>
            </a:lvl3pPr>
            <a:lvl4pPr marL="1371566" indent="0" algn="ctr" defTabSz="914400" rtl="0" eaLnBrk="1" latinLnBrk="0" hangingPunct="1">
              <a:spcBef>
                <a:spcPct val="20000"/>
              </a:spcBef>
              <a:buFont typeface="Arial" pitchFamily="34" charset="0"/>
              <a:buNone/>
              <a:defRPr sz="1600" kern="1200">
                <a:solidFill>
                  <a:schemeClr val="tx1"/>
                </a:solidFill>
                <a:latin typeface="+mn-lt"/>
                <a:ea typeface="+mn-ea"/>
                <a:cs typeface="+mn-cs"/>
              </a:defRPr>
            </a:lvl4pPr>
            <a:lvl5pPr marL="1828754" indent="0" algn="ctr" defTabSz="914400" rtl="0" eaLnBrk="1" latinLnBrk="0" hangingPunct="1">
              <a:spcBef>
                <a:spcPct val="20000"/>
              </a:spcBef>
              <a:buFont typeface="Arial" pitchFamily="34" charset="0"/>
              <a:buNone/>
              <a:defRPr sz="1600" kern="1200">
                <a:solidFill>
                  <a:schemeClr val="tx1"/>
                </a:solidFill>
                <a:latin typeface="+mn-lt"/>
                <a:ea typeface="+mn-ea"/>
                <a:cs typeface="+mn-cs"/>
              </a:defRPr>
            </a:lvl5pPr>
            <a:lvl6pPr marL="2285943" indent="0" algn="ctr" defTabSz="914400" rtl="0" eaLnBrk="1" latinLnBrk="0" hangingPunct="1">
              <a:spcBef>
                <a:spcPct val="20000"/>
              </a:spcBef>
              <a:buFont typeface="Arial" pitchFamily="34" charset="0"/>
              <a:buNone/>
              <a:defRPr sz="1600" kern="1200">
                <a:solidFill>
                  <a:schemeClr val="tx1"/>
                </a:solidFill>
                <a:latin typeface="+mn-lt"/>
                <a:ea typeface="+mn-ea"/>
                <a:cs typeface="+mn-cs"/>
              </a:defRPr>
            </a:lvl6pPr>
            <a:lvl7pPr marL="2743131" indent="0" algn="ctr" defTabSz="914400" rtl="0" eaLnBrk="1" latinLnBrk="0" hangingPunct="1">
              <a:spcBef>
                <a:spcPct val="20000"/>
              </a:spcBef>
              <a:buFont typeface="Arial" pitchFamily="34" charset="0"/>
              <a:buNone/>
              <a:defRPr sz="1600" kern="1200">
                <a:solidFill>
                  <a:schemeClr val="tx1"/>
                </a:solidFill>
                <a:latin typeface="+mn-lt"/>
                <a:ea typeface="+mn-ea"/>
                <a:cs typeface="+mn-cs"/>
              </a:defRPr>
            </a:lvl7pPr>
            <a:lvl8pPr marL="3200320" indent="0" algn="ctr" defTabSz="914400" rtl="0" eaLnBrk="1" latinLnBrk="0" hangingPunct="1">
              <a:spcBef>
                <a:spcPct val="20000"/>
              </a:spcBef>
              <a:buFont typeface="Arial" pitchFamily="34" charset="0"/>
              <a:buNone/>
              <a:defRPr sz="1600" kern="1200">
                <a:solidFill>
                  <a:schemeClr val="tx1"/>
                </a:solidFill>
                <a:latin typeface="+mn-lt"/>
                <a:ea typeface="+mn-ea"/>
                <a:cs typeface="+mn-cs"/>
              </a:defRPr>
            </a:lvl8pPr>
            <a:lvl9pPr marL="3657509" indent="0" algn="ctr" defTabSz="914400" rtl="0" eaLnBrk="1" latinLnBrk="0" hangingPunct="1">
              <a:spcBef>
                <a:spcPct val="20000"/>
              </a:spcBef>
              <a:buFont typeface="Arial" pitchFamily="34" charset="0"/>
              <a:buNone/>
              <a:defRPr sz="1600" kern="1200">
                <a:solidFill>
                  <a:schemeClr val="tx1"/>
                </a:solidFill>
                <a:latin typeface="+mn-lt"/>
                <a:ea typeface="+mn-ea"/>
                <a:cs typeface="+mn-cs"/>
              </a:defRPr>
            </a:lvl9pPr>
          </a:lstStyle>
          <a:p>
            <a:r>
              <a:rPr lang="ru-RU" dirty="0" smtClean="0"/>
              <a:t>Роман Кобцев</a:t>
            </a:r>
            <a:endParaRPr lang="ru-RU" dirty="0"/>
          </a:p>
        </p:txBody>
      </p:sp>
      <p:sp>
        <p:nvSpPr>
          <p:cNvPr id="14" name="Rechteck 10"/>
          <p:cNvSpPr/>
          <p:nvPr/>
        </p:nvSpPr>
        <p:spPr>
          <a:xfrm>
            <a:off x="7170601" y="0"/>
            <a:ext cx="1437456" cy="10115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15"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54200" y="369674"/>
            <a:ext cx="1070258" cy="27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58573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Прямоугольник 23"/>
          <p:cNvSpPr/>
          <p:nvPr/>
        </p:nvSpPr>
        <p:spPr>
          <a:xfrm>
            <a:off x="7066176" y="4725144"/>
            <a:ext cx="2042329" cy="16561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7" name="Группа 6"/>
          <p:cNvGrpSpPr/>
          <p:nvPr/>
        </p:nvGrpSpPr>
        <p:grpSpPr>
          <a:xfrm>
            <a:off x="179192" y="2587907"/>
            <a:ext cx="1703426" cy="1448099"/>
            <a:chOff x="179191" y="2491560"/>
            <a:chExt cx="1703426" cy="1448098"/>
          </a:xfrm>
        </p:grpSpPr>
        <p:pic>
          <p:nvPicPr>
            <p:cNvPr id="5" name="Рисунок 4"/>
            <p:cNvPicPr>
              <a:picLocks noChangeAspect="1"/>
            </p:cNvPicPr>
            <p:nvPr/>
          </p:nvPicPr>
          <p:blipFill>
            <a:blip r:embed="rId3"/>
            <a:stretch>
              <a:fillRect/>
            </a:stretch>
          </p:blipFill>
          <p:spPr>
            <a:xfrm>
              <a:off x="439020" y="2491560"/>
              <a:ext cx="957338" cy="986433"/>
            </a:xfrm>
            <a:prstGeom prst="rect">
              <a:avLst/>
            </a:prstGeom>
          </p:spPr>
        </p:pic>
        <p:sp>
          <p:nvSpPr>
            <p:cNvPr id="6" name="TextBox 5"/>
            <p:cNvSpPr txBox="1"/>
            <p:nvPr/>
          </p:nvSpPr>
          <p:spPr>
            <a:xfrm>
              <a:off x="179191" y="3477993"/>
              <a:ext cx="1703426" cy="461665"/>
            </a:xfrm>
            <a:prstGeom prst="rect">
              <a:avLst/>
            </a:prstGeom>
            <a:noFill/>
          </p:spPr>
          <p:txBody>
            <a:bodyPr wrap="square" rtlCol="0">
              <a:spAutoFit/>
            </a:bodyPr>
            <a:lstStyle/>
            <a:p>
              <a:pPr algn="ctr"/>
              <a:r>
                <a:rPr lang="ru-RU" sz="2400" dirty="0" smtClean="0">
                  <a:solidFill>
                    <a:schemeClr val="tx2"/>
                  </a:solidFill>
                </a:rPr>
                <a:t>Экспертиза</a:t>
              </a:r>
              <a:endParaRPr lang="en-US" sz="2400" dirty="0">
                <a:solidFill>
                  <a:schemeClr val="tx2"/>
                </a:solidFill>
              </a:endParaRPr>
            </a:p>
          </p:txBody>
        </p:sp>
      </p:grpSp>
      <p:pic>
        <p:nvPicPr>
          <p:cNvPr id="8" name="Рисунок 7"/>
          <p:cNvPicPr>
            <a:picLocks noChangeAspect="1"/>
          </p:cNvPicPr>
          <p:nvPr/>
        </p:nvPicPr>
        <p:blipFill>
          <a:blip r:embed="rId4"/>
          <a:stretch>
            <a:fillRect/>
          </a:stretch>
        </p:blipFill>
        <p:spPr>
          <a:xfrm>
            <a:off x="6699170" y="1668903"/>
            <a:ext cx="753151" cy="752991"/>
          </a:xfrm>
          <a:prstGeom prst="rect">
            <a:avLst/>
          </a:prstGeom>
        </p:spPr>
      </p:pic>
      <p:pic>
        <p:nvPicPr>
          <p:cNvPr id="9" name="Рисунок 8"/>
          <p:cNvPicPr>
            <a:picLocks noChangeAspect="1"/>
          </p:cNvPicPr>
          <p:nvPr/>
        </p:nvPicPr>
        <p:blipFill>
          <a:blip r:embed="rId4"/>
          <a:stretch>
            <a:fillRect/>
          </a:stretch>
        </p:blipFill>
        <p:spPr>
          <a:xfrm>
            <a:off x="5868146" y="1723490"/>
            <a:ext cx="753151" cy="752991"/>
          </a:xfrm>
          <a:prstGeom prst="rect">
            <a:avLst/>
          </a:prstGeom>
        </p:spPr>
      </p:pic>
      <p:pic>
        <p:nvPicPr>
          <p:cNvPr id="10" name="Рисунок 9"/>
          <p:cNvPicPr>
            <a:picLocks noChangeAspect="1"/>
          </p:cNvPicPr>
          <p:nvPr/>
        </p:nvPicPr>
        <p:blipFill>
          <a:blip r:embed="rId4"/>
          <a:stretch>
            <a:fillRect/>
          </a:stretch>
        </p:blipFill>
        <p:spPr>
          <a:xfrm>
            <a:off x="4985214" y="1788470"/>
            <a:ext cx="753151" cy="752991"/>
          </a:xfrm>
          <a:prstGeom prst="rect">
            <a:avLst/>
          </a:prstGeom>
        </p:spPr>
      </p:pic>
      <p:sp>
        <p:nvSpPr>
          <p:cNvPr id="11" name="Прямоугольник 10"/>
          <p:cNvSpPr/>
          <p:nvPr/>
        </p:nvSpPr>
        <p:spPr>
          <a:xfrm>
            <a:off x="4860032" y="1627992"/>
            <a:ext cx="4032448" cy="967283"/>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p:cNvSpPr txBox="1"/>
          <p:nvPr/>
        </p:nvSpPr>
        <p:spPr>
          <a:xfrm>
            <a:off x="7454313" y="1684486"/>
            <a:ext cx="1508746" cy="830997"/>
          </a:xfrm>
          <a:prstGeom prst="rect">
            <a:avLst/>
          </a:prstGeom>
          <a:noFill/>
        </p:spPr>
        <p:txBody>
          <a:bodyPr wrap="none" rtlCol="0">
            <a:spAutoFit/>
          </a:bodyPr>
          <a:lstStyle/>
          <a:p>
            <a:pPr algn="ctr"/>
            <a:r>
              <a:rPr lang="ru-RU" sz="2400" dirty="0">
                <a:solidFill>
                  <a:schemeClr val="tx2"/>
                </a:solidFill>
              </a:rPr>
              <a:t>ИС</a:t>
            </a:r>
          </a:p>
          <a:p>
            <a:pPr algn="ctr"/>
            <a:r>
              <a:rPr lang="ru-RU" sz="2400" dirty="0">
                <a:solidFill>
                  <a:schemeClr val="tx2"/>
                </a:solidFill>
              </a:rPr>
              <a:t>заказчика</a:t>
            </a:r>
          </a:p>
        </p:txBody>
      </p:sp>
      <p:sp>
        <p:nvSpPr>
          <p:cNvPr id="20" name="Прямоугольник 19"/>
          <p:cNvSpPr/>
          <p:nvPr/>
        </p:nvSpPr>
        <p:spPr>
          <a:xfrm rot="16200000">
            <a:off x="4530221" y="1682805"/>
            <a:ext cx="3192688" cy="2796648"/>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TextBox 20"/>
          <p:cNvSpPr txBox="1"/>
          <p:nvPr/>
        </p:nvSpPr>
        <p:spPr>
          <a:xfrm>
            <a:off x="4541915" y="2738481"/>
            <a:ext cx="3414461" cy="1938992"/>
          </a:xfrm>
          <a:prstGeom prst="rect">
            <a:avLst/>
          </a:prstGeom>
          <a:noFill/>
        </p:spPr>
        <p:txBody>
          <a:bodyPr wrap="square" rtlCol="0">
            <a:spAutoFit/>
          </a:bodyPr>
          <a:lstStyle/>
          <a:p>
            <a:pPr algn="ctr"/>
            <a:r>
              <a:rPr lang="ru-RU" sz="2400" dirty="0">
                <a:solidFill>
                  <a:schemeClr val="tx2"/>
                </a:solidFill>
              </a:rPr>
              <a:t>Комплекс</a:t>
            </a:r>
            <a:r>
              <a:rPr lang="en-US" sz="2400" dirty="0">
                <a:solidFill>
                  <a:schemeClr val="tx2"/>
                </a:solidFill>
              </a:rPr>
              <a:t> </a:t>
            </a:r>
            <a:r>
              <a:rPr lang="ru-RU" sz="2400" dirty="0">
                <a:solidFill>
                  <a:schemeClr val="tx2"/>
                </a:solidFill>
              </a:rPr>
              <a:t>средств</a:t>
            </a:r>
          </a:p>
          <a:p>
            <a:pPr algn="ctr"/>
            <a:r>
              <a:rPr lang="ru-RU" sz="2400" dirty="0">
                <a:solidFill>
                  <a:schemeClr val="tx2"/>
                </a:solidFill>
              </a:rPr>
              <a:t>мониторинга</a:t>
            </a:r>
          </a:p>
          <a:p>
            <a:pPr algn="ctr"/>
            <a:endParaRPr lang="ru-RU" sz="2400" dirty="0">
              <a:solidFill>
                <a:schemeClr val="tx2"/>
              </a:solidFill>
            </a:endParaRPr>
          </a:p>
          <a:p>
            <a:pPr algn="ctr"/>
            <a:r>
              <a:rPr lang="en-US" sz="2400" dirty="0">
                <a:solidFill>
                  <a:schemeClr val="tx2"/>
                </a:solidFill>
              </a:rPr>
              <a:t>Threats Intelligence (TIAS), IDS/IPS</a:t>
            </a:r>
            <a:endParaRPr lang="en-US" sz="2400" dirty="0">
              <a:solidFill>
                <a:schemeClr val="tx2"/>
              </a:solidFill>
            </a:endParaRPr>
          </a:p>
        </p:txBody>
      </p:sp>
      <p:sp>
        <p:nvSpPr>
          <p:cNvPr id="23" name="Левая фигурная скобка 22"/>
          <p:cNvSpPr/>
          <p:nvPr/>
        </p:nvSpPr>
        <p:spPr>
          <a:xfrm>
            <a:off x="4326453" y="2924945"/>
            <a:ext cx="290751" cy="1740337"/>
          </a:xfrm>
          <a:prstGeom prst="leftBrace">
            <a:avLst>
              <a:gd name="adj1" fmla="val 27112"/>
              <a:gd name="adj2" fmla="val 50000"/>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25" name="Соединительная линия уступом 24"/>
          <p:cNvCxnSpPr>
            <a:stCxn id="23" idx="1"/>
          </p:cNvCxnSpPr>
          <p:nvPr/>
        </p:nvCxnSpPr>
        <p:spPr>
          <a:xfrm rot="10800000">
            <a:off x="1619673" y="3122875"/>
            <a:ext cx="2706779" cy="672239"/>
          </a:xfrm>
          <a:prstGeom prst="bentConnector3">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9" name="Прямоугольник 28"/>
          <p:cNvSpPr/>
          <p:nvPr/>
        </p:nvSpPr>
        <p:spPr>
          <a:xfrm>
            <a:off x="3250209" y="3386810"/>
            <a:ext cx="768159" cy="461665"/>
          </a:xfrm>
          <a:prstGeom prst="rect">
            <a:avLst/>
          </a:prstGeom>
        </p:spPr>
        <p:txBody>
          <a:bodyPr wrap="none">
            <a:spAutoFit/>
          </a:bodyPr>
          <a:lstStyle/>
          <a:p>
            <a:pPr algn="ctr"/>
            <a:r>
              <a:rPr lang="en-US" sz="2400" dirty="0">
                <a:solidFill>
                  <a:schemeClr val="tx2"/>
                </a:solidFill>
              </a:rPr>
              <a:t>VPN</a:t>
            </a:r>
          </a:p>
        </p:txBody>
      </p:sp>
      <p:pic>
        <p:nvPicPr>
          <p:cNvPr id="34" name="Рисунок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11109" y="5043191"/>
            <a:ext cx="857036" cy="873400"/>
          </a:xfrm>
          <a:prstGeom prst="rect">
            <a:avLst/>
          </a:prstGeom>
        </p:spPr>
      </p:pic>
      <p:sp>
        <p:nvSpPr>
          <p:cNvPr id="37" name="Прямоугольник 36"/>
          <p:cNvSpPr/>
          <p:nvPr/>
        </p:nvSpPr>
        <p:spPr>
          <a:xfrm>
            <a:off x="4860032" y="4981997"/>
            <a:ext cx="4032448" cy="967283"/>
          </a:xfrm>
          <a:prstGeom prst="rect">
            <a:avLst/>
          </a:prstGeom>
          <a:noFill/>
          <a:ln>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TextBox 37"/>
          <p:cNvSpPr txBox="1"/>
          <p:nvPr/>
        </p:nvSpPr>
        <p:spPr>
          <a:xfrm>
            <a:off x="5818407" y="5249058"/>
            <a:ext cx="3027495" cy="461665"/>
          </a:xfrm>
          <a:prstGeom prst="rect">
            <a:avLst/>
          </a:prstGeom>
          <a:noFill/>
        </p:spPr>
        <p:txBody>
          <a:bodyPr wrap="none" rtlCol="0">
            <a:spAutoFit/>
          </a:bodyPr>
          <a:lstStyle/>
          <a:p>
            <a:pPr algn="ctr"/>
            <a:r>
              <a:rPr lang="ru-RU" sz="2400" dirty="0">
                <a:solidFill>
                  <a:srgbClr val="00B0F0"/>
                </a:solidFill>
              </a:rPr>
              <a:t>Группа реагирования</a:t>
            </a:r>
          </a:p>
        </p:txBody>
      </p:sp>
      <p:cxnSp>
        <p:nvCxnSpPr>
          <p:cNvPr id="40" name="Соединительная линия уступом 39"/>
          <p:cNvCxnSpPr/>
          <p:nvPr/>
        </p:nvCxnSpPr>
        <p:spPr>
          <a:xfrm>
            <a:off x="1656189" y="3399385"/>
            <a:ext cx="3084769" cy="2066255"/>
          </a:xfrm>
          <a:prstGeom prst="bentConnector3">
            <a:avLst>
              <a:gd name="adj1" fmla="val 3260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43" name="Прямоугольник 42"/>
          <p:cNvSpPr/>
          <p:nvPr/>
        </p:nvSpPr>
        <p:spPr>
          <a:xfrm>
            <a:off x="2678181" y="5055568"/>
            <a:ext cx="1908278" cy="461665"/>
          </a:xfrm>
          <a:prstGeom prst="rect">
            <a:avLst/>
          </a:prstGeom>
        </p:spPr>
        <p:txBody>
          <a:bodyPr wrap="none">
            <a:spAutoFit/>
          </a:bodyPr>
          <a:lstStyle/>
          <a:p>
            <a:pPr algn="ctr"/>
            <a:r>
              <a:rPr lang="ru-RU" sz="2400" dirty="0">
                <a:solidFill>
                  <a:srgbClr val="00B0F0"/>
                </a:solidFill>
              </a:rPr>
              <a:t>Оповещение</a:t>
            </a:r>
            <a:endParaRPr lang="en-US" sz="2400" dirty="0">
              <a:solidFill>
                <a:srgbClr val="00B0F0"/>
              </a:solidFill>
            </a:endParaRPr>
          </a:p>
        </p:txBody>
      </p:sp>
      <p:sp>
        <p:nvSpPr>
          <p:cNvPr id="4" name="Прямоугольник 3"/>
          <p:cNvSpPr/>
          <p:nvPr/>
        </p:nvSpPr>
        <p:spPr>
          <a:xfrm>
            <a:off x="238484" y="1484785"/>
            <a:ext cx="8739601" cy="322346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26" name="Заголовок 1"/>
          <p:cNvSpPr>
            <a:spLocks noGrp="1"/>
          </p:cNvSpPr>
          <p:nvPr>
            <p:ph type="title"/>
          </p:nvPr>
        </p:nvSpPr>
        <p:spPr>
          <a:xfrm>
            <a:off x="347530" y="356659"/>
            <a:ext cx="6967669" cy="792088"/>
          </a:xfrm>
        </p:spPr>
        <p:txBody>
          <a:bodyPr>
            <a:noAutofit/>
          </a:bodyPr>
          <a:lstStyle/>
          <a:p>
            <a:pPr algn="l"/>
            <a:r>
              <a:rPr lang="ru-RU" sz="3733" b="0" dirty="0" smtClean="0">
                <a:latin typeface="Calibri" panose="020F0502020204030204" pitchFamily="34" charset="0"/>
              </a:rPr>
              <a:t>Элементы системы мониторинга компьютерных атак</a:t>
            </a:r>
            <a:endParaRPr lang="ru-RU" sz="3733" b="0" dirty="0">
              <a:latin typeface="Calibri" panose="020F0502020204030204" pitchFamily="34" charset="0"/>
            </a:endParaRPr>
          </a:p>
        </p:txBody>
      </p:sp>
      <p:sp>
        <p:nvSpPr>
          <p:cNvPr id="27" name="Заголовок 1"/>
          <p:cNvSpPr txBox="1">
            <a:spLocks/>
          </p:cNvSpPr>
          <p:nvPr/>
        </p:nvSpPr>
        <p:spPr>
          <a:xfrm>
            <a:off x="298842" y="6104563"/>
            <a:ext cx="8345972" cy="792088"/>
          </a:xfrm>
          <a:prstGeom prst="rect">
            <a:avLst/>
          </a:prstGeom>
        </p:spPr>
        <p:txBody>
          <a:bodyPr>
            <a:noAutofit/>
          </a:bodyPr>
          <a:lstStyle>
            <a:lvl1pPr algn="ctr" defTabSz="914400" rtl="0" eaLnBrk="1" latinLnBrk="0" hangingPunct="1">
              <a:spcBef>
                <a:spcPct val="0"/>
              </a:spcBef>
              <a:buNone/>
              <a:defRPr sz="3200" b="1" kern="1200">
                <a:solidFill>
                  <a:srgbClr val="34426F"/>
                </a:solidFill>
                <a:latin typeface="Trebuchet MS" panose="020B0603020202020204" pitchFamily="34" charset="0"/>
                <a:ea typeface="+mj-ea"/>
                <a:cs typeface="+mj-cs"/>
              </a:defRPr>
            </a:lvl1pPr>
          </a:lstStyle>
          <a:p>
            <a:pPr algn="l"/>
            <a:r>
              <a:rPr lang="ru-RU" sz="2800" b="0" dirty="0" smtClean="0">
                <a:solidFill>
                  <a:srgbClr val="FF0000"/>
                </a:solidFill>
                <a:latin typeface="Calibri" panose="020F0502020204030204" pitchFamily="34" charset="0"/>
              </a:rPr>
              <a:t>Создание полностью собственного ЦМ (</a:t>
            </a:r>
            <a:r>
              <a:rPr lang="en-US" sz="2800" b="0" dirty="0" smtClean="0">
                <a:solidFill>
                  <a:srgbClr val="FF0000"/>
                </a:solidFill>
                <a:latin typeface="Calibri" panose="020F0502020204030204" pitchFamily="34" charset="0"/>
              </a:rPr>
              <a:t>SOC)</a:t>
            </a:r>
            <a:endParaRPr lang="ru-RU" sz="2800" b="0" dirty="0">
              <a:solidFill>
                <a:srgbClr val="FF0000"/>
              </a:solidFill>
              <a:latin typeface="Calibri" panose="020F0502020204030204" pitchFamily="34" charset="0"/>
            </a:endParaRPr>
          </a:p>
        </p:txBody>
      </p:sp>
    </p:spTree>
    <p:extLst>
      <p:ext uri="{BB962C8B-B14F-4D97-AF65-F5344CB8AC3E}">
        <p14:creationId xmlns:p14="http://schemas.microsoft.com/office/powerpoint/2010/main" val="36118163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Прямоугольник 23"/>
          <p:cNvSpPr/>
          <p:nvPr/>
        </p:nvSpPr>
        <p:spPr>
          <a:xfrm>
            <a:off x="7066176" y="4725144"/>
            <a:ext cx="2042329" cy="16561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7" name="Группа 6"/>
          <p:cNvGrpSpPr/>
          <p:nvPr/>
        </p:nvGrpSpPr>
        <p:grpSpPr>
          <a:xfrm>
            <a:off x="179192" y="2587907"/>
            <a:ext cx="1703426" cy="1448099"/>
            <a:chOff x="179191" y="2491560"/>
            <a:chExt cx="1703426" cy="1448098"/>
          </a:xfrm>
        </p:grpSpPr>
        <p:pic>
          <p:nvPicPr>
            <p:cNvPr id="5" name="Рисунок 4"/>
            <p:cNvPicPr>
              <a:picLocks noChangeAspect="1"/>
            </p:cNvPicPr>
            <p:nvPr/>
          </p:nvPicPr>
          <p:blipFill>
            <a:blip r:embed="rId3"/>
            <a:stretch>
              <a:fillRect/>
            </a:stretch>
          </p:blipFill>
          <p:spPr>
            <a:xfrm>
              <a:off x="439020" y="2491560"/>
              <a:ext cx="957338" cy="986433"/>
            </a:xfrm>
            <a:prstGeom prst="rect">
              <a:avLst/>
            </a:prstGeom>
          </p:spPr>
        </p:pic>
        <p:sp>
          <p:nvSpPr>
            <p:cNvPr id="6" name="TextBox 5"/>
            <p:cNvSpPr txBox="1"/>
            <p:nvPr/>
          </p:nvSpPr>
          <p:spPr>
            <a:xfrm>
              <a:off x="179191" y="3477993"/>
              <a:ext cx="1703426" cy="461665"/>
            </a:xfrm>
            <a:prstGeom prst="rect">
              <a:avLst/>
            </a:prstGeom>
            <a:noFill/>
          </p:spPr>
          <p:txBody>
            <a:bodyPr wrap="square" rtlCol="0">
              <a:spAutoFit/>
            </a:bodyPr>
            <a:lstStyle/>
            <a:p>
              <a:pPr algn="ctr"/>
              <a:r>
                <a:rPr lang="ru-RU" sz="2400" dirty="0" smtClean="0">
                  <a:solidFill>
                    <a:schemeClr val="tx2"/>
                  </a:solidFill>
                </a:rPr>
                <a:t>Экспертиза</a:t>
              </a:r>
              <a:endParaRPr lang="en-US" sz="2400" dirty="0">
                <a:solidFill>
                  <a:schemeClr val="tx2"/>
                </a:solidFill>
              </a:endParaRPr>
            </a:p>
          </p:txBody>
        </p:sp>
      </p:grpSp>
      <p:pic>
        <p:nvPicPr>
          <p:cNvPr id="8" name="Рисунок 7"/>
          <p:cNvPicPr>
            <a:picLocks noChangeAspect="1"/>
          </p:cNvPicPr>
          <p:nvPr/>
        </p:nvPicPr>
        <p:blipFill>
          <a:blip r:embed="rId4"/>
          <a:stretch>
            <a:fillRect/>
          </a:stretch>
        </p:blipFill>
        <p:spPr>
          <a:xfrm>
            <a:off x="6699170" y="1668903"/>
            <a:ext cx="753151" cy="752991"/>
          </a:xfrm>
          <a:prstGeom prst="rect">
            <a:avLst/>
          </a:prstGeom>
        </p:spPr>
      </p:pic>
      <p:pic>
        <p:nvPicPr>
          <p:cNvPr id="9" name="Рисунок 8"/>
          <p:cNvPicPr>
            <a:picLocks noChangeAspect="1"/>
          </p:cNvPicPr>
          <p:nvPr/>
        </p:nvPicPr>
        <p:blipFill>
          <a:blip r:embed="rId4"/>
          <a:stretch>
            <a:fillRect/>
          </a:stretch>
        </p:blipFill>
        <p:spPr>
          <a:xfrm>
            <a:off x="5868146" y="1723490"/>
            <a:ext cx="753151" cy="752991"/>
          </a:xfrm>
          <a:prstGeom prst="rect">
            <a:avLst/>
          </a:prstGeom>
        </p:spPr>
      </p:pic>
      <p:pic>
        <p:nvPicPr>
          <p:cNvPr id="10" name="Рисунок 9"/>
          <p:cNvPicPr>
            <a:picLocks noChangeAspect="1"/>
          </p:cNvPicPr>
          <p:nvPr/>
        </p:nvPicPr>
        <p:blipFill>
          <a:blip r:embed="rId4"/>
          <a:stretch>
            <a:fillRect/>
          </a:stretch>
        </p:blipFill>
        <p:spPr>
          <a:xfrm>
            <a:off x="4985214" y="1788470"/>
            <a:ext cx="753151" cy="752991"/>
          </a:xfrm>
          <a:prstGeom prst="rect">
            <a:avLst/>
          </a:prstGeom>
        </p:spPr>
      </p:pic>
      <p:sp>
        <p:nvSpPr>
          <p:cNvPr id="11" name="Прямоугольник 10"/>
          <p:cNvSpPr/>
          <p:nvPr/>
        </p:nvSpPr>
        <p:spPr>
          <a:xfrm>
            <a:off x="4860032" y="1627992"/>
            <a:ext cx="4032448" cy="967283"/>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p:cNvSpPr txBox="1"/>
          <p:nvPr/>
        </p:nvSpPr>
        <p:spPr>
          <a:xfrm>
            <a:off x="7454313" y="1684486"/>
            <a:ext cx="1508746" cy="830997"/>
          </a:xfrm>
          <a:prstGeom prst="rect">
            <a:avLst/>
          </a:prstGeom>
          <a:noFill/>
        </p:spPr>
        <p:txBody>
          <a:bodyPr wrap="none" rtlCol="0">
            <a:spAutoFit/>
          </a:bodyPr>
          <a:lstStyle/>
          <a:p>
            <a:pPr algn="ctr"/>
            <a:r>
              <a:rPr lang="ru-RU" sz="2400" dirty="0">
                <a:solidFill>
                  <a:schemeClr val="tx2"/>
                </a:solidFill>
              </a:rPr>
              <a:t>ИС</a:t>
            </a:r>
          </a:p>
          <a:p>
            <a:pPr algn="ctr"/>
            <a:r>
              <a:rPr lang="ru-RU" sz="2400" dirty="0">
                <a:solidFill>
                  <a:schemeClr val="tx2"/>
                </a:solidFill>
              </a:rPr>
              <a:t>заказчика</a:t>
            </a:r>
          </a:p>
        </p:txBody>
      </p:sp>
      <p:sp>
        <p:nvSpPr>
          <p:cNvPr id="20" name="Прямоугольник 19"/>
          <p:cNvSpPr/>
          <p:nvPr/>
        </p:nvSpPr>
        <p:spPr>
          <a:xfrm rot="16200000">
            <a:off x="4530221" y="1682805"/>
            <a:ext cx="3192688" cy="2796648"/>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TextBox 20"/>
          <p:cNvSpPr txBox="1"/>
          <p:nvPr/>
        </p:nvSpPr>
        <p:spPr>
          <a:xfrm>
            <a:off x="4541915" y="2738481"/>
            <a:ext cx="3414461" cy="1938992"/>
          </a:xfrm>
          <a:prstGeom prst="rect">
            <a:avLst/>
          </a:prstGeom>
          <a:noFill/>
        </p:spPr>
        <p:txBody>
          <a:bodyPr wrap="square" rtlCol="0">
            <a:spAutoFit/>
          </a:bodyPr>
          <a:lstStyle/>
          <a:p>
            <a:pPr algn="ctr"/>
            <a:r>
              <a:rPr lang="ru-RU" sz="2400" dirty="0">
                <a:solidFill>
                  <a:schemeClr val="tx2"/>
                </a:solidFill>
              </a:rPr>
              <a:t>Комплекс</a:t>
            </a:r>
            <a:r>
              <a:rPr lang="en-US" sz="2400" dirty="0">
                <a:solidFill>
                  <a:schemeClr val="tx2"/>
                </a:solidFill>
              </a:rPr>
              <a:t> </a:t>
            </a:r>
            <a:r>
              <a:rPr lang="ru-RU" sz="2400" dirty="0">
                <a:solidFill>
                  <a:schemeClr val="tx2"/>
                </a:solidFill>
              </a:rPr>
              <a:t>средств</a:t>
            </a:r>
          </a:p>
          <a:p>
            <a:pPr algn="ctr"/>
            <a:r>
              <a:rPr lang="ru-RU" sz="2400" dirty="0">
                <a:solidFill>
                  <a:schemeClr val="tx2"/>
                </a:solidFill>
              </a:rPr>
              <a:t>мониторинга</a:t>
            </a:r>
          </a:p>
          <a:p>
            <a:pPr algn="ctr"/>
            <a:endParaRPr lang="ru-RU" sz="2400" dirty="0">
              <a:solidFill>
                <a:schemeClr val="tx2"/>
              </a:solidFill>
            </a:endParaRPr>
          </a:p>
          <a:p>
            <a:pPr algn="ctr"/>
            <a:r>
              <a:rPr lang="en-US" sz="2400" dirty="0">
                <a:solidFill>
                  <a:schemeClr val="tx2"/>
                </a:solidFill>
              </a:rPr>
              <a:t>Threats Intelligence (TIAS), IDS/IPS</a:t>
            </a:r>
            <a:endParaRPr lang="en-US" sz="2400" dirty="0">
              <a:solidFill>
                <a:schemeClr val="tx2"/>
              </a:solidFill>
            </a:endParaRPr>
          </a:p>
        </p:txBody>
      </p:sp>
      <p:sp>
        <p:nvSpPr>
          <p:cNvPr id="23" name="Левая фигурная скобка 22"/>
          <p:cNvSpPr/>
          <p:nvPr/>
        </p:nvSpPr>
        <p:spPr>
          <a:xfrm>
            <a:off x="4326453" y="2924945"/>
            <a:ext cx="290751" cy="1740337"/>
          </a:xfrm>
          <a:prstGeom prst="leftBrace">
            <a:avLst>
              <a:gd name="adj1" fmla="val 27112"/>
              <a:gd name="adj2" fmla="val 50000"/>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25" name="Соединительная линия уступом 24"/>
          <p:cNvCxnSpPr>
            <a:stCxn id="23" idx="1"/>
          </p:cNvCxnSpPr>
          <p:nvPr/>
        </p:nvCxnSpPr>
        <p:spPr>
          <a:xfrm rot="10800000">
            <a:off x="1619673" y="3122875"/>
            <a:ext cx="2706779" cy="672239"/>
          </a:xfrm>
          <a:prstGeom prst="bentConnector3">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9" name="Прямоугольник 28"/>
          <p:cNvSpPr/>
          <p:nvPr/>
        </p:nvSpPr>
        <p:spPr>
          <a:xfrm>
            <a:off x="3250209" y="3386810"/>
            <a:ext cx="768159" cy="461665"/>
          </a:xfrm>
          <a:prstGeom prst="rect">
            <a:avLst/>
          </a:prstGeom>
        </p:spPr>
        <p:txBody>
          <a:bodyPr wrap="none">
            <a:spAutoFit/>
          </a:bodyPr>
          <a:lstStyle/>
          <a:p>
            <a:pPr algn="ctr"/>
            <a:r>
              <a:rPr lang="en-US" sz="2400" dirty="0">
                <a:solidFill>
                  <a:schemeClr val="tx2"/>
                </a:solidFill>
              </a:rPr>
              <a:t>VPN</a:t>
            </a:r>
          </a:p>
        </p:txBody>
      </p:sp>
      <p:pic>
        <p:nvPicPr>
          <p:cNvPr id="34" name="Рисунок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11109" y="5043191"/>
            <a:ext cx="857036" cy="873400"/>
          </a:xfrm>
          <a:prstGeom prst="rect">
            <a:avLst/>
          </a:prstGeom>
        </p:spPr>
      </p:pic>
      <p:sp>
        <p:nvSpPr>
          <p:cNvPr id="37" name="Прямоугольник 36"/>
          <p:cNvSpPr/>
          <p:nvPr/>
        </p:nvSpPr>
        <p:spPr>
          <a:xfrm>
            <a:off x="4860032" y="4981997"/>
            <a:ext cx="4032448" cy="967283"/>
          </a:xfrm>
          <a:prstGeom prst="rect">
            <a:avLst/>
          </a:prstGeom>
          <a:noFill/>
          <a:ln>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TextBox 37"/>
          <p:cNvSpPr txBox="1"/>
          <p:nvPr/>
        </p:nvSpPr>
        <p:spPr>
          <a:xfrm>
            <a:off x="5818407" y="5249058"/>
            <a:ext cx="3027495" cy="461665"/>
          </a:xfrm>
          <a:prstGeom prst="rect">
            <a:avLst/>
          </a:prstGeom>
          <a:noFill/>
        </p:spPr>
        <p:txBody>
          <a:bodyPr wrap="none" rtlCol="0">
            <a:spAutoFit/>
          </a:bodyPr>
          <a:lstStyle/>
          <a:p>
            <a:pPr algn="ctr"/>
            <a:r>
              <a:rPr lang="ru-RU" sz="2400" dirty="0">
                <a:solidFill>
                  <a:srgbClr val="00B0F0"/>
                </a:solidFill>
              </a:rPr>
              <a:t>Группа реагирования</a:t>
            </a:r>
          </a:p>
        </p:txBody>
      </p:sp>
      <p:cxnSp>
        <p:nvCxnSpPr>
          <p:cNvPr id="40" name="Соединительная линия уступом 39"/>
          <p:cNvCxnSpPr/>
          <p:nvPr/>
        </p:nvCxnSpPr>
        <p:spPr>
          <a:xfrm>
            <a:off x="1656189" y="3399385"/>
            <a:ext cx="3084769" cy="2066255"/>
          </a:xfrm>
          <a:prstGeom prst="bentConnector3">
            <a:avLst>
              <a:gd name="adj1" fmla="val 3260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43" name="Прямоугольник 42"/>
          <p:cNvSpPr/>
          <p:nvPr/>
        </p:nvSpPr>
        <p:spPr>
          <a:xfrm>
            <a:off x="2678181" y="5055568"/>
            <a:ext cx="1908278" cy="461665"/>
          </a:xfrm>
          <a:prstGeom prst="rect">
            <a:avLst/>
          </a:prstGeom>
        </p:spPr>
        <p:txBody>
          <a:bodyPr wrap="none">
            <a:spAutoFit/>
          </a:bodyPr>
          <a:lstStyle/>
          <a:p>
            <a:pPr algn="ctr"/>
            <a:r>
              <a:rPr lang="ru-RU" sz="2400" dirty="0">
                <a:solidFill>
                  <a:srgbClr val="00B0F0"/>
                </a:solidFill>
              </a:rPr>
              <a:t>Оповещение</a:t>
            </a:r>
            <a:endParaRPr lang="en-US" sz="2400" dirty="0">
              <a:solidFill>
                <a:srgbClr val="00B0F0"/>
              </a:solidFill>
            </a:endParaRPr>
          </a:p>
        </p:txBody>
      </p:sp>
      <p:sp>
        <p:nvSpPr>
          <p:cNvPr id="3" name="Прямоугольник 2"/>
          <p:cNvSpPr/>
          <p:nvPr/>
        </p:nvSpPr>
        <p:spPr>
          <a:xfrm>
            <a:off x="238484" y="1484784"/>
            <a:ext cx="2602509" cy="3240360"/>
          </a:xfrm>
          <a:prstGeom prst="rect">
            <a:avLst/>
          </a:prstGeom>
          <a:noFill/>
          <a:ln w="57150">
            <a:solidFill>
              <a:srgbClr val="2C6C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4" name="Прямоугольник 3"/>
          <p:cNvSpPr/>
          <p:nvPr/>
        </p:nvSpPr>
        <p:spPr>
          <a:xfrm>
            <a:off x="4258699" y="1484785"/>
            <a:ext cx="4719387" cy="322346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26" name="Заголовок 1"/>
          <p:cNvSpPr>
            <a:spLocks noGrp="1"/>
          </p:cNvSpPr>
          <p:nvPr>
            <p:ph type="title"/>
          </p:nvPr>
        </p:nvSpPr>
        <p:spPr>
          <a:xfrm>
            <a:off x="347530" y="356659"/>
            <a:ext cx="6967669" cy="792088"/>
          </a:xfrm>
        </p:spPr>
        <p:txBody>
          <a:bodyPr>
            <a:noAutofit/>
          </a:bodyPr>
          <a:lstStyle/>
          <a:p>
            <a:pPr algn="l"/>
            <a:r>
              <a:rPr lang="ru-RU" sz="3733" b="0" dirty="0" smtClean="0">
                <a:latin typeface="Calibri" panose="020F0502020204030204" pitchFamily="34" charset="0"/>
              </a:rPr>
              <a:t>Элементы системы мониторинга компьютерных атак</a:t>
            </a:r>
            <a:endParaRPr lang="ru-RU" sz="3733" b="0" dirty="0">
              <a:latin typeface="Calibri" panose="020F0502020204030204" pitchFamily="34" charset="0"/>
            </a:endParaRPr>
          </a:p>
        </p:txBody>
      </p:sp>
      <p:sp>
        <p:nvSpPr>
          <p:cNvPr id="27" name="Заголовок 1"/>
          <p:cNvSpPr txBox="1">
            <a:spLocks/>
          </p:cNvSpPr>
          <p:nvPr/>
        </p:nvSpPr>
        <p:spPr>
          <a:xfrm>
            <a:off x="298842" y="5943600"/>
            <a:ext cx="8345972" cy="792088"/>
          </a:xfrm>
          <a:prstGeom prst="rect">
            <a:avLst/>
          </a:prstGeom>
        </p:spPr>
        <p:txBody>
          <a:bodyPr>
            <a:noAutofit/>
          </a:bodyPr>
          <a:lstStyle>
            <a:lvl1pPr algn="ctr" defTabSz="914400" rtl="0" eaLnBrk="1" latinLnBrk="0" hangingPunct="1">
              <a:spcBef>
                <a:spcPct val="0"/>
              </a:spcBef>
              <a:buNone/>
              <a:defRPr sz="3200" b="1" kern="1200">
                <a:solidFill>
                  <a:srgbClr val="34426F"/>
                </a:solidFill>
                <a:latin typeface="Trebuchet MS" panose="020B0603020202020204" pitchFamily="34" charset="0"/>
                <a:ea typeface="+mj-ea"/>
                <a:cs typeface="+mj-cs"/>
              </a:defRPr>
            </a:lvl1pPr>
          </a:lstStyle>
          <a:p>
            <a:pPr algn="l"/>
            <a:r>
              <a:rPr lang="ru-RU" sz="2800" b="0" dirty="0" smtClean="0">
                <a:solidFill>
                  <a:srgbClr val="FF0000"/>
                </a:solidFill>
                <a:latin typeface="Calibri" panose="020F0502020204030204" pitchFamily="34" charset="0"/>
              </a:rPr>
              <a:t>Создание собственного ЦМ с возможностью поддержки сторонних экспертов</a:t>
            </a:r>
            <a:endParaRPr lang="ru-RU" sz="2800" b="0" dirty="0">
              <a:solidFill>
                <a:srgbClr val="FF0000"/>
              </a:solidFill>
              <a:latin typeface="Calibri" panose="020F0502020204030204" pitchFamily="34" charset="0"/>
            </a:endParaRPr>
          </a:p>
        </p:txBody>
      </p:sp>
    </p:spTree>
    <p:extLst>
      <p:ext uri="{BB962C8B-B14F-4D97-AF65-F5344CB8AC3E}">
        <p14:creationId xmlns:p14="http://schemas.microsoft.com/office/powerpoint/2010/main" val="12876028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60648"/>
            <a:ext cx="6803099" cy="792088"/>
          </a:xfrm>
        </p:spPr>
        <p:txBody>
          <a:bodyPr>
            <a:noAutofit/>
          </a:bodyPr>
          <a:lstStyle/>
          <a:p>
            <a:r>
              <a:rPr lang="ru-RU" b="0" dirty="0" smtClean="0"/>
              <a:t>Техническое решение </a:t>
            </a:r>
            <a:endParaRPr lang="ru-RU" b="0" dirty="0"/>
          </a:p>
        </p:txBody>
      </p:sp>
      <p:graphicFrame>
        <p:nvGraphicFramePr>
          <p:cNvPr id="4" name="Объект 3"/>
          <p:cNvGraphicFramePr>
            <a:graphicFrameLocks noGrp="1"/>
          </p:cNvGraphicFramePr>
          <p:nvPr>
            <p:ph idx="1"/>
            <p:extLst/>
          </p:nvPr>
        </p:nvGraphicFramePr>
        <p:xfrm>
          <a:off x="457200" y="1701801"/>
          <a:ext cx="8229600" cy="44238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74539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Схема 21"/>
          <p:cNvGraphicFramePr/>
          <p:nvPr>
            <p:extLst/>
          </p:nvPr>
        </p:nvGraphicFramePr>
        <p:xfrm>
          <a:off x="-479838" y="1539998"/>
          <a:ext cx="9202193" cy="62552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3" name="Группа 22"/>
          <p:cNvGrpSpPr>
            <a:grpSpLocks noChangeAspect="1"/>
          </p:cNvGrpSpPr>
          <p:nvPr/>
        </p:nvGrpSpPr>
        <p:grpSpPr>
          <a:xfrm>
            <a:off x="2186774" y="630004"/>
            <a:ext cx="852284" cy="884216"/>
            <a:chOff x="2034410" y="82495"/>
            <a:chExt cx="803240" cy="789002"/>
          </a:xfrm>
        </p:grpSpPr>
        <p:sp>
          <p:nvSpPr>
            <p:cNvPr id="24" name="Овал 23"/>
            <p:cNvSpPr/>
            <p:nvPr/>
          </p:nvSpPr>
          <p:spPr>
            <a:xfrm>
              <a:off x="2034410" y="82495"/>
              <a:ext cx="803240" cy="78900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Овал 4"/>
            <p:cNvSpPr/>
            <p:nvPr/>
          </p:nvSpPr>
          <p:spPr>
            <a:xfrm>
              <a:off x="2152042" y="198042"/>
              <a:ext cx="567976" cy="5579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algn="ctr" defTabSz="888978">
                <a:lnSpc>
                  <a:spcPct val="90000"/>
                </a:lnSpc>
                <a:spcBef>
                  <a:spcPct val="0"/>
                </a:spcBef>
                <a:spcAft>
                  <a:spcPct val="35000"/>
                </a:spcAft>
              </a:pPr>
              <a:endParaRPr lang="ru-RU" sz="1600"/>
            </a:p>
          </p:txBody>
        </p:sp>
      </p:grpSp>
      <p:grpSp>
        <p:nvGrpSpPr>
          <p:cNvPr id="26" name="Группа 25"/>
          <p:cNvGrpSpPr>
            <a:grpSpLocks noChangeAspect="1"/>
          </p:cNvGrpSpPr>
          <p:nvPr/>
        </p:nvGrpSpPr>
        <p:grpSpPr>
          <a:xfrm>
            <a:off x="4182202" y="344137"/>
            <a:ext cx="852284" cy="884216"/>
            <a:chOff x="2034410" y="82495"/>
            <a:chExt cx="803240" cy="789002"/>
          </a:xfrm>
        </p:grpSpPr>
        <p:sp>
          <p:nvSpPr>
            <p:cNvPr id="27" name="Овал 26"/>
            <p:cNvSpPr/>
            <p:nvPr/>
          </p:nvSpPr>
          <p:spPr>
            <a:xfrm>
              <a:off x="2034410" y="82495"/>
              <a:ext cx="803240" cy="78900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Овал 4"/>
            <p:cNvSpPr/>
            <p:nvPr/>
          </p:nvSpPr>
          <p:spPr>
            <a:xfrm>
              <a:off x="2152042" y="198042"/>
              <a:ext cx="567976" cy="5579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algn="ctr" defTabSz="888978">
                <a:lnSpc>
                  <a:spcPct val="90000"/>
                </a:lnSpc>
                <a:spcBef>
                  <a:spcPct val="0"/>
                </a:spcBef>
                <a:spcAft>
                  <a:spcPct val="35000"/>
                </a:spcAft>
              </a:pPr>
              <a:endParaRPr lang="ru-RU" sz="1600"/>
            </a:p>
          </p:txBody>
        </p:sp>
      </p:grpSp>
      <p:grpSp>
        <p:nvGrpSpPr>
          <p:cNvPr id="29" name="Группа 28"/>
          <p:cNvGrpSpPr>
            <a:grpSpLocks noChangeAspect="1"/>
          </p:cNvGrpSpPr>
          <p:nvPr/>
        </p:nvGrpSpPr>
        <p:grpSpPr>
          <a:xfrm>
            <a:off x="3178666" y="462993"/>
            <a:ext cx="852284" cy="884216"/>
            <a:chOff x="2034410" y="82495"/>
            <a:chExt cx="803240" cy="789002"/>
          </a:xfrm>
        </p:grpSpPr>
        <p:sp>
          <p:nvSpPr>
            <p:cNvPr id="30" name="Овал 29"/>
            <p:cNvSpPr/>
            <p:nvPr/>
          </p:nvSpPr>
          <p:spPr>
            <a:xfrm>
              <a:off x="2034410" y="82495"/>
              <a:ext cx="803240" cy="78900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Овал 4"/>
            <p:cNvSpPr/>
            <p:nvPr/>
          </p:nvSpPr>
          <p:spPr>
            <a:xfrm>
              <a:off x="2152042" y="198042"/>
              <a:ext cx="567976" cy="5579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algn="ctr" defTabSz="888978">
                <a:lnSpc>
                  <a:spcPct val="90000"/>
                </a:lnSpc>
                <a:spcBef>
                  <a:spcPct val="0"/>
                </a:spcBef>
                <a:spcAft>
                  <a:spcPct val="35000"/>
                </a:spcAft>
              </a:pPr>
              <a:endParaRPr lang="ru-RU" sz="1600"/>
            </a:p>
          </p:txBody>
        </p:sp>
      </p:grpSp>
      <p:grpSp>
        <p:nvGrpSpPr>
          <p:cNvPr id="32" name="Группа 31"/>
          <p:cNvGrpSpPr>
            <a:grpSpLocks noChangeAspect="1"/>
          </p:cNvGrpSpPr>
          <p:nvPr/>
        </p:nvGrpSpPr>
        <p:grpSpPr>
          <a:xfrm>
            <a:off x="5324177" y="358699"/>
            <a:ext cx="852284" cy="884216"/>
            <a:chOff x="2034410" y="82495"/>
            <a:chExt cx="803240" cy="789002"/>
          </a:xfrm>
        </p:grpSpPr>
        <p:sp>
          <p:nvSpPr>
            <p:cNvPr id="33" name="Овал 32"/>
            <p:cNvSpPr/>
            <p:nvPr/>
          </p:nvSpPr>
          <p:spPr>
            <a:xfrm>
              <a:off x="2034410" y="82495"/>
              <a:ext cx="803240" cy="78900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Овал 4"/>
            <p:cNvSpPr/>
            <p:nvPr/>
          </p:nvSpPr>
          <p:spPr>
            <a:xfrm>
              <a:off x="2152042" y="198042"/>
              <a:ext cx="567976" cy="5579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algn="ctr" defTabSz="888978">
                <a:lnSpc>
                  <a:spcPct val="90000"/>
                </a:lnSpc>
                <a:spcBef>
                  <a:spcPct val="0"/>
                </a:spcBef>
                <a:spcAft>
                  <a:spcPct val="35000"/>
                </a:spcAft>
              </a:pPr>
              <a:endParaRPr lang="ru-RU" sz="1600"/>
            </a:p>
          </p:txBody>
        </p:sp>
      </p:grpSp>
      <p:sp>
        <p:nvSpPr>
          <p:cNvPr id="35" name="Дуга 34"/>
          <p:cNvSpPr/>
          <p:nvPr/>
        </p:nvSpPr>
        <p:spPr>
          <a:xfrm>
            <a:off x="3549038" y="1514722"/>
            <a:ext cx="535493" cy="2582311"/>
          </a:xfrm>
          <a:prstGeom prst="arc">
            <a:avLst/>
          </a:prstGeom>
          <a:ln w="38100">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2400"/>
          </a:p>
        </p:txBody>
      </p:sp>
      <p:sp>
        <p:nvSpPr>
          <p:cNvPr id="36" name="Дуга 35"/>
          <p:cNvSpPr/>
          <p:nvPr/>
        </p:nvSpPr>
        <p:spPr>
          <a:xfrm>
            <a:off x="2640467" y="1585091"/>
            <a:ext cx="535493" cy="2582311"/>
          </a:xfrm>
          <a:prstGeom prst="arc">
            <a:avLst/>
          </a:prstGeom>
          <a:ln w="38100">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2400"/>
          </a:p>
        </p:txBody>
      </p:sp>
      <p:sp>
        <p:nvSpPr>
          <p:cNvPr id="37" name="Дуга 36"/>
          <p:cNvSpPr/>
          <p:nvPr/>
        </p:nvSpPr>
        <p:spPr>
          <a:xfrm>
            <a:off x="4585257" y="1460352"/>
            <a:ext cx="378651" cy="2333277"/>
          </a:xfrm>
          <a:prstGeom prst="arc">
            <a:avLst/>
          </a:prstGeom>
          <a:ln w="38100">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2400"/>
          </a:p>
        </p:txBody>
      </p:sp>
      <p:sp>
        <p:nvSpPr>
          <p:cNvPr id="38" name="Дуга 37"/>
          <p:cNvSpPr/>
          <p:nvPr/>
        </p:nvSpPr>
        <p:spPr>
          <a:xfrm rot="12120000">
            <a:off x="5618647" y="-155983"/>
            <a:ext cx="1247147" cy="3391964"/>
          </a:xfrm>
          <a:prstGeom prst="arc">
            <a:avLst>
              <a:gd name="adj1" fmla="val 17221525"/>
              <a:gd name="adj2" fmla="val 0"/>
            </a:avLst>
          </a:prstGeom>
          <a:ln w="38100">
            <a:prstDash val="sysDot"/>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2400"/>
          </a:p>
        </p:txBody>
      </p:sp>
      <p:grpSp>
        <p:nvGrpSpPr>
          <p:cNvPr id="39" name="Группа 38"/>
          <p:cNvGrpSpPr>
            <a:grpSpLocks noChangeAspect="1"/>
          </p:cNvGrpSpPr>
          <p:nvPr/>
        </p:nvGrpSpPr>
        <p:grpSpPr>
          <a:xfrm>
            <a:off x="1212423" y="891348"/>
            <a:ext cx="852284" cy="884216"/>
            <a:chOff x="2034410" y="82495"/>
            <a:chExt cx="803240" cy="789002"/>
          </a:xfrm>
        </p:grpSpPr>
        <p:sp>
          <p:nvSpPr>
            <p:cNvPr id="40" name="Овал 39"/>
            <p:cNvSpPr/>
            <p:nvPr/>
          </p:nvSpPr>
          <p:spPr>
            <a:xfrm>
              <a:off x="2034410" y="82495"/>
              <a:ext cx="803240" cy="78900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Овал 4"/>
            <p:cNvSpPr/>
            <p:nvPr/>
          </p:nvSpPr>
          <p:spPr>
            <a:xfrm>
              <a:off x="2152042" y="198042"/>
              <a:ext cx="567976" cy="5579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algn="ctr" defTabSz="888978">
                <a:lnSpc>
                  <a:spcPct val="90000"/>
                </a:lnSpc>
                <a:spcBef>
                  <a:spcPct val="0"/>
                </a:spcBef>
                <a:spcAft>
                  <a:spcPct val="35000"/>
                </a:spcAft>
              </a:pPr>
              <a:endParaRPr lang="ru-RU" sz="1600"/>
            </a:p>
          </p:txBody>
        </p:sp>
      </p:grpSp>
      <p:sp>
        <p:nvSpPr>
          <p:cNvPr id="42" name="Дуга 41"/>
          <p:cNvSpPr/>
          <p:nvPr/>
        </p:nvSpPr>
        <p:spPr>
          <a:xfrm rot="-960000">
            <a:off x="2246946" y="1522649"/>
            <a:ext cx="535493" cy="2582311"/>
          </a:xfrm>
          <a:prstGeom prst="arc">
            <a:avLst/>
          </a:prstGeom>
          <a:ln w="38100">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2400"/>
          </a:p>
        </p:txBody>
      </p:sp>
      <p:grpSp>
        <p:nvGrpSpPr>
          <p:cNvPr id="43" name="Группа 42"/>
          <p:cNvGrpSpPr>
            <a:grpSpLocks noChangeAspect="1"/>
          </p:cNvGrpSpPr>
          <p:nvPr/>
        </p:nvGrpSpPr>
        <p:grpSpPr>
          <a:xfrm>
            <a:off x="6453555" y="1031319"/>
            <a:ext cx="852284" cy="884216"/>
            <a:chOff x="2034410" y="82495"/>
            <a:chExt cx="803240" cy="789002"/>
          </a:xfrm>
        </p:grpSpPr>
        <p:sp>
          <p:nvSpPr>
            <p:cNvPr id="44" name="Овал 43"/>
            <p:cNvSpPr/>
            <p:nvPr/>
          </p:nvSpPr>
          <p:spPr>
            <a:xfrm>
              <a:off x="2034410" y="82495"/>
              <a:ext cx="803240" cy="78900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Овал 4"/>
            <p:cNvSpPr/>
            <p:nvPr/>
          </p:nvSpPr>
          <p:spPr>
            <a:xfrm>
              <a:off x="2152042" y="198042"/>
              <a:ext cx="567976" cy="5579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algn="ctr" defTabSz="888978">
                <a:lnSpc>
                  <a:spcPct val="90000"/>
                </a:lnSpc>
                <a:spcBef>
                  <a:spcPct val="0"/>
                </a:spcBef>
                <a:spcAft>
                  <a:spcPct val="35000"/>
                </a:spcAft>
              </a:pPr>
              <a:endParaRPr lang="ru-RU" sz="1600"/>
            </a:p>
          </p:txBody>
        </p:sp>
      </p:grpSp>
      <p:sp>
        <p:nvSpPr>
          <p:cNvPr id="46" name="Дуга 45"/>
          <p:cNvSpPr/>
          <p:nvPr/>
        </p:nvSpPr>
        <p:spPr>
          <a:xfrm rot="13440000">
            <a:off x="6041696" y="757983"/>
            <a:ext cx="1247147" cy="3391964"/>
          </a:xfrm>
          <a:prstGeom prst="arc">
            <a:avLst>
              <a:gd name="adj1" fmla="val 17221525"/>
              <a:gd name="adj2" fmla="val 2256594"/>
            </a:avLst>
          </a:prstGeom>
          <a:ln w="38100">
            <a:prstDash val="sysDot"/>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2400"/>
          </a:p>
        </p:txBody>
      </p:sp>
      <p:sp>
        <p:nvSpPr>
          <p:cNvPr id="47" name="TextBox 46"/>
          <p:cNvSpPr txBox="1"/>
          <p:nvPr/>
        </p:nvSpPr>
        <p:spPr>
          <a:xfrm>
            <a:off x="1335943" y="1154570"/>
            <a:ext cx="615981" cy="379656"/>
          </a:xfrm>
          <a:prstGeom prst="rect">
            <a:avLst/>
          </a:prstGeom>
          <a:noFill/>
        </p:spPr>
        <p:txBody>
          <a:bodyPr wrap="square" rtlCol="0">
            <a:spAutoFit/>
          </a:bodyPr>
          <a:lstStyle/>
          <a:p>
            <a:r>
              <a:rPr lang="en-US" sz="1867" dirty="0">
                <a:solidFill>
                  <a:schemeClr val="bg1"/>
                </a:solidFill>
              </a:rPr>
              <a:t>IDS </a:t>
            </a:r>
            <a:endParaRPr lang="ru-RU" sz="1867" dirty="0">
              <a:solidFill>
                <a:schemeClr val="bg1"/>
              </a:solidFill>
            </a:endParaRPr>
          </a:p>
        </p:txBody>
      </p:sp>
      <p:sp>
        <p:nvSpPr>
          <p:cNvPr id="48" name="TextBox 47"/>
          <p:cNvSpPr txBox="1"/>
          <p:nvPr/>
        </p:nvSpPr>
        <p:spPr>
          <a:xfrm>
            <a:off x="2119238" y="923818"/>
            <a:ext cx="1131849" cy="338554"/>
          </a:xfrm>
          <a:prstGeom prst="rect">
            <a:avLst/>
          </a:prstGeom>
          <a:noFill/>
        </p:spPr>
        <p:txBody>
          <a:bodyPr wrap="square" rtlCol="0">
            <a:spAutoFit/>
          </a:bodyPr>
          <a:lstStyle/>
          <a:p>
            <a:r>
              <a:rPr lang="ru-RU" sz="1600" dirty="0">
                <a:solidFill>
                  <a:schemeClr val="bg1"/>
                </a:solidFill>
              </a:rPr>
              <a:t>Сканеры</a:t>
            </a:r>
            <a:endParaRPr lang="ru-RU" sz="1600" dirty="0">
              <a:solidFill>
                <a:schemeClr val="bg1"/>
              </a:solidFill>
            </a:endParaRPr>
          </a:p>
        </p:txBody>
      </p:sp>
      <p:sp>
        <p:nvSpPr>
          <p:cNvPr id="49" name="TextBox 48"/>
          <p:cNvSpPr txBox="1"/>
          <p:nvPr/>
        </p:nvSpPr>
        <p:spPr>
          <a:xfrm>
            <a:off x="3322446" y="650801"/>
            <a:ext cx="590333" cy="461665"/>
          </a:xfrm>
          <a:prstGeom prst="rect">
            <a:avLst/>
          </a:prstGeom>
          <a:noFill/>
        </p:spPr>
        <p:txBody>
          <a:bodyPr wrap="square" rtlCol="0">
            <a:spAutoFit/>
          </a:bodyPr>
          <a:lstStyle/>
          <a:p>
            <a:r>
              <a:rPr lang="ru-RU" sz="2400" dirty="0">
                <a:solidFill>
                  <a:schemeClr val="bg1"/>
                </a:solidFill>
              </a:rPr>
              <a:t>АВ</a:t>
            </a:r>
            <a:endParaRPr lang="ru-RU" sz="2400" dirty="0">
              <a:solidFill>
                <a:schemeClr val="bg1"/>
              </a:solidFill>
            </a:endParaRPr>
          </a:p>
        </p:txBody>
      </p:sp>
      <p:sp>
        <p:nvSpPr>
          <p:cNvPr id="50" name="TextBox 49"/>
          <p:cNvSpPr txBox="1"/>
          <p:nvPr/>
        </p:nvSpPr>
        <p:spPr>
          <a:xfrm>
            <a:off x="4106098" y="584631"/>
            <a:ext cx="1227260" cy="379656"/>
          </a:xfrm>
          <a:prstGeom prst="rect">
            <a:avLst/>
          </a:prstGeom>
          <a:noFill/>
        </p:spPr>
        <p:txBody>
          <a:bodyPr wrap="square" rtlCol="0">
            <a:spAutoFit/>
          </a:bodyPr>
          <a:lstStyle/>
          <a:p>
            <a:r>
              <a:rPr lang="ru-RU" sz="1867" dirty="0">
                <a:solidFill>
                  <a:schemeClr val="bg1"/>
                </a:solidFill>
              </a:rPr>
              <a:t>Шлюзы</a:t>
            </a:r>
            <a:endParaRPr lang="ru-RU" sz="1867" dirty="0">
              <a:solidFill>
                <a:schemeClr val="bg1"/>
              </a:solidFill>
            </a:endParaRPr>
          </a:p>
        </p:txBody>
      </p:sp>
      <p:cxnSp>
        <p:nvCxnSpPr>
          <p:cNvPr id="64" name="Прямая со стрелкой 63"/>
          <p:cNvCxnSpPr/>
          <p:nvPr/>
        </p:nvCxnSpPr>
        <p:spPr>
          <a:xfrm flipV="1">
            <a:off x="8722356" y="7426660"/>
            <a:ext cx="3470673" cy="343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5320250" y="621810"/>
            <a:ext cx="1017629" cy="379656"/>
          </a:xfrm>
          <a:prstGeom prst="rect">
            <a:avLst/>
          </a:prstGeom>
          <a:noFill/>
        </p:spPr>
        <p:txBody>
          <a:bodyPr wrap="square" rtlCol="0">
            <a:spAutoFit/>
          </a:bodyPr>
          <a:lstStyle/>
          <a:p>
            <a:r>
              <a:rPr lang="en-US" sz="1867" dirty="0">
                <a:solidFill>
                  <a:schemeClr val="bg1"/>
                </a:solidFill>
              </a:rPr>
              <a:t>Syslog</a:t>
            </a:r>
            <a:endParaRPr lang="ru-RU" sz="1867" dirty="0">
              <a:solidFill>
                <a:schemeClr val="bg1"/>
              </a:solidFill>
            </a:endParaRPr>
          </a:p>
        </p:txBody>
      </p:sp>
      <p:sp>
        <p:nvSpPr>
          <p:cNvPr id="72" name="TextBox 71"/>
          <p:cNvSpPr txBox="1"/>
          <p:nvPr/>
        </p:nvSpPr>
        <p:spPr>
          <a:xfrm>
            <a:off x="6269260" y="1093225"/>
            <a:ext cx="1313451" cy="584775"/>
          </a:xfrm>
          <a:prstGeom prst="rect">
            <a:avLst/>
          </a:prstGeom>
          <a:noFill/>
        </p:spPr>
        <p:txBody>
          <a:bodyPr wrap="square" rtlCol="0">
            <a:spAutoFit/>
          </a:bodyPr>
          <a:lstStyle/>
          <a:p>
            <a:pPr algn="ctr"/>
            <a:r>
              <a:rPr lang="ru-RU" sz="1600" dirty="0">
                <a:solidFill>
                  <a:schemeClr val="bg1"/>
                </a:solidFill>
              </a:rPr>
              <a:t>Др. источники</a:t>
            </a:r>
            <a:endParaRPr lang="ru-RU" sz="1600" dirty="0">
              <a:solidFill>
                <a:schemeClr val="bg1"/>
              </a:solidFill>
            </a:endParaRPr>
          </a:p>
        </p:txBody>
      </p:sp>
    </p:spTree>
    <p:extLst>
      <p:ext uri="{BB962C8B-B14F-4D97-AF65-F5344CB8AC3E}">
        <p14:creationId xmlns:p14="http://schemas.microsoft.com/office/powerpoint/2010/main" val="27618114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452669"/>
            <a:ext cx="6803099" cy="792088"/>
          </a:xfrm>
        </p:spPr>
        <p:txBody>
          <a:bodyPr>
            <a:noAutofit/>
          </a:bodyPr>
          <a:lstStyle/>
          <a:p>
            <a:r>
              <a:rPr lang="ru-RU" b="0" dirty="0" smtClean="0"/>
              <a:t>Техническое решение</a:t>
            </a:r>
            <a:r>
              <a:rPr lang="en-US" b="0" dirty="0" smtClean="0"/>
              <a:t/>
            </a:r>
            <a:br>
              <a:rPr lang="en-US" b="0" dirty="0" smtClean="0"/>
            </a:br>
            <a:r>
              <a:rPr lang="ru-RU" b="0" dirty="0" smtClean="0"/>
              <a:t>Базовый вариант</a:t>
            </a:r>
            <a:endParaRPr lang="ru-RU" b="0" dirty="0"/>
          </a:p>
        </p:txBody>
      </p:sp>
      <p:graphicFrame>
        <p:nvGraphicFramePr>
          <p:cNvPr id="4" name="Объект 3"/>
          <p:cNvGraphicFramePr>
            <a:graphicFrameLocks noGrp="1"/>
          </p:cNvGraphicFramePr>
          <p:nvPr>
            <p:ph idx="1"/>
            <p:extLst/>
          </p:nvPr>
        </p:nvGraphicFramePr>
        <p:xfrm>
          <a:off x="457200" y="1701801"/>
          <a:ext cx="8229600" cy="44238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547606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dirty="0" smtClean="0"/>
              <a:t>Система обнаружения атак</a:t>
            </a:r>
            <a:endParaRPr lang="ru-RU" dirty="0"/>
          </a:p>
        </p:txBody>
      </p:sp>
      <p:graphicFrame>
        <p:nvGraphicFramePr>
          <p:cNvPr id="3" name="Схема 2"/>
          <p:cNvGraphicFramePr/>
          <p:nvPr>
            <p:extLst/>
          </p:nvPr>
        </p:nvGraphicFramePr>
        <p:xfrm>
          <a:off x="251520" y="2189883"/>
          <a:ext cx="8784976" cy="3816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826283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dirty="0" smtClean="0"/>
              <a:t>На что влияют сигнатуры атак</a:t>
            </a:r>
            <a:endParaRPr lang="ru-RU" dirty="0"/>
          </a:p>
        </p:txBody>
      </p:sp>
      <p:graphicFrame>
        <p:nvGraphicFramePr>
          <p:cNvPr id="30" name="Объект 4"/>
          <p:cNvGraphicFramePr>
            <a:graphicFrameLocks/>
          </p:cNvGraphicFramePr>
          <p:nvPr>
            <p:extLst/>
          </p:nvPr>
        </p:nvGraphicFramePr>
        <p:xfrm>
          <a:off x="389756" y="2211516"/>
          <a:ext cx="8498873" cy="35606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3523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dirty="0" smtClean="0"/>
              <a:t>Поставщики сигнатур атак</a:t>
            </a:r>
            <a:endParaRPr lang="ru-RU" dirty="0"/>
          </a:p>
        </p:txBody>
      </p:sp>
      <p:graphicFrame>
        <p:nvGraphicFramePr>
          <p:cNvPr id="3" name="Diagram 3"/>
          <p:cNvGraphicFramePr/>
          <p:nvPr>
            <p:extLst/>
          </p:nvPr>
        </p:nvGraphicFramePr>
        <p:xfrm>
          <a:off x="403655" y="2095843"/>
          <a:ext cx="8365696" cy="4168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78551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3177" y="932723"/>
            <a:ext cx="8229600" cy="792088"/>
          </a:xfrm>
        </p:spPr>
        <p:txBody>
          <a:bodyPr>
            <a:normAutofit/>
          </a:bodyPr>
          <a:lstStyle/>
          <a:p>
            <a:r>
              <a:rPr lang="ru-RU" dirty="0"/>
              <a:t>Сравнение</a:t>
            </a:r>
            <a:r>
              <a:rPr lang="ru-RU" dirty="0">
                <a:solidFill>
                  <a:schemeClr val="tx1"/>
                </a:solidFill>
              </a:rPr>
              <a:t> </a:t>
            </a:r>
            <a:r>
              <a:rPr lang="ru-RU" dirty="0"/>
              <a:t>поставщиков сигнатур атак</a:t>
            </a:r>
          </a:p>
        </p:txBody>
      </p:sp>
      <p:graphicFrame>
        <p:nvGraphicFramePr>
          <p:cNvPr id="5" name="Объект 4"/>
          <p:cNvGraphicFramePr>
            <a:graphicFrameLocks noGrp="1"/>
          </p:cNvGraphicFramePr>
          <p:nvPr>
            <p:ph idx="1"/>
            <p:extLst/>
          </p:nvPr>
        </p:nvGraphicFramePr>
        <p:xfrm>
          <a:off x="608014" y="2070101"/>
          <a:ext cx="7886700" cy="4406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Рисунок 10"/>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7897789" y="5630691"/>
            <a:ext cx="490241" cy="326500"/>
          </a:xfrm>
          <a:prstGeom prst="rect">
            <a:avLst/>
          </a:prstGeom>
        </p:spPr>
      </p:pic>
      <p:pic>
        <p:nvPicPr>
          <p:cNvPr id="12" name="Рисунок 11"/>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5170345" y="5643391"/>
            <a:ext cx="336984" cy="177189"/>
          </a:xfrm>
          <a:prstGeom prst="rect">
            <a:avLst/>
          </a:prstGeom>
        </p:spPr>
      </p:pic>
      <p:pic>
        <p:nvPicPr>
          <p:cNvPr id="13" name="Рисунок 12"/>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2505420" y="5643391"/>
            <a:ext cx="336984" cy="177189"/>
          </a:xfrm>
          <a:prstGeom prst="rect">
            <a:avLst/>
          </a:prstGeom>
        </p:spPr>
      </p:pic>
    </p:spTree>
    <p:extLst>
      <p:ext uri="{BB962C8B-B14F-4D97-AF65-F5344CB8AC3E}">
        <p14:creationId xmlns:p14="http://schemas.microsoft.com/office/powerpoint/2010/main" val="23143942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par>
                                <p:cTn id="11" presetID="3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 calcmode="lin" valueType="num">
                                      <p:cBhvr>
                                        <p:cTn id="15" dur="1000" fill="hold"/>
                                        <p:tgtEl>
                                          <p:spTgt spid="12"/>
                                        </p:tgtEl>
                                        <p:attrNameLst>
                                          <p:attrName>style.rotation</p:attrName>
                                        </p:attrNameLst>
                                      </p:cBhvr>
                                      <p:tavLst>
                                        <p:tav tm="0">
                                          <p:val>
                                            <p:fltVal val="90"/>
                                          </p:val>
                                        </p:tav>
                                        <p:tav tm="100000">
                                          <p:val>
                                            <p:fltVal val="0"/>
                                          </p:val>
                                        </p:tav>
                                      </p:tavLst>
                                    </p:anim>
                                    <p:animEffect transition="in" filter="fade">
                                      <p:cBhvr>
                                        <p:cTn id="16" dur="1000"/>
                                        <p:tgtEl>
                                          <p:spTgt spid="12"/>
                                        </p:tgtEl>
                                      </p:cBhvr>
                                    </p:animEffect>
                                  </p:childTnLst>
                                </p:cTn>
                              </p:par>
                              <p:par>
                                <p:cTn id="17" presetID="3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1000" fill="hold"/>
                                        <p:tgtEl>
                                          <p:spTgt spid="13"/>
                                        </p:tgtEl>
                                        <p:attrNameLst>
                                          <p:attrName>ppt_w</p:attrName>
                                        </p:attrNameLst>
                                      </p:cBhvr>
                                      <p:tavLst>
                                        <p:tav tm="0">
                                          <p:val>
                                            <p:fltVal val="0"/>
                                          </p:val>
                                        </p:tav>
                                        <p:tav tm="100000">
                                          <p:val>
                                            <p:strVal val="#ppt_w"/>
                                          </p:val>
                                        </p:tav>
                                      </p:tavLst>
                                    </p:anim>
                                    <p:anim calcmode="lin" valueType="num">
                                      <p:cBhvr>
                                        <p:cTn id="20" dur="1000" fill="hold"/>
                                        <p:tgtEl>
                                          <p:spTgt spid="13"/>
                                        </p:tgtEl>
                                        <p:attrNameLst>
                                          <p:attrName>ppt_h</p:attrName>
                                        </p:attrNameLst>
                                      </p:cBhvr>
                                      <p:tavLst>
                                        <p:tav tm="0">
                                          <p:val>
                                            <p:fltVal val="0"/>
                                          </p:val>
                                        </p:tav>
                                        <p:tav tm="100000">
                                          <p:val>
                                            <p:strVal val="#ppt_h"/>
                                          </p:val>
                                        </p:tav>
                                      </p:tavLst>
                                    </p:anim>
                                    <p:anim calcmode="lin" valueType="num">
                                      <p:cBhvr>
                                        <p:cTn id="21" dur="1000" fill="hold"/>
                                        <p:tgtEl>
                                          <p:spTgt spid="13"/>
                                        </p:tgtEl>
                                        <p:attrNameLst>
                                          <p:attrName>style.rotation</p:attrName>
                                        </p:attrNameLst>
                                      </p:cBhvr>
                                      <p:tavLst>
                                        <p:tav tm="0">
                                          <p:val>
                                            <p:fltVal val="90"/>
                                          </p:val>
                                        </p:tav>
                                        <p:tav tm="100000">
                                          <p:val>
                                            <p:fltVal val="0"/>
                                          </p:val>
                                        </p:tav>
                                      </p:tavLst>
                                    </p:anim>
                                    <p:animEffect transition="in" filter="fade">
                                      <p:cBhvr>
                                        <p:cTn id="2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3541" y="1604797"/>
            <a:ext cx="8448939" cy="792088"/>
          </a:xfrm>
        </p:spPr>
        <p:txBody>
          <a:bodyPr>
            <a:normAutofit fontScale="90000"/>
          </a:bodyPr>
          <a:lstStyle/>
          <a:p>
            <a:pPr>
              <a:lnSpc>
                <a:spcPct val="150000"/>
              </a:lnSpc>
            </a:pPr>
            <a:r>
              <a:rPr lang="ru-RU" b="0" dirty="0" smtClean="0">
                <a:latin typeface="Calibri" panose="020F0502020204030204" pitchFamily="34" charset="0"/>
              </a:rPr>
              <a:t>За </a:t>
            </a:r>
            <a:r>
              <a:rPr lang="en-US" b="0" dirty="0" smtClean="0">
                <a:latin typeface="Calibri" panose="020F0502020204030204" pitchFamily="34" charset="0"/>
              </a:rPr>
              <a:t>II</a:t>
            </a:r>
            <a:r>
              <a:rPr lang="ru-RU" b="0" dirty="0" smtClean="0">
                <a:latin typeface="Calibri" panose="020F0502020204030204" pitchFamily="34" charset="0"/>
              </a:rPr>
              <a:t> квартал 2016 года </a:t>
            </a:r>
            <a:br>
              <a:rPr lang="ru-RU" b="0" dirty="0" smtClean="0">
                <a:latin typeface="Calibri" panose="020F0502020204030204" pitchFamily="34" charset="0"/>
              </a:rPr>
            </a:br>
            <a:r>
              <a:rPr lang="ru-RU" b="0" dirty="0" smtClean="0">
                <a:latin typeface="Calibri" panose="020F0502020204030204" pitchFamily="34" charset="0"/>
              </a:rPr>
              <a:t>Центром мониторинга зафиксировано</a:t>
            </a:r>
            <a:br>
              <a:rPr lang="ru-RU" b="0" dirty="0" smtClean="0">
                <a:latin typeface="Calibri" panose="020F0502020204030204" pitchFamily="34" charset="0"/>
              </a:rPr>
            </a:br>
            <a:r>
              <a:rPr lang="ru-RU" b="0" dirty="0" smtClean="0">
                <a:solidFill>
                  <a:srgbClr val="FF0000"/>
                </a:solidFill>
                <a:latin typeface="Calibri" panose="020F0502020204030204" pitchFamily="34" charset="0"/>
              </a:rPr>
              <a:t>150 392 000 </a:t>
            </a:r>
            <a:r>
              <a:rPr lang="ru-RU" b="0" dirty="0" smtClean="0">
                <a:latin typeface="Calibri" panose="020F0502020204030204" pitchFamily="34" charset="0"/>
              </a:rPr>
              <a:t>событий ИБ</a:t>
            </a:r>
            <a:endParaRPr lang="ru-RU" b="0" dirty="0">
              <a:latin typeface="Calibri" panose="020F0502020204030204" pitchFamily="34"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500" y="4112579"/>
            <a:ext cx="3744416" cy="2484773"/>
          </a:xfrm>
        </p:spPr>
      </p:pic>
    </p:spTree>
    <p:extLst>
      <p:ext uri="{BB962C8B-B14F-4D97-AF65-F5344CB8AC3E}">
        <p14:creationId xmlns:p14="http://schemas.microsoft.com/office/powerpoint/2010/main" val="19172893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304800"/>
            <a:ext cx="6419056" cy="792088"/>
          </a:xfrm>
        </p:spPr>
        <p:txBody>
          <a:bodyPr>
            <a:normAutofit/>
          </a:bodyPr>
          <a:lstStyle/>
          <a:p>
            <a:pPr algn="l"/>
            <a:r>
              <a:rPr lang="ru-RU" b="0" dirty="0" smtClean="0">
                <a:latin typeface="Calibri" panose="020F0502020204030204" pitchFamily="34" charset="0"/>
              </a:rPr>
              <a:t>План выступления</a:t>
            </a:r>
            <a:endParaRPr lang="ru-RU" b="0" dirty="0">
              <a:latin typeface="Calibri" panose="020F0502020204030204" pitchFamily="34" charset="0"/>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375544" y="2147721"/>
            <a:ext cx="3149117" cy="4423833"/>
          </a:xfrm>
        </p:spPr>
      </p:pic>
      <p:sp>
        <p:nvSpPr>
          <p:cNvPr id="6" name="Объект 2"/>
          <p:cNvSpPr txBox="1">
            <a:spLocks/>
          </p:cNvSpPr>
          <p:nvPr/>
        </p:nvSpPr>
        <p:spPr>
          <a:xfrm>
            <a:off x="141777" y="1412777"/>
            <a:ext cx="7022584" cy="5158777"/>
          </a:xfrm>
          <a:prstGeom prst="rect">
            <a:avLst/>
          </a:prstGeom>
        </p:spPr>
        <p:txBody>
          <a:bodyPr vert="horz" lIns="121920" tIns="60960" rIns="121920" bIns="60960" rtlCol="0">
            <a:noAutofit/>
          </a:bodyPr>
          <a:lstStyle>
            <a:lvl1pPr marL="342900" indent="-216000" algn="l" defTabSz="685800" rtl="0" eaLnBrk="1" latinLnBrk="0" hangingPunct="1">
              <a:lnSpc>
                <a:spcPct val="90000"/>
              </a:lnSpc>
              <a:spcBef>
                <a:spcPts val="450"/>
              </a:spcBef>
              <a:buClr>
                <a:schemeClr val="tx2">
                  <a:lumMod val="75000"/>
                </a:schemeClr>
              </a:buClr>
              <a:buSzPct val="70000"/>
              <a:buFontTx/>
              <a:buBlip>
                <a:blip r:embed="rId3"/>
              </a:buBlip>
              <a:defRPr sz="2100" kern="1200" baseline="0">
                <a:solidFill>
                  <a:schemeClr val="tx1">
                    <a:lumMod val="50000"/>
                    <a:lumOff val="50000"/>
                  </a:schemeClr>
                </a:solidFill>
                <a:latin typeface="Segoe UI Semibold" charset="0"/>
                <a:ea typeface="+mn-ea"/>
                <a:cs typeface="+mn-cs"/>
              </a:defRPr>
            </a:lvl1pPr>
            <a:lvl2pPr marL="557213" marR="0" indent="-216000" algn="l" defTabSz="685800" rtl="0" eaLnBrk="1" fontAlgn="auto" latinLnBrk="0" hangingPunct="1">
              <a:lnSpc>
                <a:spcPct val="90000"/>
              </a:lnSpc>
              <a:spcBef>
                <a:spcPts val="0"/>
              </a:spcBef>
              <a:spcAft>
                <a:spcPts val="0"/>
              </a:spcAft>
              <a:buClrTx/>
              <a:buSzPct val="65000"/>
              <a:buFontTx/>
              <a:buBlip>
                <a:blip r:embed="rId4"/>
              </a:buBlip>
              <a:tabLst/>
              <a:defRPr sz="1500" kern="1200" baseline="0">
                <a:solidFill>
                  <a:schemeClr val="tx1">
                    <a:lumMod val="75000"/>
                    <a:lumOff val="25000"/>
                  </a:schemeClr>
                </a:solidFill>
                <a:latin typeface="Segoe UI Light" charset="0"/>
                <a:ea typeface="+mn-ea"/>
                <a:cs typeface="+mn-cs"/>
              </a:defRPr>
            </a:lvl2pPr>
            <a:lvl3pPr marL="783000" indent="-216000" algn="l" defTabSz="685800" rtl="0" eaLnBrk="1" latinLnBrk="0" hangingPunct="1">
              <a:lnSpc>
                <a:spcPct val="90000"/>
              </a:lnSpc>
              <a:spcBef>
                <a:spcPts val="0"/>
              </a:spcBef>
              <a:buSzPct val="70000"/>
              <a:buFontTx/>
              <a:buBlip>
                <a:blip r:embed="rId5"/>
              </a:buBlip>
              <a:defRPr sz="1500" kern="1200" baseline="0">
                <a:solidFill>
                  <a:schemeClr val="tx1">
                    <a:lumMod val="75000"/>
                    <a:lumOff val="25000"/>
                  </a:schemeClr>
                </a:solidFill>
                <a:latin typeface="Segoe UI Semibold" charset="0"/>
                <a:ea typeface="+mn-ea"/>
                <a:cs typeface="+mn-cs"/>
              </a:defRPr>
            </a:lvl3pPr>
            <a:lvl4pPr marL="999000" indent="-216000" algn="l" defTabSz="685800" rtl="0" eaLnBrk="1" latinLnBrk="0" hangingPunct="1">
              <a:lnSpc>
                <a:spcPct val="90000"/>
              </a:lnSpc>
              <a:spcBef>
                <a:spcPts val="0"/>
              </a:spcBef>
              <a:buFont typeface="Calibri" panose="020F0502020204030204" pitchFamily="34" charset="0"/>
              <a:buChar char="−"/>
              <a:defRPr sz="1500" kern="1200" baseline="0">
                <a:solidFill>
                  <a:schemeClr val="tx1">
                    <a:lumMod val="75000"/>
                    <a:lumOff val="25000"/>
                  </a:schemeClr>
                </a:solidFill>
                <a:latin typeface="Segoe UI Light" charset="0"/>
                <a:ea typeface="+mn-ea"/>
                <a:cs typeface="+mn-cs"/>
              </a:defRPr>
            </a:lvl4pPr>
            <a:lvl5pPr marL="1242000" indent="-216000" algn="l" defTabSz="685800" rtl="0" eaLnBrk="1" latinLnBrk="0" hangingPunct="1">
              <a:lnSpc>
                <a:spcPct val="90000"/>
              </a:lnSpc>
              <a:spcBef>
                <a:spcPts val="450"/>
              </a:spcBef>
              <a:buFont typeface="Arial"/>
              <a:buChar char="•"/>
              <a:defRPr sz="1500" kern="1200" baseline="0">
                <a:solidFill>
                  <a:schemeClr val="tx1">
                    <a:lumMod val="75000"/>
                    <a:lumOff val="25000"/>
                  </a:schemeClr>
                </a:solidFill>
                <a:latin typeface="Segoe UI Light" charset="0"/>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spcBef>
                <a:spcPts val="800"/>
              </a:spcBef>
              <a:spcAft>
                <a:spcPts val="1600"/>
              </a:spcAft>
            </a:pPr>
            <a:r>
              <a:rPr lang="ru-RU" sz="2400" dirty="0">
                <a:solidFill>
                  <a:schemeClr val="tx2"/>
                </a:solidFill>
                <a:latin typeface="Calibri" panose="020F0502020204030204" pitchFamily="34" charset="0"/>
              </a:rPr>
              <a:t>Стимулы создания ведомственных и корпоративных центров мониторинга</a:t>
            </a:r>
          </a:p>
          <a:p>
            <a:pPr>
              <a:spcBef>
                <a:spcPts val="800"/>
              </a:spcBef>
              <a:spcAft>
                <a:spcPts val="1600"/>
              </a:spcAft>
            </a:pPr>
            <a:r>
              <a:rPr lang="ru-RU" sz="2400" dirty="0">
                <a:solidFill>
                  <a:schemeClr val="tx2"/>
                </a:solidFill>
                <a:latin typeface="Calibri" panose="020F0502020204030204" pitchFamily="34" charset="0"/>
              </a:rPr>
              <a:t>Основные подходы к созданию центра мониторинга</a:t>
            </a:r>
            <a:endParaRPr lang="ru-RU" sz="2400" dirty="0">
              <a:solidFill>
                <a:schemeClr val="tx2"/>
              </a:solidFill>
              <a:latin typeface="Calibri" panose="020F0502020204030204" pitchFamily="34" charset="0"/>
            </a:endParaRPr>
          </a:p>
          <a:p>
            <a:pPr>
              <a:spcBef>
                <a:spcPts val="800"/>
              </a:spcBef>
              <a:spcAft>
                <a:spcPts val="1600"/>
              </a:spcAft>
            </a:pPr>
            <a:r>
              <a:rPr lang="ru-RU" sz="2400" dirty="0">
                <a:solidFill>
                  <a:schemeClr val="tx2"/>
                </a:solidFill>
                <a:latin typeface="Calibri" panose="020F0502020204030204" pitchFamily="34" charset="0"/>
              </a:rPr>
              <a:t>Практический опыт мониторинга – результаты за </a:t>
            </a:r>
            <a:r>
              <a:rPr lang="en-US" sz="2400" dirty="0">
                <a:solidFill>
                  <a:schemeClr val="tx2"/>
                </a:solidFill>
                <a:latin typeface="Calibri" panose="020F0502020204030204" pitchFamily="34" charset="0"/>
              </a:rPr>
              <a:t>II</a:t>
            </a:r>
            <a:r>
              <a:rPr lang="ru-RU" sz="2400" dirty="0">
                <a:solidFill>
                  <a:schemeClr val="tx2"/>
                </a:solidFill>
                <a:latin typeface="Calibri" panose="020F0502020204030204" pitchFamily="34" charset="0"/>
              </a:rPr>
              <a:t> квартал 2016 г.</a:t>
            </a:r>
          </a:p>
          <a:p>
            <a:pPr>
              <a:spcBef>
                <a:spcPts val="800"/>
              </a:spcBef>
              <a:spcAft>
                <a:spcPts val="1600"/>
              </a:spcAft>
            </a:pPr>
            <a:r>
              <a:rPr lang="ru-RU" sz="2400" dirty="0">
                <a:solidFill>
                  <a:schemeClr val="tx2"/>
                </a:solidFill>
                <a:latin typeface="Calibri" panose="020F0502020204030204" pitchFamily="34" charset="0"/>
              </a:rPr>
              <a:t>Пример практического решения по созданию центра мониторинга компьютерных атак и управления инцидентами</a:t>
            </a:r>
            <a:endParaRPr lang="ru-RU" sz="2400" dirty="0">
              <a:solidFill>
                <a:schemeClr val="tx2"/>
              </a:solidFill>
              <a:latin typeface="Calibri" panose="020F0502020204030204" pitchFamily="34" charset="0"/>
            </a:endParaRPr>
          </a:p>
          <a:p>
            <a:endParaRPr lang="ru-RU" sz="3200" dirty="0">
              <a:solidFill>
                <a:schemeClr val="tx2"/>
              </a:solidFill>
            </a:endParaRPr>
          </a:p>
          <a:p>
            <a:pPr marL="169196" indent="0">
              <a:buNone/>
            </a:pPr>
            <a:endParaRPr lang="ru-RU" sz="3200" dirty="0">
              <a:solidFill>
                <a:schemeClr val="tx2"/>
              </a:solidFill>
            </a:endParaRPr>
          </a:p>
        </p:txBody>
      </p:sp>
    </p:spTree>
    <p:extLst>
      <p:ext uri="{BB962C8B-B14F-4D97-AF65-F5344CB8AC3E}">
        <p14:creationId xmlns:p14="http://schemas.microsoft.com/office/powerpoint/2010/main" val="4222745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328613" y="855029"/>
            <a:ext cx="7886700" cy="1049971"/>
          </a:xfrm>
        </p:spPr>
        <p:txBody>
          <a:bodyPr/>
          <a:lstStyle/>
          <a:p>
            <a:r>
              <a:rPr lang="ru-RU" sz="2900" dirty="0">
                <a:solidFill>
                  <a:srgbClr val="34426F"/>
                </a:solidFill>
                <a:latin typeface="Calibri" panose="020F0502020204030204" pitchFamily="34" charset="0"/>
              </a:rPr>
              <a:t>От регистрации событий к </a:t>
            </a:r>
            <a:r>
              <a:rPr lang="ru-RU" sz="2900" dirty="0">
                <a:solidFill>
                  <a:srgbClr val="34426F"/>
                </a:solidFill>
                <a:latin typeface="Calibri" panose="020F0502020204030204" pitchFamily="34" charset="0"/>
              </a:rPr>
              <a:t>аналитической</a:t>
            </a:r>
            <a:r>
              <a:rPr lang="ru-RU" sz="2900" dirty="0">
                <a:solidFill>
                  <a:srgbClr val="34426F"/>
                </a:solidFill>
                <a:latin typeface="Calibri" panose="020F0502020204030204" pitchFamily="34" charset="0"/>
              </a:rPr>
              <a:t> системе</a:t>
            </a:r>
            <a:endParaRPr lang="ru-RU" sz="2900" dirty="0">
              <a:solidFill>
                <a:srgbClr val="34426F"/>
              </a:solidFill>
              <a:latin typeface="Calibri" panose="020F0502020204030204" pitchFamily="34" charset="0"/>
            </a:endParaRPr>
          </a:p>
        </p:txBody>
      </p:sp>
      <p:graphicFrame>
        <p:nvGraphicFramePr>
          <p:cNvPr id="15" name="Схема 14"/>
          <p:cNvGraphicFramePr/>
          <p:nvPr>
            <p:extLst/>
          </p:nvPr>
        </p:nvGraphicFramePr>
        <p:xfrm>
          <a:off x="1006412" y="2079152"/>
          <a:ext cx="7258259" cy="45477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ounded Rectangle 1"/>
          <p:cNvSpPr/>
          <p:nvPr/>
        </p:nvSpPr>
        <p:spPr>
          <a:xfrm>
            <a:off x="2657478" y="3050382"/>
            <a:ext cx="1614487" cy="871537"/>
          </a:xfrm>
          <a:prstGeom prst="roundRect">
            <a:avLst/>
          </a:prstGeom>
          <a:solidFill>
            <a:schemeClr val="accent1">
              <a:lumMod val="20000"/>
              <a:lumOff val="8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Proxy </a:t>
            </a:r>
            <a:r>
              <a:rPr lang="ru-RU" dirty="0">
                <a:solidFill>
                  <a:schemeClr val="tx1"/>
                </a:solidFill>
              </a:rPr>
              <a:t>и </a:t>
            </a:r>
            <a:r>
              <a:rPr lang="ru-RU" dirty="0" err="1">
                <a:solidFill>
                  <a:schemeClr val="tx1"/>
                </a:solidFill>
              </a:rPr>
              <a:t>др</a:t>
            </a:r>
            <a:endParaRPr lang="en-US" dirty="0">
              <a:solidFill>
                <a:schemeClr val="tx1"/>
              </a:solidFill>
            </a:endParaRPr>
          </a:p>
        </p:txBody>
      </p:sp>
      <p:cxnSp>
        <p:nvCxnSpPr>
          <p:cNvPr id="4" name="Straight Arrow Connector 3"/>
          <p:cNvCxnSpPr/>
          <p:nvPr/>
        </p:nvCxnSpPr>
        <p:spPr>
          <a:xfrm>
            <a:off x="4271963" y="2500314"/>
            <a:ext cx="747712"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1571625" y="3471863"/>
            <a:ext cx="1085851"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672263" y="2514600"/>
            <a:ext cx="971551"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856780" y="2652474"/>
            <a:ext cx="1574067" cy="369332"/>
          </a:xfrm>
          <a:prstGeom prst="rect">
            <a:avLst/>
          </a:prstGeom>
          <a:noFill/>
        </p:spPr>
        <p:txBody>
          <a:bodyPr wrap="square" rtlCol="0">
            <a:spAutoFit/>
          </a:bodyPr>
          <a:lstStyle/>
          <a:p>
            <a:r>
              <a:rPr lang="ru-RU" dirty="0"/>
              <a:t>Инциденты</a:t>
            </a:r>
            <a:endParaRPr lang="en-US" dirty="0"/>
          </a:p>
        </p:txBody>
      </p:sp>
      <p:sp>
        <p:nvSpPr>
          <p:cNvPr id="11" name="TextBox 10"/>
          <p:cNvSpPr txBox="1"/>
          <p:nvPr/>
        </p:nvSpPr>
        <p:spPr>
          <a:xfrm>
            <a:off x="1006411" y="2794278"/>
            <a:ext cx="1085851" cy="369332"/>
          </a:xfrm>
          <a:prstGeom prst="rect">
            <a:avLst/>
          </a:prstGeom>
          <a:noFill/>
        </p:spPr>
        <p:txBody>
          <a:bodyPr wrap="square" rtlCol="0">
            <a:spAutoFit/>
          </a:bodyPr>
          <a:lstStyle/>
          <a:p>
            <a:r>
              <a:rPr lang="ru-RU" dirty="0"/>
              <a:t>События</a:t>
            </a:r>
            <a:endParaRPr lang="en-US" dirty="0"/>
          </a:p>
        </p:txBody>
      </p:sp>
      <p:cxnSp>
        <p:nvCxnSpPr>
          <p:cNvPr id="13" name="Elbow Connector 12"/>
          <p:cNvCxnSpPr/>
          <p:nvPr/>
        </p:nvCxnSpPr>
        <p:spPr>
          <a:xfrm flipV="1">
            <a:off x="4271963" y="2794279"/>
            <a:ext cx="747712" cy="706160"/>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571625" y="2514600"/>
            <a:ext cx="1085851"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3539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85970" y="260648"/>
            <a:ext cx="3576196" cy="792088"/>
          </a:xfrm>
        </p:spPr>
        <p:txBody>
          <a:bodyPr vert="horz" lIns="91440" tIns="45720" rIns="91440" bIns="45720" rtlCol="0" anchor="ctr">
            <a:normAutofit/>
          </a:bodyPr>
          <a:lstStyle/>
          <a:p>
            <a:r>
              <a:rPr lang="ru-RU" sz="2900" b="0" dirty="0">
                <a:latin typeface="Calibri" panose="020F0502020204030204" pitchFamily="34" charset="0"/>
              </a:rPr>
              <a:t>Работа с данными</a:t>
            </a:r>
            <a:endParaRPr lang="en-US" sz="2900" b="0" dirty="0">
              <a:latin typeface="Calibri" panose="020F0502020204030204" pitchFamily="34" charset="0"/>
            </a:endParaRPr>
          </a:p>
        </p:txBody>
      </p:sp>
      <p:sp>
        <p:nvSpPr>
          <p:cNvPr id="6" name="Блок-схема: ручное управление 5"/>
          <p:cNvSpPr/>
          <p:nvPr/>
        </p:nvSpPr>
        <p:spPr>
          <a:xfrm>
            <a:off x="1005840" y="1052737"/>
            <a:ext cx="7086600" cy="1604608"/>
          </a:xfrm>
          <a:prstGeom prst="flowChartManualOperati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72000" rtlCol="0" anchor="ctr"/>
          <a:lstStyle/>
          <a:p>
            <a:pPr algn="ctr"/>
            <a:r>
              <a:rPr lang="ru-RU" sz="3200" dirty="0"/>
              <a:t>400 000 </a:t>
            </a:r>
            <a:r>
              <a:rPr lang="ru-RU" sz="3200" dirty="0"/>
              <a:t>событий ИБ </a:t>
            </a:r>
            <a:r>
              <a:rPr lang="ru-RU" sz="3200" dirty="0"/>
              <a:t>в сутки</a:t>
            </a:r>
          </a:p>
          <a:p>
            <a:pPr algn="ctr"/>
            <a:r>
              <a:rPr lang="en-US" sz="2000" dirty="0"/>
              <a:t>IDS, </a:t>
            </a:r>
            <a:r>
              <a:rPr lang="ru-RU" sz="2000" dirty="0"/>
              <a:t>шлюзы, сканеры, антивирусы, </a:t>
            </a:r>
            <a:r>
              <a:rPr lang="en-US" sz="2000" dirty="0"/>
              <a:t>syslog</a:t>
            </a:r>
            <a:endParaRPr lang="ru-RU" sz="2000" dirty="0"/>
          </a:p>
        </p:txBody>
      </p:sp>
      <p:sp>
        <p:nvSpPr>
          <p:cNvPr id="10" name="Блок-схема: ручное управление 9"/>
          <p:cNvSpPr/>
          <p:nvPr/>
        </p:nvSpPr>
        <p:spPr>
          <a:xfrm>
            <a:off x="2545080" y="2867525"/>
            <a:ext cx="4025163" cy="1157971"/>
          </a:xfrm>
          <a:prstGeom prst="flowChartManualOperation">
            <a:avLst/>
          </a:prstGeom>
          <a:solidFill>
            <a:srgbClr val="F2FF4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72000" rtlCol="0" anchor="ctr"/>
          <a:lstStyle/>
          <a:p>
            <a:pPr algn="ctr"/>
            <a:r>
              <a:rPr lang="ru-RU" sz="3200" dirty="0">
                <a:solidFill>
                  <a:srgbClr val="34426F"/>
                </a:solidFill>
              </a:rPr>
              <a:t>500</a:t>
            </a:r>
          </a:p>
          <a:p>
            <a:pPr algn="ctr"/>
            <a:r>
              <a:rPr lang="ru-RU" sz="2000" dirty="0">
                <a:solidFill>
                  <a:srgbClr val="34426F"/>
                </a:solidFill>
              </a:rPr>
              <a:t>Автоматическая сортировка в ЦМ</a:t>
            </a:r>
          </a:p>
        </p:txBody>
      </p:sp>
      <p:sp>
        <p:nvSpPr>
          <p:cNvPr id="11" name="Блок-схема: ручное управление 10"/>
          <p:cNvSpPr/>
          <p:nvPr/>
        </p:nvSpPr>
        <p:spPr>
          <a:xfrm>
            <a:off x="3474721" y="4186968"/>
            <a:ext cx="2247961" cy="1206680"/>
          </a:xfrm>
          <a:prstGeom prst="flowChartManualOperati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72000" rtlCol="0" anchor="ctr"/>
          <a:lstStyle/>
          <a:p>
            <a:pPr algn="ctr"/>
            <a:r>
              <a:rPr lang="en-US" sz="3200" dirty="0">
                <a:solidFill>
                  <a:schemeClr val="bg1"/>
                </a:solidFill>
              </a:rPr>
              <a:t>200</a:t>
            </a:r>
            <a:endParaRPr lang="ru-RU" sz="2000" dirty="0">
              <a:solidFill>
                <a:schemeClr val="bg1"/>
              </a:solidFill>
            </a:endParaRPr>
          </a:p>
          <a:p>
            <a:pPr algn="ctr"/>
            <a:r>
              <a:rPr lang="ru-RU" sz="2000" dirty="0">
                <a:solidFill>
                  <a:schemeClr val="bg1"/>
                </a:solidFill>
              </a:rPr>
              <a:t>Ручной анализ</a:t>
            </a:r>
          </a:p>
        </p:txBody>
      </p:sp>
      <p:sp>
        <p:nvSpPr>
          <p:cNvPr id="7" name="Заголовок 1"/>
          <p:cNvSpPr txBox="1">
            <a:spLocks/>
          </p:cNvSpPr>
          <p:nvPr/>
        </p:nvSpPr>
        <p:spPr>
          <a:xfrm>
            <a:off x="2393032" y="5707084"/>
            <a:ext cx="4483224"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kern="1200">
                <a:solidFill>
                  <a:srgbClr val="34426F"/>
                </a:solidFill>
                <a:latin typeface="Trebuchet MS" panose="020B0603020202020204" pitchFamily="34" charset="0"/>
                <a:ea typeface="+mj-ea"/>
                <a:cs typeface="+mj-cs"/>
              </a:defRPr>
            </a:lvl1pPr>
          </a:lstStyle>
          <a:p>
            <a:r>
              <a:rPr lang="en-US" sz="2400" b="0" dirty="0"/>
              <a:t>2-10  </a:t>
            </a:r>
            <a:r>
              <a:rPr lang="ru-RU" sz="2400" b="0" dirty="0"/>
              <a:t>карточек инцидентов</a:t>
            </a:r>
            <a:endParaRPr lang="en-US" sz="2400" b="0" dirty="0"/>
          </a:p>
        </p:txBody>
      </p:sp>
      <p:sp>
        <p:nvSpPr>
          <p:cNvPr id="8" name="Стрелка вниз 7"/>
          <p:cNvSpPr/>
          <p:nvPr/>
        </p:nvSpPr>
        <p:spPr>
          <a:xfrm>
            <a:off x="4205481" y="5496904"/>
            <a:ext cx="674667" cy="491357"/>
          </a:xfrm>
          <a:prstGeom prst="downArrow">
            <a:avLst/>
          </a:prstGeom>
          <a:solidFill>
            <a:srgbClr val="FF0000"/>
          </a:solidFill>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24410100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8301" y="1580936"/>
            <a:ext cx="6919680" cy="486373"/>
          </a:xfrm>
        </p:spPr>
        <p:txBody>
          <a:bodyPr>
            <a:normAutofit fontScale="90000"/>
          </a:bodyPr>
          <a:lstStyle/>
          <a:p>
            <a:pPr algn="l"/>
            <a:r>
              <a:rPr lang="ru-RU" sz="2900" dirty="0">
                <a:solidFill>
                  <a:srgbClr val="34426F"/>
                </a:solidFill>
                <a:latin typeface="Calibri" panose="020F0502020204030204" pitchFamily="34" charset="0"/>
              </a:rPr>
              <a:t>Анализ событий и инцидентов</a:t>
            </a:r>
          </a:p>
        </p:txBody>
      </p:sp>
      <p:pic>
        <p:nvPicPr>
          <p:cNvPr id="7" name="Рисунок 6"/>
          <p:cNvPicPr>
            <a:picLocks noChangeAspect="1"/>
          </p:cNvPicPr>
          <p:nvPr/>
        </p:nvPicPr>
        <p:blipFill>
          <a:blip r:embed="rId2"/>
          <a:stretch>
            <a:fillRect/>
          </a:stretch>
        </p:blipFill>
        <p:spPr>
          <a:xfrm>
            <a:off x="390056" y="2210001"/>
            <a:ext cx="8611437" cy="4176751"/>
          </a:xfrm>
          <a:prstGeom prst="rect">
            <a:avLst/>
          </a:prstGeom>
        </p:spPr>
      </p:pic>
      <p:sp>
        <p:nvSpPr>
          <p:cNvPr id="8" name="Овал 7"/>
          <p:cNvSpPr/>
          <p:nvPr/>
        </p:nvSpPr>
        <p:spPr>
          <a:xfrm>
            <a:off x="6702251" y="4210259"/>
            <a:ext cx="1926883" cy="8440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События</a:t>
            </a:r>
          </a:p>
        </p:txBody>
      </p:sp>
      <p:sp>
        <p:nvSpPr>
          <p:cNvPr id="9" name="Овал 8"/>
          <p:cNvSpPr/>
          <p:nvPr/>
        </p:nvSpPr>
        <p:spPr>
          <a:xfrm>
            <a:off x="6702251" y="5346339"/>
            <a:ext cx="1926883" cy="8440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Инциденты</a:t>
            </a:r>
          </a:p>
        </p:txBody>
      </p:sp>
      <p:cxnSp>
        <p:nvCxnSpPr>
          <p:cNvPr id="12" name="Прямая соединительная линия 11"/>
          <p:cNvCxnSpPr/>
          <p:nvPr/>
        </p:nvCxnSpPr>
        <p:spPr>
          <a:xfrm flipH="1">
            <a:off x="5315580" y="5677321"/>
            <a:ext cx="1386673" cy="27130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flipH="1">
            <a:off x="5315580" y="4628165"/>
            <a:ext cx="1386673" cy="164899"/>
          </a:xfrm>
          <a:prstGeom prst="line">
            <a:avLst/>
          </a:prstGeom>
        </p:spPr>
        <p:style>
          <a:lnRef idx="1">
            <a:schemeClr val="accent1"/>
          </a:lnRef>
          <a:fillRef idx="0">
            <a:schemeClr val="accent1"/>
          </a:fillRef>
          <a:effectRef idx="0">
            <a:schemeClr val="accent1"/>
          </a:effectRef>
          <a:fontRef idx="minor">
            <a:schemeClr val="tx1"/>
          </a:fontRef>
        </p:style>
      </p:cxnSp>
      <p:sp>
        <p:nvSpPr>
          <p:cNvPr id="10" name="Заголовок 1"/>
          <p:cNvSpPr txBox="1">
            <a:spLocks/>
          </p:cNvSpPr>
          <p:nvPr/>
        </p:nvSpPr>
        <p:spPr>
          <a:xfrm>
            <a:off x="353683" y="56961"/>
            <a:ext cx="6919680" cy="1325033"/>
          </a:xfrm>
          <a:prstGeom prst="rect">
            <a:avLst/>
          </a:prstGeom>
        </p:spPr>
        <p:txBody>
          <a:bodyPr vert="horz" lIns="121920" tIns="60960" rIns="121920" bIns="60960" rtlCol="0" anchor="ctr">
            <a:normAutofit/>
          </a:bodyPr>
          <a:lstStyle>
            <a:lvl1pPr algn="l" defTabSz="685800" rtl="0" eaLnBrk="1" latinLnBrk="0" hangingPunct="1">
              <a:lnSpc>
                <a:spcPct val="90000"/>
              </a:lnSpc>
              <a:spcBef>
                <a:spcPct val="0"/>
              </a:spcBef>
              <a:buNone/>
              <a:defRPr sz="3000" kern="1200" baseline="0">
                <a:solidFill>
                  <a:srgbClr val="374555"/>
                </a:solidFill>
                <a:latin typeface="Segoe UI Light" charset="0"/>
                <a:ea typeface="+mj-ea"/>
                <a:cs typeface="+mj-cs"/>
              </a:defRPr>
            </a:lvl1pPr>
          </a:lstStyle>
          <a:p>
            <a:r>
              <a:rPr lang="en-US" sz="3600" b="1" dirty="0"/>
              <a:t>Threat Intelligence Analytics System </a:t>
            </a:r>
            <a:r>
              <a:rPr lang="en-US" sz="3600" b="1" dirty="0" err="1"/>
              <a:t>ViPNet</a:t>
            </a:r>
            <a:r>
              <a:rPr lang="en-US" sz="3600" b="1" dirty="0"/>
              <a:t> TIAS</a:t>
            </a:r>
            <a:endParaRPr lang="ru-RU" sz="4000" b="1" dirty="0"/>
          </a:p>
        </p:txBody>
      </p:sp>
    </p:spTree>
    <p:extLst>
      <p:ext uri="{BB962C8B-B14F-4D97-AF65-F5344CB8AC3E}">
        <p14:creationId xmlns:p14="http://schemas.microsoft.com/office/powerpoint/2010/main" val="1465425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381994"/>
            <a:ext cx="9018917" cy="837339"/>
          </a:xfrm>
        </p:spPr>
        <p:txBody>
          <a:bodyPr>
            <a:normAutofit fontScale="90000"/>
          </a:bodyPr>
          <a:lstStyle/>
          <a:p>
            <a:pPr algn="l"/>
            <a:r>
              <a:rPr lang="ru-RU" sz="2900" dirty="0">
                <a:solidFill>
                  <a:srgbClr val="34426F"/>
                </a:solidFill>
                <a:latin typeface="Calibri" panose="020F0502020204030204" pitchFamily="34" charset="0"/>
              </a:rPr>
              <a:t>Понятное представление информации об угрозах и инцидентах</a:t>
            </a:r>
          </a:p>
        </p:txBody>
      </p:sp>
      <p:pic>
        <p:nvPicPr>
          <p:cNvPr id="3" name="Рисунок 2"/>
          <p:cNvPicPr>
            <a:picLocks noChangeAspect="1"/>
          </p:cNvPicPr>
          <p:nvPr/>
        </p:nvPicPr>
        <p:blipFill>
          <a:blip r:embed="rId2"/>
          <a:stretch>
            <a:fillRect/>
          </a:stretch>
        </p:blipFill>
        <p:spPr>
          <a:xfrm>
            <a:off x="692709" y="2276873"/>
            <a:ext cx="7391255" cy="4284785"/>
          </a:xfrm>
          <a:prstGeom prst="rect">
            <a:avLst/>
          </a:prstGeom>
        </p:spPr>
      </p:pic>
      <p:sp>
        <p:nvSpPr>
          <p:cNvPr id="4" name="Заголовок 1"/>
          <p:cNvSpPr txBox="1">
            <a:spLocks/>
          </p:cNvSpPr>
          <p:nvPr/>
        </p:nvSpPr>
        <p:spPr>
          <a:xfrm>
            <a:off x="353683" y="56961"/>
            <a:ext cx="6919680" cy="1325033"/>
          </a:xfrm>
          <a:prstGeom prst="rect">
            <a:avLst/>
          </a:prstGeom>
        </p:spPr>
        <p:txBody>
          <a:bodyPr vert="horz" lIns="121920" tIns="60960" rIns="121920" bIns="60960" rtlCol="0" anchor="ctr">
            <a:normAutofit/>
          </a:bodyPr>
          <a:lstStyle>
            <a:lvl1pPr algn="l" defTabSz="685800" rtl="0" eaLnBrk="1" latinLnBrk="0" hangingPunct="1">
              <a:lnSpc>
                <a:spcPct val="90000"/>
              </a:lnSpc>
              <a:spcBef>
                <a:spcPct val="0"/>
              </a:spcBef>
              <a:buNone/>
              <a:defRPr sz="3000" kern="1200" baseline="0">
                <a:solidFill>
                  <a:srgbClr val="374555"/>
                </a:solidFill>
                <a:latin typeface="Segoe UI Light" charset="0"/>
                <a:ea typeface="+mj-ea"/>
                <a:cs typeface="+mj-cs"/>
              </a:defRPr>
            </a:lvl1pPr>
          </a:lstStyle>
          <a:p>
            <a:r>
              <a:rPr lang="en-US" sz="3600" b="1" dirty="0"/>
              <a:t>Threat Intelligence Analytics System </a:t>
            </a:r>
            <a:r>
              <a:rPr lang="en-US" sz="3600" b="1" dirty="0" err="1"/>
              <a:t>ViPNet</a:t>
            </a:r>
            <a:r>
              <a:rPr lang="en-US" sz="3600" b="1" dirty="0"/>
              <a:t> TIAS</a:t>
            </a:r>
            <a:endParaRPr lang="ru-RU" sz="4000" b="1" dirty="0"/>
          </a:p>
        </p:txBody>
      </p:sp>
    </p:spTree>
    <p:extLst>
      <p:ext uri="{BB962C8B-B14F-4D97-AF65-F5344CB8AC3E}">
        <p14:creationId xmlns:p14="http://schemas.microsoft.com/office/powerpoint/2010/main" val="38107383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3541" y="1604797"/>
            <a:ext cx="8448939" cy="792088"/>
          </a:xfrm>
        </p:spPr>
        <p:txBody>
          <a:bodyPr>
            <a:normAutofit fontScale="90000"/>
          </a:bodyPr>
          <a:lstStyle/>
          <a:p>
            <a:pPr>
              <a:lnSpc>
                <a:spcPct val="150000"/>
              </a:lnSpc>
            </a:pPr>
            <a:r>
              <a:rPr lang="ru-RU" b="0" dirty="0" smtClean="0">
                <a:latin typeface="Calibri" panose="020F0502020204030204" pitchFamily="34" charset="0"/>
              </a:rPr>
              <a:t>За </a:t>
            </a:r>
            <a:r>
              <a:rPr lang="en-US" b="0" dirty="0" smtClean="0">
                <a:latin typeface="Calibri" panose="020F0502020204030204" pitchFamily="34" charset="0"/>
              </a:rPr>
              <a:t>II</a:t>
            </a:r>
            <a:r>
              <a:rPr lang="ru-RU" b="0" dirty="0" smtClean="0">
                <a:latin typeface="Calibri" panose="020F0502020204030204" pitchFamily="34" charset="0"/>
              </a:rPr>
              <a:t> квартал 2016 года </a:t>
            </a:r>
            <a:br>
              <a:rPr lang="ru-RU" b="0" dirty="0" smtClean="0">
                <a:latin typeface="Calibri" panose="020F0502020204030204" pitchFamily="34" charset="0"/>
              </a:rPr>
            </a:br>
            <a:r>
              <a:rPr lang="ru-RU" b="0" dirty="0" smtClean="0">
                <a:latin typeface="Calibri" panose="020F0502020204030204" pitchFamily="34" charset="0"/>
              </a:rPr>
              <a:t>Центром мониторинга зафиксировано</a:t>
            </a:r>
            <a:br>
              <a:rPr lang="ru-RU" b="0" dirty="0" smtClean="0">
                <a:latin typeface="Calibri" panose="020F0502020204030204" pitchFamily="34" charset="0"/>
              </a:rPr>
            </a:br>
            <a:r>
              <a:rPr lang="ru-RU" b="0" dirty="0" smtClean="0">
                <a:solidFill>
                  <a:srgbClr val="FF0000"/>
                </a:solidFill>
                <a:latin typeface="Calibri" panose="020F0502020204030204" pitchFamily="34" charset="0"/>
              </a:rPr>
              <a:t>150 392 000 </a:t>
            </a:r>
            <a:r>
              <a:rPr lang="ru-RU" b="0" dirty="0" smtClean="0">
                <a:latin typeface="Calibri" panose="020F0502020204030204" pitchFamily="34" charset="0"/>
              </a:rPr>
              <a:t>событий ИБ</a:t>
            </a:r>
            <a:endParaRPr lang="ru-RU" b="0" dirty="0">
              <a:latin typeface="Calibri" panose="020F0502020204030204" pitchFamily="34"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500" y="4112579"/>
            <a:ext cx="3744416" cy="2484773"/>
          </a:xfrm>
        </p:spPr>
      </p:pic>
      <p:sp>
        <p:nvSpPr>
          <p:cNvPr id="5" name="TextBox 4"/>
          <p:cNvSpPr txBox="1"/>
          <p:nvPr/>
        </p:nvSpPr>
        <p:spPr>
          <a:xfrm>
            <a:off x="4283969" y="4352714"/>
            <a:ext cx="4539639" cy="1703095"/>
          </a:xfrm>
          <a:prstGeom prst="rect">
            <a:avLst/>
          </a:prstGeom>
          <a:noFill/>
        </p:spPr>
        <p:txBody>
          <a:bodyPr wrap="square" rtlCol="0">
            <a:spAutoFit/>
          </a:bodyPr>
          <a:lstStyle/>
          <a:p>
            <a:r>
              <a:rPr lang="ru-RU" sz="2600" dirty="0">
                <a:solidFill>
                  <a:srgbClr val="34426F"/>
                </a:solidFill>
                <a:latin typeface="Calibri" panose="020F0502020204030204" pitchFamily="34" charset="0"/>
                <a:ea typeface="+mj-ea"/>
                <a:cs typeface="+mj-cs"/>
              </a:rPr>
              <a:t>Из которых аналитическая система и эксперты ЦМ выявили и зарегистрировали </a:t>
            </a:r>
          </a:p>
          <a:p>
            <a:r>
              <a:rPr lang="ru-RU" sz="2667" dirty="0">
                <a:solidFill>
                  <a:srgbClr val="FF0000"/>
                </a:solidFill>
                <a:latin typeface="Calibri" panose="020F0502020204030204" pitchFamily="34" charset="0"/>
              </a:rPr>
              <a:t>23 инцидента</a:t>
            </a:r>
            <a:endParaRPr lang="ru-RU" sz="2667" dirty="0">
              <a:solidFill>
                <a:srgbClr val="FF0000"/>
              </a:solidFill>
              <a:latin typeface="Calibri" panose="020F0502020204030204" pitchFamily="34" charset="0"/>
            </a:endParaRPr>
          </a:p>
        </p:txBody>
      </p:sp>
    </p:spTree>
    <p:extLst>
      <p:ext uri="{BB962C8B-B14F-4D97-AF65-F5344CB8AC3E}">
        <p14:creationId xmlns:p14="http://schemas.microsoft.com/office/powerpoint/2010/main" val="36242756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Прямоугольник 21"/>
          <p:cNvSpPr/>
          <p:nvPr/>
        </p:nvSpPr>
        <p:spPr>
          <a:xfrm>
            <a:off x="7066176" y="4725144"/>
            <a:ext cx="2042329" cy="16561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4"/>
          <p:cNvPicPr/>
          <p:nvPr/>
        </p:nvPicPr>
        <p:blipFill>
          <a:blip r:embed="rId2">
            <a:extLst>
              <a:ext uri="{28A0092B-C50C-407E-A947-70E740481C1C}">
                <a14:useLocalDpi xmlns:a14="http://schemas.microsoft.com/office/drawing/2010/main" val="0"/>
              </a:ext>
            </a:extLst>
          </a:blip>
          <a:stretch>
            <a:fillRect/>
          </a:stretch>
        </p:blipFill>
        <p:spPr>
          <a:xfrm>
            <a:off x="922020" y="1412240"/>
            <a:ext cx="7299960" cy="4033520"/>
          </a:xfrm>
          <a:prstGeom prst="rect">
            <a:avLst/>
          </a:prstGeom>
        </p:spPr>
      </p:pic>
    </p:spTree>
    <p:extLst>
      <p:ext uri="{BB962C8B-B14F-4D97-AF65-F5344CB8AC3E}">
        <p14:creationId xmlns:p14="http://schemas.microsoft.com/office/powerpoint/2010/main" val="13898838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a:extLst>
              <a:ext uri="{28A0092B-C50C-407E-A947-70E740481C1C}">
                <a14:useLocalDpi xmlns:a14="http://schemas.microsoft.com/office/drawing/2010/main" val="0"/>
              </a:ext>
            </a:extLst>
          </a:blip>
          <a:stretch>
            <a:fillRect/>
          </a:stretch>
        </p:blipFill>
        <p:spPr>
          <a:xfrm>
            <a:off x="881380" y="1545353"/>
            <a:ext cx="7381240" cy="4120727"/>
          </a:xfrm>
          <a:prstGeom prst="rect">
            <a:avLst/>
          </a:prstGeom>
        </p:spPr>
      </p:pic>
    </p:spTree>
    <p:extLst>
      <p:ext uri="{BB962C8B-B14F-4D97-AF65-F5344CB8AC3E}">
        <p14:creationId xmlns:p14="http://schemas.microsoft.com/office/powerpoint/2010/main" val="17151426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География источников атак</a:t>
            </a:r>
            <a:endParaRPr lang="ru-RU" dirty="0"/>
          </a:p>
        </p:txBody>
      </p:sp>
      <p:pic>
        <p:nvPicPr>
          <p:cNvPr id="4" name="Рисунок 3"/>
          <p:cNvPicPr/>
          <p:nvPr/>
        </p:nvPicPr>
        <p:blipFill>
          <a:blip r:embed="rId2">
            <a:extLst>
              <a:ext uri="{28A0092B-C50C-407E-A947-70E740481C1C}">
                <a14:useLocalDpi xmlns:a14="http://schemas.microsoft.com/office/drawing/2010/main" val="0"/>
              </a:ext>
            </a:extLst>
          </a:blip>
          <a:stretch>
            <a:fillRect/>
          </a:stretch>
        </p:blipFill>
        <p:spPr>
          <a:xfrm>
            <a:off x="141394" y="1556793"/>
            <a:ext cx="8861213" cy="4916593"/>
          </a:xfrm>
          <a:prstGeom prst="rect">
            <a:avLst/>
          </a:prstGeom>
        </p:spPr>
      </p:pic>
    </p:spTree>
    <p:extLst>
      <p:ext uri="{BB962C8B-B14F-4D97-AF65-F5344CB8AC3E}">
        <p14:creationId xmlns:p14="http://schemas.microsoft.com/office/powerpoint/2010/main" val="21587751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1443" y="1340039"/>
            <a:ext cx="8229600" cy="792088"/>
          </a:xfrm>
        </p:spPr>
        <p:txBody>
          <a:bodyPr>
            <a:normAutofit/>
          </a:bodyPr>
          <a:lstStyle/>
          <a:p>
            <a:r>
              <a:rPr lang="ru-RU" sz="2900" b="0" dirty="0">
                <a:latin typeface="Calibri" panose="020F0502020204030204" pitchFamily="34" charset="0"/>
              </a:rPr>
              <a:t>Управление инцидентами</a:t>
            </a:r>
            <a:endParaRPr lang="en-US" sz="2900" b="0" dirty="0">
              <a:latin typeface="Calibri" panose="020F0502020204030204" pitchFamily="34" charset="0"/>
            </a:endParaRPr>
          </a:p>
        </p:txBody>
      </p:sp>
      <p:grpSp>
        <p:nvGrpSpPr>
          <p:cNvPr id="448" name="Группа 447"/>
          <p:cNvGrpSpPr/>
          <p:nvPr/>
        </p:nvGrpSpPr>
        <p:grpSpPr>
          <a:xfrm>
            <a:off x="128585" y="2482241"/>
            <a:ext cx="8907912" cy="3987184"/>
            <a:chOff x="190022" y="836320"/>
            <a:chExt cx="11347629" cy="5079201"/>
          </a:xfrm>
        </p:grpSpPr>
        <p:sp>
          <p:nvSpPr>
            <p:cNvPr id="449" name="Прямоугольник 448"/>
            <p:cNvSpPr/>
            <p:nvPr/>
          </p:nvSpPr>
          <p:spPr>
            <a:xfrm rot="16200000">
              <a:off x="8519576" y="2529129"/>
              <a:ext cx="3757135" cy="1653652"/>
            </a:xfrm>
            <a:prstGeom prst="rect">
              <a:avLst/>
            </a:prstGeom>
            <a:solidFill>
              <a:srgbClr val="4F81BD">
                <a:lumMod val="60000"/>
                <a:lumOff val="40000"/>
              </a:srgbClr>
            </a:solidFill>
            <a:ln w="6350" cap="flat" cmpd="sng" algn="ctr">
              <a:noFill/>
              <a:prstDash val="solid"/>
              <a:miter lim="800000"/>
            </a:ln>
            <a:effectLst/>
            <a:scene3d>
              <a:camera prst="orthographicFront">
                <a:rot lat="0" lon="0" rev="0"/>
              </a:camera>
              <a:lightRig rig="contrasting" dir="t">
                <a:rot lat="0" lon="0" rev="7800000"/>
              </a:lightRig>
            </a:scene3d>
            <a:sp3d/>
          </p:spPr>
          <p:txBody>
            <a:bodyPr lIns="0" tIns="0" rIns="0" bIns="972000" rtlCol="0" anchor="ctr"/>
            <a:lstStyle/>
            <a:p>
              <a:pPr algn="ctr" defTabSz="914377">
                <a:defRPr/>
              </a:pPr>
              <a:r>
                <a:rPr lang="ru-RU" sz="1600" kern="0" dirty="0">
                  <a:solidFill>
                    <a:prstClr val="black"/>
                  </a:solidFill>
                </a:rPr>
                <a:t>Группа реагирования</a:t>
              </a:r>
            </a:p>
          </p:txBody>
        </p:sp>
        <p:sp>
          <p:nvSpPr>
            <p:cNvPr id="450" name="Прямоугольник 449"/>
            <p:cNvSpPr/>
            <p:nvPr/>
          </p:nvSpPr>
          <p:spPr>
            <a:xfrm>
              <a:off x="190022" y="3039161"/>
              <a:ext cx="1935015" cy="610077"/>
            </a:xfrm>
            <a:prstGeom prst="rect">
              <a:avLst/>
            </a:prstGeom>
            <a:solidFill>
              <a:srgbClr val="FAD686"/>
            </a:solidFill>
            <a:ln w="6350" cap="flat" cmpd="sng" algn="ctr">
              <a:solidFill>
                <a:srgbClr val="FAD686"/>
              </a:solidFill>
              <a:prstDash val="solid"/>
              <a:miter lim="800000"/>
            </a:ln>
            <a:effectLst/>
          </p:spPr>
          <p:txBody>
            <a:bodyPr rtlCol="0" anchor="ctr"/>
            <a:lstStyle/>
            <a:p>
              <a:pPr algn="ctr" defTabSz="914377">
                <a:defRPr/>
              </a:pPr>
              <a:r>
                <a:rPr lang="ru-RU" sz="1600" kern="0" dirty="0">
                  <a:solidFill>
                    <a:prstClr val="black"/>
                  </a:solidFill>
                </a:rPr>
                <a:t>Сообщения</a:t>
              </a:r>
            </a:p>
            <a:p>
              <a:pPr algn="ctr" defTabSz="914377">
                <a:defRPr/>
              </a:pPr>
              <a:r>
                <a:rPr lang="ru-RU" sz="1600" kern="0" dirty="0">
                  <a:solidFill>
                    <a:prstClr val="black"/>
                  </a:solidFill>
                </a:rPr>
                <a:t>служб ИТ и ИБ</a:t>
              </a:r>
            </a:p>
          </p:txBody>
        </p:sp>
        <p:sp>
          <p:nvSpPr>
            <p:cNvPr id="451" name="Прямоугольник 450"/>
            <p:cNvSpPr/>
            <p:nvPr/>
          </p:nvSpPr>
          <p:spPr>
            <a:xfrm>
              <a:off x="10069976" y="1975107"/>
              <a:ext cx="1467675" cy="540000"/>
            </a:xfrm>
            <a:prstGeom prst="rect">
              <a:avLst/>
            </a:prstGeom>
            <a:solidFill>
              <a:srgbClr val="4F81BD">
                <a:lumMod val="20000"/>
                <a:lumOff val="80000"/>
              </a:srgbClr>
            </a:solidFill>
            <a:ln w="6350" cap="flat" cmpd="sng" algn="ctr">
              <a:noFill/>
              <a:prstDash val="solid"/>
              <a:miter lim="800000"/>
            </a:ln>
            <a:effectLst/>
            <a:scene3d>
              <a:camera prst="orthographicFront">
                <a:rot lat="0" lon="0" rev="0"/>
              </a:camera>
              <a:lightRig rig="contrasting" dir="t">
                <a:rot lat="0" lon="0" rev="7800000"/>
              </a:lightRig>
            </a:scene3d>
            <a:sp3d/>
          </p:spPr>
          <p:txBody>
            <a:bodyPr rtlCol="0" anchor="ctr"/>
            <a:lstStyle/>
            <a:p>
              <a:pPr algn="ctr" defTabSz="914377">
                <a:defRPr/>
              </a:pPr>
              <a:r>
                <a:rPr lang="ru-RU" sz="1600" kern="0" dirty="0">
                  <a:solidFill>
                    <a:prstClr val="black"/>
                  </a:solidFill>
                </a:rPr>
                <a:t>ЦМ</a:t>
              </a:r>
            </a:p>
          </p:txBody>
        </p:sp>
        <p:sp>
          <p:nvSpPr>
            <p:cNvPr id="452" name="Прямоугольник 451"/>
            <p:cNvSpPr/>
            <p:nvPr/>
          </p:nvSpPr>
          <p:spPr>
            <a:xfrm>
              <a:off x="10069976" y="3092177"/>
              <a:ext cx="1467675" cy="540000"/>
            </a:xfrm>
            <a:prstGeom prst="rect">
              <a:avLst/>
            </a:prstGeom>
            <a:solidFill>
              <a:srgbClr val="4F81BD">
                <a:lumMod val="20000"/>
                <a:lumOff val="80000"/>
              </a:srgbClr>
            </a:solidFill>
            <a:ln w="6350" cap="flat" cmpd="sng" algn="ctr">
              <a:noFill/>
              <a:prstDash val="solid"/>
              <a:miter lim="800000"/>
            </a:ln>
            <a:effectLst/>
            <a:scene3d>
              <a:camera prst="orthographicFront">
                <a:rot lat="0" lon="0" rev="0"/>
              </a:camera>
              <a:lightRig rig="contrasting" dir="t">
                <a:rot lat="0" lon="0" rev="7800000"/>
              </a:lightRig>
            </a:scene3d>
            <a:sp3d/>
          </p:spPr>
          <p:txBody>
            <a:bodyPr rtlCol="0" anchor="ctr"/>
            <a:lstStyle/>
            <a:p>
              <a:pPr algn="ctr" defTabSz="914377">
                <a:defRPr/>
              </a:pPr>
              <a:r>
                <a:rPr lang="ru-RU" sz="1600" kern="0" dirty="0">
                  <a:solidFill>
                    <a:prstClr val="black"/>
                  </a:solidFill>
                </a:rPr>
                <a:t>Служба ИБ</a:t>
              </a:r>
            </a:p>
          </p:txBody>
        </p:sp>
        <p:sp>
          <p:nvSpPr>
            <p:cNvPr id="453" name="Прямоугольник 452"/>
            <p:cNvSpPr/>
            <p:nvPr/>
          </p:nvSpPr>
          <p:spPr>
            <a:xfrm>
              <a:off x="2670184" y="3035394"/>
              <a:ext cx="2608812" cy="612000"/>
            </a:xfrm>
            <a:prstGeom prst="rect">
              <a:avLst/>
            </a:prstGeom>
            <a:solidFill>
              <a:srgbClr val="F79646">
                <a:lumMod val="60000"/>
                <a:lumOff val="40000"/>
              </a:srgbClr>
            </a:solidFill>
            <a:ln w="6350" cap="flat" cmpd="sng" algn="ctr">
              <a:solidFill>
                <a:srgbClr val="F79646">
                  <a:lumMod val="60000"/>
                  <a:lumOff val="40000"/>
                </a:srgbClr>
              </a:solidFill>
              <a:prstDash val="solid"/>
              <a:miter lim="800000"/>
            </a:ln>
            <a:effectLst/>
          </p:spPr>
          <p:txBody>
            <a:bodyPr rtlCol="0" anchor="ctr"/>
            <a:lstStyle/>
            <a:p>
              <a:pPr algn="ctr" defTabSz="914377">
                <a:defRPr/>
              </a:pPr>
              <a:r>
                <a:rPr lang="ru-RU" sz="1600" kern="0" dirty="0">
                  <a:solidFill>
                    <a:prstClr val="black"/>
                  </a:solidFill>
                </a:rPr>
                <a:t>Проверка оператором</a:t>
              </a:r>
            </a:p>
          </p:txBody>
        </p:sp>
        <p:sp>
          <p:nvSpPr>
            <p:cNvPr id="454" name="Прямоугольник 453"/>
            <p:cNvSpPr/>
            <p:nvPr/>
          </p:nvSpPr>
          <p:spPr>
            <a:xfrm>
              <a:off x="6122302" y="5164968"/>
              <a:ext cx="2592000" cy="612000"/>
            </a:xfrm>
            <a:prstGeom prst="rect">
              <a:avLst/>
            </a:prstGeom>
            <a:solidFill>
              <a:srgbClr val="44546A">
                <a:lumMod val="60000"/>
                <a:lumOff val="40000"/>
              </a:srgbClr>
            </a:solidFill>
            <a:ln w="0" cap="flat" cmpd="sng" algn="ctr">
              <a:solidFill>
                <a:srgbClr val="5B9BD5">
                  <a:shade val="50000"/>
                </a:srgbClr>
              </a:solidFill>
              <a:prstDash val="solid"/>
              <a:miter lim="800000"/>
            </a:ln>
            <a:effectLst/>
          </p:spPr>
          <p:txBody>
            <a:bodyPr rtlCol="0" anchor="ctr"/>
            <a:lstStyle/>
            <a:p>
              <a:pPr algn="ctr" defTabSz="914377">
                <a:defRPr/>
              </a:pPr>
              <a:r>
                <a:rPr lang="ru-RU" sz="1600" kern="0" dirty="0">
                  <a:solidFill>
                    <a:prstClr val="black">
                      <a:lumMod val="95000"/>
                      <a:lumOff val="5000"/>
                    </a:prstClr>
                  </a:solidFill>
                </a:rPr>
                <a:t>База инцидентов</a:t>
              </a:r>
            </a:p>
          </p:txBody>
        </p:sp>
        <p:sp>
          <p:nvSpPr>
            <p:cNvPr id="455" name="Прямоугольник 454"/>
            <p:cNvSpPr/>
            <p:nvPr/>
          </p:nvSpPr>
          <p:spPr>
            <a:xfrm>
              <a:off x="2670184" y="3822565"/>
              <a:ext cx="2608812" cy="612000"/>
            </a:xfrm>
            <a:prstGeom prst="rect">
              <a:avLst/>
            </a:prstGeom>
            <a:solidFill>
              <a:srgbClr val="F79646">
                <a:lumMod val="60000"/>
                <a:lumOff val="40000"/>
              </a:srgbClr>
            </a:solidFill>
            <a:ln w="6350" cap="flat" cmpd="sng" algn="ctr">
              <a:solidFill>
                <a:srgbClr val="F79646">
                  <a:lumMod val="60000"/>
                  <a:lumOff val="40000"/>
                </a:srgbClr>
              </a:solidFill>
              <a:prstDash val="solid"/>
              <a:miter lim="800000"/>
            </a:ln>
            <a:effectLst/>
          </p:spPr>
          <p:txBody>
            <a:bodyPr rtlCol="0" anchor="ctr"/>
            <a:lstStyle/>
            <a:p>
              <a:pPr algn="ctr" defTabSz="914377">
                <a:defRPr/>
              </a:pPr>
              <a:r>
                <a:rPr lang="ru-RU" sz="1600" kern="0" dirty="0">
                  <a:solidFill>
                    <a:prstClr val="black"/>
                  </a:solidFill>
                </a:rPr>
                <a:t>Детальный анализ</a:t>
              </a:r>
            </a:p>
          </p:txBody>
        </p:sp>
        <p:sp>
          <p:nvSpPr>
            <p:cNvPr id="456" name="Прямоугольник 455"/>
            <p:cNvSpPr/>
            <p:nvPr/>
          </p:nvSpPr>
          <p:spPr>
            <a:xfrm>
              <a:off x="6122302" y="1458334"/>
              <a:ext cx="2592000" cy="612000"/>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914377">
                <a:defRPr/>
              </a:pPr>
              <a:r>
                <a:rPr lang="ru-RU" sz="1600" kern="0" dirty="0">
                  <a:solidFill>
                    <a:prstClr val="black">
                      <a:lumMod val="95000"/>
                      <a:lumOff val="5000"/>
                    </a:prstClr>
                  </a:solidFill>
                </a:rPr>
                <a:t>Немедленное реагирование</a:t>
              </a:r>
            </a:p>
          </p:txBody>
        </p:sp>
        <p:sp>
          <p:nvSpPr>
            <p:cNvPr id="457" name="Прямоугольник 456"/>
            <p:cNvSpPr/>
            <p:nvPr/>
          </p:nvSpPr>
          <p:spPr>
            <a:xfrm>
              <a:off x="6122302" y="2266341"/>
              <a:ext cx="2592000" cy="612000"/>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914377">
                <a:defRPr/>
              </a:pPr>
              <a:r>
                <a:rPr lang="ru-RU" sz="1600" kern="0" dirty="0">
                  <a:solidFill>
                    <a:prstClr val="black">
                      <a:lumMod val="95000"/>
                      <a:lumOff val="5000"/>
                    </a:prstClr>
                  </a:solidFill>
                </a:rPr>
                <a:t>Контроль и</a:t>
              </a:r>
              <a:r>
                <a:rPr lang="ru-RU" sz="1600" kern="0" dirty="0" err="1">
                  <a:solidFill>
                    <a:prstClr val="black">
                      <a:lumMod val="95000"/>
                      <a:lumOff val="5000"/>
                    </a:prstClr>
                  </a:solidFill>
                </a:rPr>
                <a:t>нцидента</a:t>
              </a:r>
              <a:endParaRPr lang="ru-RU" sz="1600" kern="0" dirty="0">
                <a:solidFill>
                  <a:prstClr val="black">
                    <a:lumMod val="95000"/>
                    <a:lumOff val="5000"/>
                  </a:prstClr>
                </a:solidFill>
              </a:endParaRPr>
            </a:p>
          </p:txBody>
        </p:sp>
        <p:sp>
          <p:nvSpPr>
            <p:cNvPr id="458" name="Прямоугольник 457"/>
            <p:cNvSpPr/>
            <p:nvPr/>
          </p:nvSpPr>
          <p:spPr>
            <a:xfrm>
              <a:off x="243682" y="1262950"/>
              <a:ext cx="1224136" cy="324000"/>
            </a:xfrm>
            <a:prstGeom prst="rect">
              <a:avLst/>
            </a:prstGeom>
            <a:solidFill>
              <a:srgbClr val="FAD686"/>
            </a:solidFill>
            <a:ln w="6350" cap="flat" cmpd="sng" algn="ctr">
              <a:solidFill>
                <a:srgbClr val="FAD686"/>
              </a:solidFill>
              <a:prstDash val="solid"/>
              <a:miter lim="800000"/>
            </a:ln>
            <a:effectLst/>
          </p:spPr>
          <p:txBody>
            <a:bodyPr rtlCol="0" anchor="ctr"/>
            <a:lstStyle/>
            <a:p>
              <a:pPr algn="ctr" defTabSz="914377">
                <a:defRPr/>
              </a:pPr>
              <a:r>
                <a:rPr lang="ru-RU" sz="1600" kern="0" dirty="0">
                  <a:solidFill>
                    <a:prstClr val="black"/>
                  </a:solidFill>
                </a:rPr>
                <a:t>АВ</a:t>
              </a:r>
            </a:p>
          </p:txBody>
        </p:sp>
        <p:sp>
          <p:nvSpPr>
            <p:cNvPr id="459" name="Прямоугольник 458"/>
            <p:cNvSpPr/>
            <p:nvPr/>
          </p:nvSpPr>
          <p:spPr>
            <a:xfrm>
              <a:off x="10069976" y="4209248"/>
              <a:ext cx="1467675" cy="540000"/>
            </a:xfrm>
            <a:prstGeom prst="rect">
              <a:avLst/>
            </a:prstGeom>
            <a:solidFill>
              <a:srgbClr val="4F81BD">
                <a:lumMod val="20000"/>
                <a:lumOff val="80000"/>
              </a:srgbClr>
            </a:solidFill>
            <a:ln w="6350" cap="flat" cmpd="sng" algn="ctr">
              <a:noFill/>
              <a:prstDash val="solid"/>
              <a:miter lim="800000"/>
            </a:ln>
            <a:effectLst/>
            <a:scene3d>
              <a:camera prst="orthographicFront">
                <a:rot lat="0" lon="0" rev="0"/>
              </a:camera>
              <a:lightRig rig="contrasting" dir="t">
                <a:rot lat="0" lon="0" rev="7800000"/>
              </a:lightRig>
            </a:scene3d>
            <a:sp3d/>
          </p:spPr>
          <p:txBody>
            <a:bodyPr rtlCol="0" anchor="ctr"/>
            <a:lstStyle/>
            <a:p>
              <a:pPr algn="ctr" defTabSz="914377">
                <a:defRPr/>
              </a:pPr>
              <a:r>
                <a:rPr lang="ru-RU" sz="1600" kern="0" dirty="0">
                  <a:solidFill>
                    <a:prstClr val="black"/>
                  </a:solidFill>
                </a:rPr>
                <a:t>Служба ИТ</a:t>
              </a:r>
            </a:p>
          </p:txBody>
        </p:sp>
        <p:sp>
          <p:nvSpPr>
            <p:cNvPr id="460" name="Прямоугольник 459"/>
            <p:cNvSpPr/>
            <p:nvPr/>
          </p:nvSpPr>
          <p:spPr>
            <a:xfrm>
              <a:off x="6122302" y="3046820"/>
              <a:ext cx="2592000" cy="612000"/>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914377">
                <a:defRPr/>
              </a:pPr>
              <a:r>
                <a:rPr lang="ru-RU" sz="1600" kern="0" dirty="0">
                  <a:solidFill>
                    <a:prstClr val="black">
                      <a:lumMod val="95000"/>
                      <a:lumOff val="5000"/>
                    </a:prstClr>
                  </a:solidFill>
                </a:rPr>
                <a:t>Улучшение СИБ</a:t>
              </a:r>
            </a:p>
          </p:txBody>
        </p:sp>
        <p:sp>
          <p:nvSpPr>
            <p:cNvPr id="461" name="Прямоугольник 460"/>
            <p:cNvSpPr/>
            <p:nvPr/>
          </p:nvSpPr>
          <p:spPr>
            <a:xfrm>
              <a:off x="2670184" y="4622523"/>
              <a:ext cx="2608812" cy="612000"/>
            </a:xfrm>
            <a:prstGeom prst="rect">
              <a:avLst/>
            </a:prstGeom>
            <a:solidFill>
              <a:srgbClr val="F79646">
                <a:lumMod val="60000"/>
                <a:lumOff val="40000"/>
              </a:srgbClr>
            </a:solidFill>
            <a:ln w="6350" cap="flat" cmpd="sng" algn="ctr">
              <a:solidFill>
                <a:srgbClr val="F79646">
                  <a:lumMod val="60000"/>
                  <a:lumOff val="40000"/>
                </a:srgbClr>
              </a:solidFill>
              <a:prstDash val="solid"/>
              <a:miter lim="800000"/>
            </a:ln>
            <a:effectLst/>
          </p:spPr>
          <p:txBody>
            <a:bodyPr rtlCol="0" anchor="ctr"/>
            <a:lstStyle/>
            <a:p>
              <a:pPr algn="ctr" defTabSz="914377">
                <a:defRPr/>
              </a:pPr>
              <a:r>
                <a:rPr lang="ru-RU" sz="1600" kern="0" dirty="0">
                  <a:solidFill>
                    <a:prstClr val="black"/>
                  </a:solidFill>
                </a:rPr>
                <a:t>Инцидент?</a:t>
              </a:r>
            </a:p>
          </p:txBody>
        </p:sp>
        <p:sp>
          <p:nvSpPr>
            <p:cNvPr id="462" name="Прямоугольник 461"/>
            <p:cNvSpPr/>
            <p:nvPr/>
          </p:nvSpPr>
          <p:spPr>
            <a:xfrm>
              <a:off x="243682" y="860319"/>
              <a:ext cx="1224136" cy="324000"/>
            </a:xfrm>
            <a:prstGeom prst="rect">
              <a:avLst/>
            </a:prstGeom>
            <a:solidFill>
              <a:srgbClr val="FAD686"/>
            </a:solidFill>
            <a:ln w="6350" cap="flat" cmpd="sng" algn="ctr">
              <a:solidFill>
                <a:srgbClr val="FAD686"/>
              </a:solidFill>
              <a:prstDash val="solid"/>
              <a:miter lim="800000"/>
            </a:ln>
            <a:effectLst/>
          </p:spPr>
          <p:txBody>
            <a:bodyPr rtlCol="0" anchor="ctr"/>
            <a:lstStyle/>
            <a:p>
              <a:pPr algn="ctr" defTabSz="914377">
                <a:defRPr/>
              </a:pPr>
              <a:r>
                <a:rPr lang="en-US" sz="1600" kern="0" dirty="0">
                  <a:solidFill>
                    <a:prstClr val="black"/>
                  </a:solidFill>
                </a:rPr>
                <a:t>IDS/IPS</a:t>
              </a:r>
              <a:endParaRPr lang="ru-RU" sz="1600" kern="0" dirty="0">
                <a:solidFill>
                  <a:prstClr val="black"/>
                </a:solidFill>
              </a:endParaRPr>
            </a:p>
          </p:txBody>
        </p:sp>
        <p:cxnSp>
          <p:nvCxnSpPr>
            <p:cNvPr id="463" name="Прямая со стрелкой 462"/>
            <p:cNvCxnSpPr>
              <a:stCxn id="450" idx="3"/>
              <a:endCxn id="453" idx="1"/>
            </p:cNvCxnSpPr>
            <p:nvPr/>
          </p:nvCxnSpPr>
          <p:spPr>
            <a:xfrm flipV="1">
              <a:off x="2125037" y="3341393"/>
              <a:ext cx="545147" cy="2806"/>
            </a:xfrm>
            <a:prstGeom prst="straightConnector1">
              <a:avLst/>
            </a:prstGeom>
            <a:noFill/>
            <a:ln w="19050" cap="flat" cmpd="sng" algn="ctr">
              <a:solidFill>
                <a:srgbClr val="FAD686"/>
              </a:solidFill>
              <a:prstDash val="solid"/>
              <a:miter lim="800000"/>
              <a:tailEnd type="triangle"/>
            </a:ln>
            <a:effectLst/>
          </p:spPr>
        </p:cxnSp>
        <p:cxnSp>
          <p:nvCxnSpPr>
            <p:cNvPr id="464" name="Прямая со стрелкой 463"/>
            <p:cNvCxnSpPr>
              <a:stCxn id="453" idx="2"/>
              <a:endCxn id="455" idx="0"/>
            </p:cNvCxnSpPr>
            <p:nvPr/>
          </p:nvCxnSpPr>
          <p:spPr>
            <a:xfrm>
              <a:off x="3974590" y="3647394"/>
              <a:ext cx="0" cy="175171"/>
            </a:xfrm>
            <a:prstGeom prst="straightConnector1">
              <a:avLst/>
            </a:prstGeom>
            <a:noFill/>
            <a:ln w="19050" cap="flat" cmpd="sng" algn="ctr">
              <a:solidFill>
                <a:srgbClr val="F79646">
                  <a:lumMod val="60000"/>
                  <a:lumOff val="40000"/>
                </a:srgbClr>
              </a:solidFill>
              <a:prstDash val="solid"/>
              <a:miter lim="800000"/>
              <a:tailEnd type="triangle"/>
            </a:ln>
            <a:effectLst/>
          </p:spPr>
        </p:cxnSp>
        <p:cxnSp>
          <p:nvCxnSpPr>
            <p:cNvPr id="465" name="Прямая со стрелкой 464"/>
            <p:cNvCxnSpPr>
              <a:stCxn id="455" idx="2"/>
              <a:endCxn id="461" idx="0"/>
            </p:cNvCxnSpPr>
            <p:nvPr/>
          </p:nvCxnSpPr>
          <p:spPr>
            <a:xfrm>
              <a:off x="3974590" y="4434565"/>
              <a:ext cx="0" cy="187958"/>
            </a:xfrm>
            <a:prstGeom prst="straightConnector1">
              <a:avLst/>
            </a:prstGeom>
            <a:noFill/>
            <a:ln w="19050" cap="flat" cmpd="sng" algn="ctr">
              <a:solidFill>
                <a:srgbClr val="F79646">
                  <a:lumMod val="60000"/>
                  <a:lumOff val="40000"/>
                </a:srgbClr>
              </a:solidFill>
              <a:prstDash val="solid"/>
              <a:miter lim="800000"/>
              <a:tailEnd type="triangle"/>
            </a:ln>
            <a:effectLst/>
          </p:spPr>
        </p:cxnSp>
        <p:sp>
          <p:nvSpPr>
            <p:cNvPr id="466" name="TextBox 465"/>
            <p:cNvSpPr txBox="1"/>
            <p:nvPr/>
          </p:nvSpPr>
          <p:spPr>
            <a:xfrm>
              <a:off x="5510681" y="4674210"/>
              <a:ext cx="750520" cy="392072"/>
            </a:xfrm>
            <a:prstGeom prst="rect">
              <a:avLst/>
            </a:prstGeom>
            <a:noFill/>
          </p:spPr>
          <p:txBody>
            <a:bodyPr wrap="square" rtlCol="0">
              <a:spAutoFit/>
            </a:bodyPr>
            <a:lstStyle/>
            <a:p>
              <a:pPr algn="ctr" defTabSz="914377">
                <a:defRPr/>
              </a:pPr>
              <a:r>
                <a:rPr lang="ru-RU" sz="1400" b="1" kern="0" dirty="0">
                  <a:solidFill>
                    <a:srgbClr val="ED7D31"/>
                  </a:solidFill>
                </a:rPr>
                <a:t>Да</a:t>
              </a:r>
            </a:p>
          </p:txBody>
        </p:sp>
        <p:sp>
          <p:nvSpPr>
            <p:cNvPr id="467" name="Прямоугольник 466"/>
            <p:cNvSpPr/>
            <p:nvPr/>
          </p:nvSpPr>
          <p:spPr>
            <a:xfrm>
              <a:off x="2677167" y="1449472"/>
              <a:ext cx="2608812" cy="612000"/>
            </a:xfrm>
            <a:prstGeom prst="rect">
              <a:avLst/>
            </a:prstGeom>
            <a:solidFill>
              <a:srgbClr val="F79646">
                <a:lumMod val="60000"/>
                <a:lumOff val="40000"/>
              </a:srgbClr>
            </a:solidFill>
            <a:ln w="6350" cap="flat" cmpd="sng" algn="ctr">
              <a:solidFill>
                <a:srgbClr val="F79646">
                  <a:lumMod val="60000"/>
                  <a:lumOff val="40000"/>
                </a:srgbClr>
              </a:solidFill>
              <a:prstDash val="solid"/>
              <a:miter lim="800000"/>
            </a:ln>
            <a:effectLst/>
          </p:spPr>
          <p:txBody>
            <a:bodyPr rtlCol="0" anchor="ctr"/>
            <a:lstStyle/>
            <a:p>
              <a:pPr algn="ctr" defTabSz="914377">
                <a:defRPr/>
              </a:pPr>
              <a:r>
                <a:rPr lang="ru-RU" sz="1600" kern="0" dirty="0">
                  <a:solidFill>
                    <a:prstClr val="black"/>
                  </a:solidFill>
                </a:rPr>
                <a:t>Мониторинг</a:t>
              </a:r>
            </a:p>
          </p:txBody>
        </p:sp>
        <p:sp>
          <p:nvSpPr>
            <p:cNvPr id="468" name="Прямоугольник 467"/>
            <p:cNvSpPr/>
            <p:nvPr/>
          </p:nvSpPr>
          <p:spPr>
            <a:xfrm>
              <a:off x="2670184" y="2250732"/>
              <a:ext cx="2608812" cy="612000"/>
            </a:xfrm>
            <a:prstGeom prst="rect">
              <a:avLst/>
            </a:prstGeom>
            <a:solidFill>
              <a:srgbClr val="F79646">
                <a:lumMod val="60000"/>
                <a:lumOff val="40000"/>
              </a:srgbClr>
            </a:solidFill>
            <a:ln w="6350" cap="flat" cmpd="sng" algn="ctr">
              <a:solidFill>
                <a:srgbClr val="F79646">
                  <a:lumMod val="60000"/>
                  <a:lumOff val="40000"/>
                </a:srgbClr>
              </a:solidFill>
              <a:prstDash val="solid"/>
              <a:miter lim="800000"/>
            </a:ln>
            <a:effectLst/>
          </p:spPr>
          <p:txBody>
            <a:bodyPr rtlCol="0" anchor="ctr"/>
            <a:lstStyle/>
            <a:p>
              <a:pPr algn="ctr" defTabSz="914377">
                <a:defRPr/>
              </a:pPr>
              <a:r>
                <a:rPr lang="ru-RU" sz="1400" kern="0" dirty="0">
                  <a:solidFill>
                    <a:prstClr val="black"/>
                  </a:solidFill>
                </a:rPr>
                <a:t>Автоматический а</a:t>
              </a:r>
              <a:r>
                <a:rPr lang="ru-RU" sz="1400" kern="0" dirty="0" err="1">
                  <a:solidFill>
                    <a:prstClr val="black"/>
                  </a:solidFill>
                </a:rPr>
                <a:t>нализ</a:t>
              </a:r>
              <a:r>
                <a:rPr lang="ru-RU" sz="1400" kern="0" dirty="0">
                  <a:solidFill>
                    <a:prstClr val="black"/>
                  </a:solidFill>
                </a:rPr>
                <a:t>, идентификация</a:t>
              </a:r>
            </a:p>
          </p:txBody>
        </p:sp>
        <p:sp>
          <p:nvSpPr>
            <p:cNvPr id="469" name="Прямоугольник 468"/>
            <p:cNvSpPr/>
            <p:nvPr/>
          </p:nvSpPr>
          <p:spPr>
            <a:xfrm>
              <a:off x="190022" y="1665581"/>
              <a:ext cx="1313552" cy="327080"/>
            </a:xfrm>
            <a:prstGeom prst="rect">
              <a:avLst/>
            </a:prstGeom>
            <a:solidFill>
              <a:srgbClr val="FAD686"/>
            </a:solidFill>
            <a:ln w="6350" cap="flat" cmpd="sng" algn="ctr">
              <a:solidFill>
                <a:srgbClr val="FAD686"/>
              </a:solidFill>
              <a:prstDash val="solid"/>
              <a:miter lim="800000"/>
            </a:ln>
            <a:effectLst/>
          </p:spPr>
          <p:txBody>
            <a:bodyPr rtlCol="0" anchor="ctr"/>
            <a:lstStyle/>
            <a:p>
              <a:pPr algn="ctr" defTabSz="914377">
                <a:defRPr/>
              </a:pPr>
              <a:r>
                <a:rPr lang="ru-RU" sz="1600" kern="0" dirty="0">
                  <a:solidFill>
                    <a:prstClr val="black"/>
                  </a:solidFill>
                </a:rPr>
                <a:t>Сканеры</a:t>
              </a:r>
            </a:p>
          </p:txBody>
        </p:sp>
        <p:sp>
          <p:nvSpPr>
            <p:cNvPr id="470" name="Прямоугольник 469"/>
            <p:cNvSpPr/>
            <p:nvPr/>
          </p:nvSpPr>
          <p:spPr>
            <a:xfrm>
              <a:off x="237305" y="2072779"/>
              <a:ext cx="1224136" cy="324000"/>
            </a:xfrm>
            <a:prstGeom prst="rect">
              <a:avLst/>
            </a:prstGeom>
            <a:solidFill>
              <a:srgbClr val="FAD686"/>
            </a:solidFill>
            <a:ln w="6350" cap="flat" cmpd="sng" algn="ctr">
              <a:solidFill>
                <a:srgbClr val="FAD686"/>
              </a:solidFill>
              <a:prstDash val="solid"/>
              <a:miter lim="800000"/>
            </a:ln>
            <a:effectLst/>
          </p:spPr>
          <p:txBody>
            <a:bodyPr rtlCol="0" anchor="ctr"/>
            <a:lstStyle/>
            <a:p>
              <a:pPr algn="ctr" defTabSz="914377">
                <a:defRPr/>
              </a:pPr>
              <a:r>
                <a:rPr lang="en-US" sz="1600" kern="0" dirty="0">
                  <a:solidFill>
                    <a:prstClr val="black"/>
                  </a:solidFill>
                </a:rPr>
                <a:t>Syslog</a:t>
              </a:r>
              <a:endParaRPr lang="ru-RU" sz="1600" kern="0" dirty="0">
                <a:solidFill>
                  <a:prstClr val="black"/>
                </a:solidFill>
              </a:endParaRPr>
            </a:p>
          </p:txBody>
        </p:sp>
        <p:sp>
          <p:nvSpPr>
            <p:cNvPr id="471" name="Прямоугольник 470"/>
            <p:cNvSpPr/>
            <p:nvPr/>
          </p:nvSpPr>
          <p:spPr>
            <a:xfrm>
              <a:off x="243682" y="2480136"/>
              <a:ext cx="1224136" cy="324000"/>
            </a:xfrm>
            <a:prstGeom prst="rect">
              <a:avLst/>
            </a:prstGeom>
            <a:solidFill>
              <a:srgbClr val="FAD686"/>
            </a:solidFill>
            <a:ln w="6350" cap="flat" cmpd="sng" algn="ctr">
              <a:solidFill>
                <a:srgbClr val="FAD686"/>
              </a:solidFill>
              <a:prstDash val="solid"/>
              <a:miter lim="800000"/>
            </a:ln>
            <a:effectLst/>
          </p:spPr>
          <p:txBody>
            <a:bodyPr rtlCol="0" anchor="ctr"/>
            <a:lstStyle/>
            <a:p>
              <a:pPr algn="ctr" defTabSz="914377">
                <a:defRPr/>
              </a:pPr>
              <a:r>
                <a:rPr lang="ru-RU" sz="1600" kern="0" dirty="0">
                  <a:solidFill>
                    <a:prstClr val="black"/>
                  </a:solidFill>
                </a:rPr>
                <a:t>Шлюзы</a:t>
              </a:r>
            </a:p>
          </p:txBody>
        </p:sp>
        <p:sp>
          <p:nvSpPr>
            <p:cNvPr id="472" name="Правая фигурная скобка 471"/>
            <p:cNvSpPr/>
            <p:nvPr/>
          </p:nvSpPr>
          <p:spPr>
            <a:xfrm>
              <a:off x="1553845" y="836320"/>
              <a:ext cx="215018" cy="1943817"/>
            </a:xfrm>
            <a:prstGeom prst="rightBrace">
              <a:avLst>
                <a:gd name="adj1" fmla="val 8333"/>
                <a:gd name="adj2" fmla="val 49594"/>
              </a:avLst>
            </a:prstGeom>
            <a:noFill/>
            <a:ln w="19050" cap="flat" cmpd="sng" algn="ctr">
              <a:solidFill>
                <a:srgbClr val="FAD686"/>
              </a:solidFill>
              <a:prstDash val="solid"/>
            </a:ln>
            <a:effectLst/>
          </p:spPr>
          <p:txBody>
            <a:bodyPr rtlCol="0" anchor="ctr"/>
            <a:lstStyle/>
            <a:p>
              <a:pPr algn="ctr" defTabSz="914377">
                <a:defRPr/>
              </a:pPr>
              <a:endParaRPr lang="ru-RU" sz="1600" kern="0">
                <a:solidFill>
                  <a:prstClr val="black"/>
                </a:solidFill>
              </a:endParaRPr>
            </a:p>
          </p:txBody>
        </p:sp>
        <p:sp>
          <p:nvSpPr>
            <p:cNvPr id="473" name="Прямоугольник 472"/>
            <p:cNvSpPr/>
            <p:nvPr/>
          </p:nvSpPr>
          <p:spPr>
            <a:xfrm rot="16200000">
              <a:off x="1382785" y="1482773"/>
              <a:ext cx="1334811" cy="434662"/>
            </a:xfrm>
            <a:prstGeom prst="rect">
              <a:avLst/>
            </a:prstGeom>
            <a:solidFill>
              <a:srgbClr val="FAD686"/>
            </a:solidFill>
            <a:ln w="6350" cap="flat" cmpd="sng" algn="ctr">
              <a:solidFill>
                <a:srgbClr val="FAD686"/>
              </a:solidFill>
              <a:prstDash val="solid"/>
              <a:miter lim="800000"/>
            </a:ln>
            <a:effectLst/>
          </p:spPr>
          <p:txBody>
            <a:bodyPr rtlCol="0" anchor="ctr"/>
            <a:lstStyle/>
            <a:p>
              <a:pPr algn="ctr" defTabSz="914377">
                <a:defRPr/>
              </a:pPr>
              <a:r>
                <a:rPr lang="ru-RU" sz="1600" kern="0" dirty="0">
                  <a:solidFill>
                    <a:prstClr val="black"/>
                  </a:solidFill>
                </a:rPr>
                <a:t>События</a:t>
              </a:r>
              <a:endParaRPr lang="ru-RU" sz="1600" kern="0" dirty="0">
                <a:solidFill>
                  <a:prstClr val="black"/>
                </a:solidFill>
              </a:endParaRPr>
            </a:p>
          </p:txBody>
        </p:sp>
        <p:cxnSp>
          <p:nvCxnSpPr>
            <p:cNvPr id="474" name="Прямая со стрелкой 473"/>
            <p:cNvCxnSpPr>
              <a:stCxn id="468" idx="2"/>
              <a:endCxn id="453" idx="0"/>
            </p:cNvCxnSpPr>
            <p:nvPr/>
          </p:nvCxnSpPr>
          <p:spPr>
            <a:xfrm>
              <a:off x="3974590" y="2862732"/>
              <a:ext cx="0" cy="172662"/>
            </a:xfrm>
            <a:prstGeom prst="straightConnector1">
              <a:avLst/>
            </a:prstGeom>
            <a:noFill/>
            <a:ln w="19050" cap="flat" cmpd="sng" algn="ctr">
              <a:solidFill>
                <a:srgbClr val="F79646">
                  <a:lumMod val="60000"/>
                  <a:lumOff val="40000"/>
                </a:srgbClr>
              </a:solidFill>
              <a:prstDash val="solid"/>
              <a:miter lim="800000"/>
              <a:tailEnd type="triangle"/>
            </a:ln>
            <a:effectLst/>
          </p:spPr>
        </p:cxnSp>
        <p:cxnSp>
          <p:nvCxnSpPr>
            <p:cNvPr id="475" name="Прямая со стрелкой 474"/>
            <p:cNvCxnSpPr>
              <a:stCxn id="467" idx="2"/>
              <a:endCxn id="468" idx="0"/>
            </p:cNvCxnSpPr>
            <p:nvPr/>
          </p:nvCxnSpPr>
          <p:spPr>
            <a:xfrm flipH="1">
              <a:off x="3974590" y="2061472"/>
              <a:ext cx="6983" cy="189260"/>
            </a:xfrm>
            <a:prstGeom prst="straightConnector1">
              <a:avLst/>
            </a:prstGeom>
            <a:noFill/>
            <a:ln w="19050" cap="flat" cmpd="sng" algn="ctr">
              <a:solidFill>
                <a:srgbClr val="F79646">
                  <a:lumMod val="60000"/>
                  <a:lumOff val="40000"/>
                </a:srgbClr>
              </a:solidFill>
              <a:prstDash val="solid"/>
              <a:miter lim="800000"/>
              <a:tailEnd type="triangle"/>
            </a:ln>
            <a:effectLst/>
          </p:spPr>
        </p:cxnSp>
        <p:cxnSp>
          <p:nvCxnSpPr>
            <p:cNvPr id="476" name="Прямая со стрелкой 475"/>
            <p:cNvCxnSpPr>
              <a:stCxn id="473" idx="2"/>
              <a:endCxn id="467" idx="1"/>
            </p:cNvCxnSpPr>
            <p:nvPr/>
          </p:nvCxnSpPr>
          <p:spPr>
            <a:xfrm>
              <a:off x="2267521" y="1700104"/>
              <a:ext cx="409645" cy="55368"/>
            </a:xfrm>
            <a:prstGeom prst="straightConnector1">
              <a:avLst/>
            </a:prstGeom>
            <a:noFill/>
            <a:ln w="19050" cap="flat" cmpd="sng" algn="ctr">
              <a:solidFill>
                <a:srgbClr val="FAD686"/>
              </a:solidFill>
              <a:prstDash val="solid"/>
              <a:miter lim="800000"/>
              <a:tailEnd type="triangle"/>
            </a:ln>
            <a:effectLst/>
          </p:spPr>
        </p:cxnSp>
        <p:cxnSp>
          <p:nvCxnSpPr>
            <p:cNvPr id="477" name="Прямая со стрелкой 476"/>
            <p:cNvCxnSpPr>
              <a:stCxn id="456" idx="2"/>
              <a:endCxn id="457" idx="0"/>
            </p:cNvCxnSpPr>
            <p:nvPr/>
          </p:nvCxnSpPr>
          <p:spPr>
            <a:xfrm>
              <a:off x="7418302" y="2070334"/>
              <a:ext cx="0" cy="196007"/>
            </a:xfrm>
            <a:prstGeom prst="straightConnector1">
              <a:avLst/>
            </a:prstGeom>
            <a:noFill/>
            <a:ln w="19050" cap="flat" cmpd="sng" algn="ctr">
              <a:solidFill>
                <a:srgbClr val="5B9BD5"/>
              </a:solidFill>
              <a:prstDash val="solid"/>
              <a:miter lim="800000"/>
              <a:tailEnd type="triangle"/>
            </a:ln>
            <a:effectLst/>
          </p:spPr>
        </p:cxnSp>
        <p:cxnSp>
          <p:nvCxnSpPr>
            <p:cNvPr id="478" name="Прямая со стрелкой 477"/>
            <p:cNvCxnSpPr>
              <a:stCxn id="457" idx="2"/>
              <a:endCxn id="460" idx="0"/>
            </p:cNvCxnSpPr>
            <p:nvPr/>
          </p:nvCxnSpPr>
          <p:spPr>
            <a:xfrm>
              <a:off x="7418302" y="2878341"/>
              <a:ext cx="0" cy="168479"/>
            </a:xfrm>
            <a:prstGeom prst="straightConnector1">
              <a:avLst/>
            </a:prstGeom>
            <a:noFill/>
            <a:ln w="19050" cap="flat" cmpd="sng" algn="ctr">
              <a:solidFill>
                <a:srgbClr val="5B9BD5"/>
              </a:solidFill>
              <a:prstDash val="solid"/>
              <a:miter lim="800000"/>
              <a:tailEnd type="triangle"/>
            </a:ln>
            <a:effectLst/>
          </p:spPr>
        </p:cxnSp>
        <p:sp>
          <p:nvSpPr>
            <p:cNvPr id="479" name="Правая фигурная скобка 478"/>
            <p:cNvSpPr/>
            <p:nvPr/>
          </p:nvSpPr>
          <p:spPr>
            <a:xfrm>
              <a:off x="5405120" y="3021505"/>
              <a:ext cx="182272" cy="2213018"/>
            </a:xfrm>
            <a:prstGeom prst="rightBrace">
              <a:avLst>
                <a:gd name="adj1" fmla="val 8333"/>
                <a:gd name="adj2" fmla="val 49594"/>
              </a:avLst>
            </a:prstGeom>
            <a:noFill/>
            <a:ln w="19050" cap="flat" cmpd="sng" algn="ctr">
              <a:solidFill>
                <a:srgbClr val="FF3300"/>
              </a:solidFill>
              <a:prstDash val="dash"/>
              <a:round/>
            </a:ln>
            <a:effectLst/>
          </p:spPr>
          <p:txBody>
            <a:bodyPr rtlCol="0" anchor="ctr"/>
            <a:lstStyle/>
            <a:p>
              <a:pPr algn="ctr" defTabSz="914377">
                <a:defRPr/>
              </a:pPr>
              <a:endParaRPr lang="ru-RU" sz="1600" kern="0">
                <a:solidFill>
                  <a:prstClr val="black"/>
                </a:solidFill>
              </a:endParaRPr>
            </a:p>
          </p:txBody>
        </p:sp>
        <p:cxnSp>
          <p:nvCxnSpPr>
            <p:cNvPr id="480" name="Прямая со стрелкой 479"/>
            <p:cNvCxnSpPr>
              <a:stCxn id="479" idx="1"/>
            </p:cNvCxnSpPr>
            <p:nvPr/>
          </p:nvCxnSpPr>
          <p:spPr>
            <a:xfrm>
              <a:off x="5587392" y="4119029"/>
              <a:ext cx="3994743" cy="8985"/>
            </a:xfrm>
            <a:prstGeom prst="straightConnector1">
              <a:avLst/>
            </a:prstGeom>
            <a:noFill/>
            <a:ln w="19050" cap="flat" cmpd="sng" algn="ctr">
              <a:solidFill>
                <a:srgbClr val="FF3300"/>
              </a:solidFill>
              <a:prstDash val="dash"/>
              <a:round/>
              <a:tailEnd type="triangle"/>
            </a:ln>
            <a:effectLst/>
          </p:spPr>
        </p:cxnSp>
        <p:cxnSp>
          <p:nvCxnSpPr>
            <p:cNvPr id="481" name="Прямая со стрелкой 480"/>
            <p:cNvCxnSpPr>
              <a:stCxn id="456" idx="3"/>
            </p:cNvCxnSpPr>
            <p:nvPr/>
          </p:nvCxnSpPr>
          <p:spPr>
            <a:xfrm flipV="1">
              <a:off x="8714302" y="1756553"/>
              <a:ext cx="867833" cy="7781"/>
            </a:xfrm>
            <a:prstGeom prst="straightConnector1">
              <a:avLst/>
            </a:prstGeom>
            <a:noFill/>
            <a:ln w="19050" cap="flat" cmpd="sng" algn="ctr">
              <a:solidFill>
                <a:srgbClr val="FF3300"/>
              </a:solidFill>
              <a:prstDash val="dash"/>
              <a:round/>
              <a:tailEnd type="triangle"/>
            </a:ln>
            <a:effectLst/>
          </p:spPr>
        </p:cxnSp>
        <p:cxnSp>
          <p:nvCxnSpPr>
            <p:cNvPr id="482" name="Прямая со стрелкой 481"/>
            <p:cNvCxnSpPr>
              <a:stCxn id="457" idx="3"/>
            </p:cNvCxnSpPr>
            <p:nvPr/>
          </p:nvCxnSpPr>
          <p:spPr>
            <a:xfrm flipV="1">
              <a:off x="8714302" y="2559899"/>
              <a:ext cx="867833" cy="12442"/>
            </a:xfrm>
            <a:prstGeom prst="straightConnector1">
              <a:avLst/>
            </a:prstGeom>
            <a:noFill/>
            <a:ln w="19050" cap="flat" cmpd="sng" algn="ctr">
              <a:solidFill>
                <a:srgbClr val="FF3300"/>
              </a:solidFill>
              <a:prstDash val="dash"/>
              <a:round/>
              <a:tailEnd type="triangle"/>
            </a:ln>
            <a:effectLst/>
          </p:spPr>
        </p:cxnSp>
        <p:cxnSp>
          <p:nvCxnSpPr>
            <p:cNvPr id="483" name="Прямая со стрелкой 482"/>
            <p:cNvCxnSpPr>
              <a:stCxn id="460" idx="3"/>
              <a:endCxn id="449" idx="0"/>
            </p:cNvCxnSpPr>
            <p:nvPr/>
          </p:nvCxnSpPr>
          <p:spPr>
            <a:xfrm>
              <a:off x="8714302" y="3352820"/>
              <a:ext cx="857016" cy="3135"/>
            </a:xfrm>
            <a:prstGeom prst="straightConnector1">
              <a:avLst/>
            </a:prstGeom>
            <a:noFill/>
            <a:ln w="19050" cap="flat" cmpd="sng" algn="ctr">
              <a:solidFill>
                <a:srgbClr val="FF3300"/>
              </a:solidFill>
              <a:prstDash val="dash"/>
              <a:round/>
              <a:tailEnd type="triangle"/>
            </a:ln>
            <a:effectLst/>
          </p:spPr>
        </p:cxnSp>
        <p:cxnSp>
          <p:nvCxnSpPr>
            <p:cNvPr id="484" name="Соединительная линия уступом 483"/>
            <p:cNvCxnSpPr>
              <a:stCxn id="461" idx="3"/>
              <a:endCxn id="456" idx="1"/>
            </p:cNvCxnSpPr>
            <p:nvPr/>
          </p:nvCxnSpPr>
          <p:spPr>
            <a:xfrm flipV="1">
              <a:off x="5278996" y="1764334"/>
              <a:ext cx="843306" cy="3164189"/>
            </a:xfrm>
            <a:prstGeom prst="bentConnector3">
              <a:avLst/>
            </a:prstGeom>
            <a:noFill/>
            <a:ln w="19050" cap="flat" cmpd="sng" algn="ctr">
              <a:solidFill>
                <a:srgbClr val="FAC090"/>
              </a:solidFill>
              <a:prstDash val="solid"/>
              <a:miter lim="800000"/>
              <a:tailEnd type="triangle"/>
            </a:ln>
            <a:effectLst/>
          </p:spPr>
        </p:cxnSp>
        <p:cxnSp>
          <p:nvCxnSpPr>
            <p:cNvPr id="485" name="Соединительная линия уступом 484"/>
            <p:cNvCxnSpPr>
              <a:stCxn id="461" idx="2"/>
              <a:endCxn id="454" idx="1"/>
            </p:cNvCxnSpPr>
            <p:nvPr/>
          </p:nvCxnSpPr>
          <p:spPr>
            <a:xfrm rot="16200000" flipH="1">
              <a:off x="4930224" y="4278889"/>
              <a:ext cx="236445" cy="2147712"/>
            </a:xfrm>
            <a:prstGeom prst="bentConnector2">
              <a:avLst/>
            </a:prstGeom>
            <a:noFill/>
            <a:ln w="19050" cap="flat" cmpd="sng" algn="ctr">
              <a:solidFill>
                <a:srgbClr val="FAC090"/>
              </a:solidFill>
              <a:prstDash val="solid"/>
              <a:miter lim="800000"/>
              <a:tailEnd type="triangle"/>
            </a:ln>
            <a:effectLst/>
          </p:spPr>
        </p:cxnSp>
        <p:cxnSp>
          <p:nvCxnSpPr>
            <p:cNvPr id="486" name="Прямая со стрелкой 485"/>
            <p:cNvCxnSpPr>
              <a:stCxn id="460" idx="2"/>
              <a:endCxn id="454" idx="0"/>
            </p:cNvCxnSpPr>
            <p:nvPr/>
          </p:nvCxnSpPr>
          <p:spPr>
            <a:xfrm>
              <a:off x="7418302" y="3658820"/>
              <a:ext cx="0" cy="1506148"/>
            </a:xfrm>
            <a:prstGeom prst="straightConnector1">
              <a:avLst/>
            </a:prstGeom>
            <a:noFill/>
            <a:ln w="19050" cap="flat" cmpd="sng" algn="ctr">
              <a:solidFill>
                <a:srgbClr val="5B9BD5"/>
              </a:solidFill>
              <a:prstDash val="solid"/>
              <a:miter lim="800000"/>
              <a:tailEnd type="triangle"/>
            </a:ln>
            <a:effectLst/>
          </p:spPr>
        </p:cxnSp>
        <p:sp>
          <p:nvSpPr>
            <p:cNvPr id="487" name="TextBox 486"/>
            <p:cNvSpPr txBox="1"/>
            <p:nvPr/>
          </p:nvSpPr>
          <p:spPr>
            <a:xfrm>
              <a:off x="7687473" y="4159212"/>
              <a:ext cx="1705509" cy="431278"/>
            </a:xfrm>
            <a:prstGeom prst="rect">
              <a:avLst/>
            </a:prstGeom>
            <a:noFill/>
          </p:spPr>
          <p:txBody>
            <a:bodyPr wrap="none" rtlCol="0">
              <a:spAutoFit/>
            </a:bodyPr>
            <a:lstStyle/>
            <a:p>
              <a:pPr defTabSz="914377">
                <a:defRPr/>
              </a:pPr>
              <a:r>
                <a:rPr lang="ru-RU" sz="1600" kern="0" dirty="0">
                  <a:solidFill>
                    <a:srgbClr val="FF3300"/>
                  </a:solidFill>
                </a:rPr>
                <a:t>Оповещение</a:t>
              </a:r>
            </a:p>
          </p:txBody>
        </p:sp>
        <p:sp>
          <p:nvSpPr>
            <p:cNvPr id="488" name="TextBox 487"/>
            <p:cNvSpPr txBox="1"/>
            <p:nvPr/>
          </p:nvSpPr>
          <p:spPr>
            <a:xfrm>
              <a:off x="4745738" y="5523449"/>
              <a:ext cx="750520" cy="392072"/>
            </a:xfrm>
            <a:prstGeom prst="rect">
              <a:avLst/>
            </a:prstGeom>
            <a:noFill/>
          </p:spPr>
          <p:txBody>
            <a:bodyPr wrap="square" rtlCol="0">
              <a:spAutoFit/>
            </a:bodyPr>
            <a:lstStyle/>
            <a:p>
              <a:pPr algn="ctr" defTabSz="914377">
                <a:defRPr/>
              </a:pPr>
              <a:r>
                <a:rPr lang="ru-RU" sz="1400" b="1" kern="0" dirty="0">
                  <a:solidFill>
                    <a:srgbClr val="ED7D31"/>
                  </a:solidFill>
                </a:rPr>
                <a:t>Нет</a:t>
              </a:r>
            </a:p>
          </p:txBody>
        </p:sp>
      </p:grpSp>
    </p:spTree>
    <p:extLst>
      <p:ext uri="{BB962C8B-B14F-4D97-AF65-F5344CB8AC3E}">
        <p14:creationId xmlns:p14="http://schemas.microsoft.com/office/powerpoint/2010/main" val="2516362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1627" y="2660916"/>
            <a:ext cx="6919680" cy="1325033"/>
          </a:xfrm>
        </p:spPr>
        <p:txBody>
          <a:bodyPr/>
          <a:lstStyle/>
          <a:p>
            <a:pPr>
              <a:spcBef>
                <a:spcPts val="1600"/>
              </a:spcBef>
              <a:spcAft>
                <a:spcPts val="1600"/>
              </a:spcAft>
            </a:pPr>
            <a:r>
              <a:rPr lang="ru-RU" dirty="0" smtClean="0"/>
              <a:t>Больше информации на</a:t>
            </a:r>
            <a:endParaRPr lang="ru-RU" dirty="0"/>
          </a:p>
        </p:txBody>
      </p:sp>
      <p:sp>
        <p:nvSpPr>
          <p:cNvPr id="3" name="Прямоугольник 2"/>
          <p:cNvSpPr/>
          <p:nvPr/>
        </p:nvSpPr>
        <p:spPr>
          <a:xfrm>
            <a:off x="2378959" y="4005513"/>
            <a:ext cx="4515980" cy="913007"/>
          </a:xfrm>
          <a:prstGeom prst="rect">
            <a:avLst/>
          </a:prstGeom>
        </p:spPr>
        <p:txBody>
          <a:bodyPr wrap="none">
            <a:spAutoFit/>
          </a:bodyPr>
          <a:lstStyle/>
          <a:p>
            <a:r>
              <a:rPr lang="en-US" sz="5333" dirty="0">
                <a:solidFill>
                  <a:srgbClr val="374555"/>
                </a:solidFill>
                <a:latin typeface="Segoe UI Light" charset="0"/>
                <a:ea typeface="+mj-ea"/>
                <a:cs typeface="+mj-cs"/>
              </a:rPr>
              <a:t>AMonitoring.ru</a:t>
            </a:r>
            <a:endParaRPr lang="ru-RU" sz="5333" dirty="0">
              <a:solidFill>
                <a:srgbClr val="374555"/>
              </a:solidFill>
              <a:latin typeface="Segoe UI Light" charset="0"/>
              <a:ea typeface="+mj-ea"/>
              <a:cs typeface="+mj-cs"/>
            </a:endParaRPr>
          </a:p>
        </p:txBody>
      </p:sp>
    </p:spTree>
    <p:extLst>
      <p:ext uri="{BB962C8B-B14F-4D97-AF65-F5344CB8AC3E}">
        <p14:creationId xmlns:p14="http://schemas.microsoft.com/office/powerpoint/2010/main" val="4100066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609600" y="1307638"/>
            <a:ext cx="8090859" cy="1056117"/>
          </a:xfrm>
          <a:prstGeom prst="rect">
            <a:avLst/>
          </a:prstGeom>
        </p:spPr>
        <p:txBody>
          <a:bodyPr vert="horz" lIns="121920" tIns="60960" rIns="121920" bIns="60960" rtlCol="0" anchor="ctr">
            <a:noAutofit/>
          </a:bodyPr>
          <a:lstStyle>
            <a:lvl1pPr algn="l" defTabSz="685800" rtl="0" eaLnBrk="1" latinLnBrk="0" hangingPunct="1">
              <a:lnSpc>
                <a:spcPct val="90000"/>
              </a:lnSpc>
              <a:spcBef>
                <a:spcPct val="0"/>
              </a:spcBef>
              <a:buNone/>
              <a:defRPr sz="2400" b="1" kern="1200" baseline="0">
                <a:solidFill>
                  <a:srgbClr val="34426F"/>
                </a:solidFill>
                <a:latin typeface="Trebuchet MS" panose="020B0603020202020204" pitchFamily="34" charset="0"/>
                <a:ea typeface="+mj-ea"/>
                <a:cs typeface="+mj-cs"/>
              </a:defRPr>
            </a:lvl1pPr>
          </a:lstStyle>
          <a:p>
            <a:r>
              <a:rPr lang="ru-RU" sz="3600" b="0" dirty="0">
                <a:latin typeface="Calibri" panose="020F0502020204030204" pitchFamily="34" charset="0"/>
              </a:rPr>
              <a:t>Из выступления В.В. Путина 26 февраля 2016 г. на коллегии ФСБ:</a:t>
            </a:r>
            <a:endParaRPr lang="ru-RU" sz="3600" b="0" dirty="0">
              <a:latin typeface="Calibri" panose="020F0502020204030204" pitchFamily="34" charset="0"/>
            </a:endParaRPr>
          </a:p>
        </p:txBody>
      </p:sp>
      <p:sp>
        <p:nvSpPr>
          <p:cNvPr id="5" name="Объект 2"/>
          <p:cNvSpPr>
            <a:spLocks noGrp="1"/>
          </p:cNvSpPr>
          <p:nvPr>
            <p:ph idx="1"/>
          </p:nvPr>
        </p:nvSpPr>
        <p:spPr>
          <a:xfrm>
            <a:off x="417579" y="2392732"/>
            <a:ext cx="8282880" cy="3072341"/>
          </a:xfrm>
        </p:spPr>
        <p:txBody>
          <a:bodyPr/>
          <a:lstStyle/>
          <a:p>
            <a:pPr marL="225594" indent="0">
              <a:buNone/>
            </a:pPr>
            <a:r>
              <a:rPr lang="ru-RU" dirty="0" smtClean="0">
                <a:latin typeface="Calibri" panose="020F0502020204030204" pitchFamily="34" charset="0"/>
              </a:rPr>
              <a:t>«Под </a:t>
            </a:r>
            <a:r>
              <a:rPr lang="ru-RU" dirty="0">
                <a:latin typeface="Calibri" panose="020F0502020204030204" pitchFamily="34" charset="0"/>
              </a:rPr>
              <a:t>особым контролем должны оставаться вопросы защиты национальных информационных ресурсов. Количество </a:t>
            </a:r>
            <a:r>
              <a:rPr lang="ru-RU" dirty="0" err="1">
                <a:latin typeface="Calibri" panose="020F0502020204030204" pitchFamily="34" charset="0"/>
              </a:rPr>
              <a:t>кибератак</a:t>
            </a:r>
            <a:r>
              <a:rPr lang="ru-RU" dirty="0">
                <a:latin typeface="Calibri" panose="020F0502020204030204" pitchFamily="34" charset="0"/>
              </a:rPr>
              <a:t> на официальные сайты и информационные системы органов власти России не уменьшается, только в прошлом году их пресечено около 74 </a:t>
            </a:r>
            <a:r>
              <a:rPr lang="ru-RU" dirty="0" smtClean="0">
                <a:latin typeface="Calibri" panose="020F0502020204030204" pitchFamily="34" charset="0"/>
              </a:rPr>
              <a:t>миллионов»</a:t>
            </a:r>
            <a:endParaRPr lang="ru-RU" dirty="0">
              <a:latin typeface="Calibri" panose="020F0502020204030204" pitchFamily="34" charset="0"/>
            </a:endParaRPr>
          </a:p>
        </p:txBody>
      </p:sp>
      <p:sp>
        <p:nvSpPr>
          <p:cNvPr id="7" name="Прямоугольник 6"/>
          <p:cNvSpPr/>
          <p:nvPr/>
        </p:nvSpPr>
        <p:spPr>
          <a:xfrm>
            <a:off x="4283968" y="6088983"/>
            <a:ext cx="4416491" cy="311817"/>
          </a:xfrm>
          <a:prstGeom prst="rect">
            <a:avLst/>
          </a:prstGeom>
        </p:spPr>
        <p:txBody>
          <a:bodyPr wrap="square">
            <a:spAutoFit/>
          </a:bodyPr>
          <a:lstStyle/>
          <a:p>
            <a:pPr>
              <a:lnSpc>
                <a:spcPct val="107000"/>
              </a:lnSpc>
              <a:spcAft>
                <a:spcPts val="1067"/>
              </a:spcAft>
            </a:pPr>
            <a:r>
              <a:rPr lang="ru-RU" sz="1333"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Источник</a:t>
            </a:r>
            <a:r>
              <a:rPr lang="en-US" sz="1333"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 http://kremlin.ru/events/president/news/49006</a:t>
            </a:r>
            <a:endParaRPr lang="ru-RU" sz="1333"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937997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Picture 2" descr="C:\Users\Dimitri\Desktop\Energy.png"/>
          <p:cNvPicPr>
            <a:picLocks noChangeAspect="1" noChangeArrowheads="1"/>
          </p:cNvPicPr>
          <p:nvPr/>
        </p:nvPicPr>
        <p:blipFill rotWithShape="1">
          <a:blip r:embed="rId2">
            <a:extLst>
              <a:ext uri="{28A0092B-C50C-407E-A947-70E740481C1C}">
                <a14:useLocalDpi xmlns:a14="http://schemas.microsoft.com/office/drawing/2010/main" val="0"/>
              </a:ext>
            </a:extLst>
          </a:blip>
          <a:srcRect t="18661" b="3491"/>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10"/>
          <p:cNvSpPr/>
          <p:nvPr/>
        </p:nvSpPr>
        <p:spPr>
          <a:xfrm>
            <a:off x="3491880" y="2564904"/>
            <a:ext cx="5256584" cy="2059764"/>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
        <p:nvSpPr>
          <p:cNvPr id="5" name="Заголовок 1"/>
          <p:cNvSpPr txBox="1">
            <a:spLocks/>
          </p:cNvSpPr>
          <p:nvPr/>
        </p:nvSpPr>
        <p:spPr>
          <a:xfrm>
            <a:off x="3779912" y="3284984"/>
            <a:ext cx="4680520" cy="936104"/>
          </a:xfrm>
          <a:prstGeom prst="rect">
            <a:avLst/>
          </a:prstGeom>
        </p:spPr>
        <p:txBody>
          <a:bodyPr anchor="b">
            <a:noAutofit/>
          </a:bodyPr>
          <a:lstStyle>
            <a:lvl1pPr algn="l" defTabSz="914400" rtl="0" eaLnBrk="1" latinLnBrk="0" hangingPunct="1">
              <a:spcBef>
                <a:spcPct val="0"/>
              </a:spcBef>
              <a:buNone/>
              <a:defRPr sz="4400" kern="1200" baseline="0">
                <a:solidFill>
                  <a:srgbClr val="374555"/>
                </a:solidFill>
                <a:latin typeface="+mj-lt"/>
                <a:ea typeface="+mj-ea"/>
                <a:cs typeface="+mj-cs"/>
              </a:defRPr>
            </a:lvl1pPr>
          </a:lstStyle>
          <a:p>
            <a:r>
              <a:rPr lang="en-US" dirty="0" smtClean="0">
                <a:solidFill>
                  <a:schemeClr val="tx1"/>
                </a:solidFill>
                <a:latin typeface="Segoe UI Semilight" panose="020B0402040204020203" pitchFamily="34" charset="0"/>
                <a:cs typeface="Segoe UI Semilight" panose="020B0402040204020203" pitchFamily="34" charset="0"/>
              </a:rPr>
              <a:t> </a:t>
            </a:r>
            <a:r>
              <a:rPr lang="ru-RU" sz="4800" dirty="0" smtClean="0">
                <a:solidFill>
                  <a:schemeClr val="tx1"/>
                </a:solidFill>
                <a:latin typeface="Segoe UI Semilight" panose="020B0402040204020203" pitchFamily="34" charset="0"/>
                <a:cs typeface="Segoe UI Semilight" panose="020B0402040204020203" pitchFamily="34" charset="0"/>
              </a:rPr>
              <a:t>Спасибо!</a:t>
            </a:r>
            <a:endParaRPr lang="ru-RU" sz="4800" dirty="0">
              <a:solidFill>
                <a:schemeClr val="tx1"/>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716937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060848"/>
            <a:ext cx="8229600" cy="3672408"/>
          </a:xfrm>
        </p:spPr>
        <p:txBody>
          <a:bodyPr>
            <a:normAutofit fontScale="70000" lnSpcReduction="20000"/>
          </a:bodyPr>
          <a:lstStyle/>
          <a:p>
            <a:pPr lvl="0">
              <a:lnSpc>
                <a:spcPct val="120000"/>
              </a:lnSpc>
            </a:pPr>
            <a:r>
              <a:rPr lang="ru-RU" sz="3400" b="1" dirty="0">
                <a:latin typeface="Calibri" panose="020F0502020204030204" pitchFamily="34" charset="0"/>
              </a:rPr>
              <a:t>Указ Президента РФ от 15 января 2013</a:t>
            </a:r>
            <a:r>
              <a:rPr lang="en-US" sz="3400" b="1" dirty="0">
                <a:latin typeface="Calibri" panose="020F0502020204030204" pitchFamily="34" charset="0"/>
              </a:rPr>
              <a:t> </a:t>
            </a:r>
            <a:r>
              <a:rPr lang="ru-RU" sz="3400" b="1" dirty="0">
                <a:latin typeface="Calibri" panose="020F0502020204030204" pitchFamily="34" charset="0"/>
              </a:rPr>
              <a:t>г. </a:t>
            </a:r>
            <a:r>
              <a:rPr lang="en-US" sz="3400" b="1" dirty="0">
                <a:latin typeface="Calibri" panose="020F0502020204030204" pitchFamily="34" charset="0"/>
              </a:rPr>
              <a:t>N </a:t>
            </a:r>
            <a:r>
              <a:rPr lang="ru-RU" sz="3400" b="1" dirty="0">
                <a:latin typeface="Calibri" panose="020F0502020204030204" pitchFamily="34" charset="0"/>
              </a:rPr>
              <a:t>31с </a:t>
            </a:r>
            <a:endParaRPr lang="ru-RU" sz="3400" b="1" dirty="0" smtClean="0">
              <a:latin typeface="Calibri" panose="020F0502020204030204" pitchFamily="34" charset="0"/>
            </a:endParaRPr>
          </a:p>
          <a:p>
            <a:pPr marL="169196" lvl="0" indent="0">
              <a:lnSpc>
                <a:spcPct val="120000"/>
              </a:lnSpc>
              <a:buNone/>
            </a:pPr>
            <a:r>
              <a:rPr lang="ru-RU" dirty="0" smtClean="0">
                <a:latin typeface="Calibri" panose="020F0502020204030204" pitchFamily="34" charset="0"/>
              </a:rPr>
              <a:t>«</a:t>
            </a:r>
            <a:r>
              <a:rPr lang="ru-RU" dirty="0">
                <a:latin typeface="Calibri" panose="020F0502020204030204" pitchFamily="34" charset="0"/>
              </a:rPr>
              <a:t>О создании государственной системы обнаружения, предупреждения и ликвидации последствий компьютерных атак на информационные ресурсы Российской Федерации»</a:t>
            </a:r>
          </a:p>
          <a:p>
            <a:pPr lvl="0">
              <a:lnSpc>
                <a:spcPct val="120000"/>
              </a:lnSpc>
            </a:pPr>
            <a:r>
              <a:rPr lang="ru-RU" b="1" dirty="0">
                <a:latin typeface="Calibri" panose="020F0502020204030204" pitchFamily="34" charset="0"/>
              </a:rPr>
              <a:t>Концепция</a:t>
            </a:r>
            <a:r>
              <a:rPr lang="ru-RU" dirty="0">
                <a:latin typeface="Calibri" panose="020F0502020204030204" pitchFamily="34" charset="0"/>
              </a:rPr>
              <a:t> государственной системы обнаружения, предупреждения и ликвидации последствий компьютерных атак на информационные ресурсы Российской Федерации (утв. </a:t>
            </a:r>
            <a:r>
              <a:rPr lang="en-US" dirty="0" err="1">
                <a:latin typeface="Calibri" panose="020F0502020204030204" pitchFamily="34" charset="0"/>
              </a:rPr>
              <a:t>Президентом</a:t>
            </a:r>
            <a:r>
              <a:rPr lang="en-US" dirty="0">
                <a:latin typeface="Calibri" panose="020F0502020204030204" pitchFamily="34" charset="0"/>
              </a:rPr>
              <a:t> РФ 12 </a:t>
            </a:r>
            <a:r>
              <a:rPr lang="en-US" dirty="0" err="1">
                <a:latin typeface="Calibri" panose="020F0502020204030204" pitchFamily="34" charset="0"/>
              </a:rPr>
              <a:t>декабря</a:t>
            </a:r>
            <a:r>
              <a:rPr lang="en-US" dirty="0">
                <a:latin typeface="Calibri" panose="020F0502020204030204" pitchFamily="34" charset="0"/>
              </a:rPr>
              <a:t> 2014 г. N К </a:t>
            </a:r>
            <a:r>
              <a:rPr lang="en-US" b="1" dirty="0">
                <a:latin typeface="Calibri" panose="020F0502020204030204" pitchFamily="34" charset="0"/>
              </a:rPr>
              <a:t>1274</a:t>
            </a:r>
            <a:r>
              <a:rPr lang="en-US" dirty="0">
                <a:latin typeface="Calibri" panose="020F0502020204030204" pitchFamily="34" charset="0"/>
              </a:rPr>
              <a:t>)</a:t>
            </a:r>
            <a:endParaRPr lang="ru-RU" dirty="0">
              <a:latin typeface="Calibri" panose="020F0502020204030204" pitchFamily="34" charset="0"/>
            </a:endParaRPr>
          </a:p>
        </p:txBody>
      </p:sp>
      <p:sp>
        <p:nvSpPr>
          <p:cNvPr id="6" name="Заголовок 1"/>
          <p:cNvSpPr>
            <a:spLocks noGrp="1"/>
          </p:cNvSpPr>
          <p:nvPr>
            <p:ph type="title"/>
          </p:nvPr>
        </p:nvSpPr>
        <p:spPr>
          <a:xfrm>
            <a:off x="155510" y="164637"/>
            <a:ext cx="6608975" cy="792088"/>
          </a:xfrm>
        </p:spPr>
        <p:txBody>
          <a:bodyPr>
            <a:normAutofit fontScale="90000"/>
          </a:bodyPr>
          <a:lstStyle/>
          <a:p>
            <a:r>
              <a:rPr lang="ru-RU" dirty="0" smtClean="0"/>
              <a:t>Регулирование вопросов мониторинга атак</a:t>
            </a:r>
            <a:endParaRPr lang="ru-RU" dirty="0"/>
          </a:p>
        </p:txBody>
      </p:sp>
    </p:spTree>
    <p:extLst>
      <p:ext uri="{BB962C8B-B14F-4D97-AF65-F5344CB8AC3E}">
        <p14:creationId xmlns:p14="http://schemas.microsoft.com/office/powerpoint/2010/main" val="35662613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2091795" y="1604798"/>
            <a:ext cx="5264515" cy="1774783"/>
            <a:chOff x="3791980" y="631261"/>
            <a:chExt cx="4854180" cy="1512086"/>
          </a:xfrm>
        </p:grpSpPr>
        <p:sp>
          <p:nvSpPr>
            <p:cNvPr id="5" name="Скругленный прямоугольник 4"/>
            <p:cNvSpPr/>
            <p:nvPr/>
          </p:nvSpPr>
          <p:spPr>
            <a:xfrm>
              <a:off x="4396852" y="1415085"/>
              <a:ext cx="3597215" cy="728262"/>
            </a:xfrm>
            <a:prstGeom prst="roundRect">
              <a:avLst/>
            </a:prstGeom>
            <a:solidFill>
              <a:srgbClr val="4472C4">
                <a:lumMod val="20000"/>
                <a:lumOff val="80000"/>
              </a:srgbClr>
            </a:solidFill>
            <a:ln w="12700" cap="flat" cmpd="sng" algn="ctr">
              <a:solidFill>
                <a:srgbClr val="5B9BD5">
                  <a:shade val="50000"/>
                </a:srgbClr>
              </a:solidFill>
              <a:prstDash val="solid"/>
              <a:miter lim="800000"/>
            </a:ln>
            <a:effectLst/>
          </p:spPr>
          <p:txBody>
            <a:bodyPr tIns="336000" rtlCol="0" anchor="ctr"/>
            <a:lstStyle/>
            <a:p>
              <a:pPr algn="ctr" defTabSz="1219170">
                <a:defRPr/>
              </a:pPr>
              <a:r>
                <a:rPr lang="ru-RU" sz="2133" kern="0" dirty="0">
                  <a:solidFill>
                    <a:prstClr val="black"/>
                  </a:solidFill>
                  <a:latin typeface="Calibri" panose="020F0502020204030204"/>
                </a:rPr>
                <a:t>Создаёт и эксплуатирует ФСБ</a:t>
              </a:r>
            </a:p>
          </p:txBody>
        </p:sp>
        <p:sp>
          <p:nvSpPr>
            <p:cNvPr id="6" name="Скругленный прямоугольник 5"/>
            <p:cNvSpPr/>
            <p:nvPr/>
          </p:nvSpPr>
          <p:spPr>
            <a:xfrm>
              <a:off x="3791980" y="631261"/>
              <a:ext cx="4854180" cy="843280"/>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1219170">
                <a:defRPr/>
              </a:pPr>
              <a:r>
                <a:rPr lang="ru-RU" sz="3200" kern="0" dirty="0">
                  <a:solidFill>
                    <a:prstClr val="white"/>
                  </a:solidFill>
                  <a:latin typeface="Calibri" panose="020F0502020204030204"/>
                </a:rPr>
                <a:t>Главный, региональный и территориальные центры</a:t>
              </a:r>
            </a:p>
          </p:txBody>
        </p:sp>
      </p:grpSp>
      <p:cxnSp>
        <p:nvCxnSpPr>
          <p:cNvPr id="7" name="Прямая со стрелкой 6"/>
          <p:cNvCxnSpPr/>
          <p:nvPr/>
        </p:nvCxnSpPr>
        <p:spPr>
          <a:xfrm flipV="1">
            <a:off x="1883702" y="2762706"/>
            <a:ext cx="699369" cy="1077319"/>
          </a:xfrm>
          <a:prstGeom prst="straightConnector1">
            <a:avLst/>
          </a:prstGeom>
          <a:noFill/>
          <a:ln w="38100" cap="flat" cmpd="sng" algn="ctr">
            <a:solidFill>
              <a:srgbClr val="ED7D31"/>
            </a:solidFill>
            <a:prstDash val="solid"/>
            <a:miter lim="800000"/>
            <a:headEnd type="triangle" w="lg" len="med"/>
            <a:tailEnd type="triangle" w="lg" len="med"/>
          </a:ln>
          <a:effectLst/>
        </p:spPr>
      </p:cxnSp>
      <p:grpSp>
        <p:nvGrpSpPr>
          <p:cNvPr id="8" name="Группа 7"/>
          <p:cNvGrpSpPr/>
          <p:nvPr/>
        </p:nvGrpSpPr>
        <p:grpSpPr>
          <a:xfrm>
            <a:off x="443541" y="4197087"/>
            <a:ext cx="4059928" cy="1998565"/>
            <a:chOff x="296940" y="3029021"/>
            <a:chExt cx="4854180" cy="1697221"/>
          </a:xfrm>
        </p:grpSpPr>
        <p:sp>
          <p:nvSpPr>
            <p:cNvPr id="9" name="Скругленный прямоугольник 8"/>
            <p:cNvSpPr/>
            <p:nvPr/>
          </p:nvSpPr>
          <p:spPr>
            <a:xfrm>
              <a:off x="843758" y="3715322"/>
              <a:ext cx="3597215" cy="1010920"/>
            </a:xfrm>
            <a:prstGeom prst="roundRect">
              <a:avLst/>
            </a:prstGeom>
            <a:solidFill>
              <a:srgbClr val="4472C4">
                <a:lumMod val="20000"/>
                <a:lumOff val="80000"/>
              </a:srgbClr>
            </a:solidFill>
            <a:ln w="12700" cap="flat" cmpd="sng" algn="ctr">
              <a:solidFill>
                <a:srgbClr val="5B9BD5">
                  <a:shade val="50000"/>
                </a:srgbClr>
              </a:solidFill>
              <a:prstDash val="solid"/>
              <a:miter lim="800000"/>
            </a:ln>
            <a:effectLst/>
          </p:spPr>
          <p:txBody>
            <a:bodyPr tIns="336000" rtlCol="0" anchor="ctr"/>
            <a:lstStyle/>
            <a:p>
              <a:pPr algn="ctr" defTabSz="1219170">
                <a:defRPr/>
              </a:pPr>
              <a:r>
                <a:rPr lang="ru-RU" sz="2133" kern="0" dirty="0">
                  <a:solidFill>
                    <a:prstClr val="black"/>
                  </a:solidFill>
                  <a:latin typeface="Calibri" panose="020F0502020204030204"/>
                </a:rPr>
                <a:t>Орган государственной власти или лицензиат</a:t>
              </a:r>
            </a:p>
          </p:txBody>
        </p:sp>
        <p:sp>
          <p:nvSpPr>
            <p:cNvPr id="10" name="Скругленный прямоугольник 9"/>
            <p:cNvSpPr/>
            <p:nvPr/>
          </p:nvSpPr>
          <p:spPr>
            <a:xfrm>
              <a:off x="296940" y="3029021"/>
              <a:ext cx="4854180" cy="843280"/>
            </a:xfrm>
            <a:prstGeom prst="roundRect">
              <a:avLst/>
            </a:prstGeom>
            <a:solidFill>
              <a:srgbClr val="ED7D31"/>
            </a:solidFill>
            <a:ln w="12700" cap="flat" cmpd="sng" algn="ctr">
              <a:solidFill>
                <a:srgbClr val="5B9BD5">
                  <a:shade val="50000"/>
                </a:srgbClr>
              </a:solidFill>
              <a:prstDash val="solid"/>
              <a:miter lim="800000"/>
            </a:ln>
            <a:effectLst/>
          </p:spPr>
          <p:txBody>
            <a:bodyPr rtlCol="0" anchor="ctr"/>
            <a:lstStyle/>
            <a:p>
              <a:pPr algn="ctr" defTabSz="1219170">
                <a:defRPr/>
              </a:pPr>
              <a:r>
                <a:rPr lang="ru-RU" sz="3200" kern="0" dirty="0">
                  <a:solidFill>
                    <a:prstClr val="white"/>
                  </a:solidFill>
                  <a:latin typeface="Calibri" panose="020F0502020204030204"/>
                </a:rPr>
                <a:t>Ведомственные центры</a:t>
              </a:r>
            </a:p>
          </p:txBody>
        </p:sp>
      </p:grpSp>
      <p:grpSp>
        <p:nvGrpSpPr>
          <p:cNvPr id="11" name="Группа 10"/>
          <p:cNvGrpSpPr/>
          <p:nvPr/>
        </p:nvGrpSpPr>
        <p:grpSpPr>
          <a:xfrm>
            <a:off x="4747186" y="4197086"/>
            <a:ext cx="4049284" cy="2089572"/>
            <a:chOff x="6961900" y="3029021"/>
            <a:chExt cx="4854180" cy="1780283"/>
          </a:xfrm>
        </p:grpSpPr>
        <p:sp>
          <p:nvSpPr>
            <p:cNvPr id="12" name="Скругленный прямоугольник 11"/>
            <p:cNvSpPr/>
            <p:nvPr/>
          </p:nvSpPr>
          <p:spPr>
            <a:xfrm>
              <a:off x="7590382" y="3798384"/>
              <a:ext cx="3597215" cy="1010920"/>
            </a:xfrm>
            <a:prstGeom prst="roundRect">
              <a:avLst/>
            </a:prstGeom>
            <a:solidFill>
              <a:srgbClr val="4472C4">
                <a:lumMod val="20000"/>
                <a:lumOff val="80000"/>
              </a:srgbClr>
            </a:solidFill>
            <a:ln w="12700" cap="flat" cmpd="sng" algn="ctr">
              <a:solidFill>
                <a:srgbClr val="5B9BD5">
                  <a:shade val="50000"/>
                </a:srgbClr>
              </a:solidFill>
              <a:prstDash val="solid"/>
              <a:miter lim="800000"/>
            </a:ln>
            <a:effectLst/>
          </p:spPr>
          <p:txBody>
            <a:bodyPr tIns="336000" rtlCol="0" anchor="ctr"/>
            <a:lstStyle/>
            <a:p>
              <a:pPr algn="ctr" defTabSz="1219170">
                <a:defRPr/>
              </a:pPr>
              <a:r>
                <a:rPr lang="ru-RU" sz="2133" kern="0" dirty="0" err="1">
                  <a:solidFill>
                    <a:prstClr val="black"/>
                  </a:solidFill>
                  <a:latin typeface="Calibri" panose="020F0502020204030204"/>
                </a:rPr>
                <a:t>Госкорпорация</a:t>
              </a:r>
              <a:r>
                <a:rPr lang="ru-RU" sz="2133" kern="0" dirty="0">
                  <a:solidFill>
                    <a:prstClr val="black"/>
                  </a:solidFill>
                  <a:latin typeface="Calibri" panose="020F0502020204030204"/>
                </a:rPr>
                <a:t>, оператор связи или лицензиат</a:t>
              </a:r>
            </a:p>
          </p:txBody>
        </p:sp>
        <p:sp>
          <p:nvSpPr>
            <p:cNvPr id="13" name="Скругленный прямоугольник 12"/>
            <p:cNvSpPr/>
            <p:nvPr/>
          </p:nvSpPr>
          <p:spPr>
            <a:xfrm>
              <a:off x="6961900" y="3029021"/>
              <a:ext cx="4854180" cy="843280"/>
            </a:xfrm>
            <a:prstGeom prst="roundRect">
              <a:avLst/>
            </a:prstGeom>
            <a:solidFill>
              <a:srgbClr val="4472C4"/>
            </a:solidFill>
            <a:ln w="12700" cap="flat" cmpd="sng" algn="ctr">
              <a:solidFill>
                <a:srgbClr val="5B9BD5">
                  <a:shade val="50000"/>
                </a:srgbClr>
              </a:solidFill>
              <a:prstDash val="solid"/>
              <a:miter lim="800000"/>
            </a:ln>
            <a:effectLst/>
          </p:spPr>
          <p:txBody>
            <a:bodyPr rtlCol="0" anchor="ctr"/>
            <a:lstStyle/>
            <a:p>
              <a:pPr algn="ctr" defTabSz="1219170">
                <a:defRPr/>
              </a:pPr>
              <a:r>
                <a:rPr lang="ru-RU" sz="3200" kern="0" dirty="0">
                  <a:solidFill>
                    <a:prstClr val="white"/>
                  </a:solidFill>
                  <a:latin typeface="Calibri" panose="020F0502020204030204"/>
                </a:rPr>
                <a:t>Корпоративные центры</a:t>
              </a:r>
            </a:p>
          </p:txBody>
        </p:sp>
      </p:grpSp>
      <p:cxnSp>
        <p:nvCxnSpPr>
          <p:cNvPr id="14" name="Прямая со стрелкой 13"/>
          <p:cNvCxnSpPr/>
          <p:nvPr/>
        </p:nvCxnSpPr>
        <p:spPr>
          <a:xfrm flipH="1" flipV="1">
            <a:off x="6855097" y="2760150"/>
            <a:ext cx="1002425" cy="1082852"/>
          </a:xfrm>
          <a:prstGeom prst="straightConnector1">
            <a:avLst/>
          </a:prstGeom>
          <a:noFill/>
          <a:ln w="38100" cap="flat" cmpd="sng" algn="ctr">
            <a:solidFill>
              <a:srgbClr val="4472C4"/>
            </a:solidFill>
            <a:prstDash val="solid"/>
            <a:miter lim="800000"/>
            <a:headEnd type="triangle" w="lg" len="med"/>
            <a:tailEnd type="triangle" w="lg" len="med"/>
          </a:ln>
          <a:effectLst/>
        </p:spPr>
      </p:cxnSp>
      <p:sp>
        <p:nvSpPr>
          <p:cNvPr id="21" name="Заголовок 1"/>
          <p:cNvSpPr>
            <a:spLocks noGrp="1"/>
          </p:cNvSpPr>
          <p:nvPr>
            <p:ph type="title"/>
          </p:nvPr>
        </p:nvSpPr>
        <p:spPr>
          <a:xfrm>
            <a:off x="155510" y="164637"/>
            <a:ext cx="6608975" cy="792088"/>
          </a:xfrm>
        </p:spPr>
        <p:txBody>
          <a:bodyPr>
            <a:normAutofit fontScale="90000"/>
          </a:bodyPr>
          <a:lstStyle/>
          <a:p>
            <a:r>
              <a:rPr lang="ru-RU" dirty="0" smtClean="0"/>
              <a:t>Регулирование вопросов мониторинга атак</a:t>
            </a:r>
            <a:endParaRPr lang="ru-RU" dirty="0"/>
          </a:p>
        </p:txBody>
      </p:sp>
    </p:spTree>
    <p:extLst>
      <p:ext uri="{BB962C8B-B14F-4D97-AF65-F5344CB8AC3E}">
        <p14:creationId xmlns:p14="http://schemas.microsoft.com/office/powerpoint/2010/main" val="14627156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15516" y="1220755"/>
            <a:ext cx="8712968" cy="4968552"/>
          </a:xfrm>
        </p:spPr>
        <p:txBody>
          <a:bodyPr>
            <a:noAutofit/>
          </a:bodyPr>
          <a:lstStyle/>
          <a:p>
            <a:pPr lvl="0">
              <a:lnSpc>
                <a:spcPct val="100000"/>
              </a:lnSpc>
            </a:pPr>
            <a:r>
              <a:rPr lang="ru-RU" sz="2400" b="1" dirty="0">
                <a:latin typeface="Calibri" panose="020F0502020204030204" pitchFamily="34" charset="0"/>
              </a:rPr>
              <a:t>Приказ ФСТЭК России от 14 марта 2014 г. </a:t>
            </a:r>
            <a:r>
              <a:rPr lang="en-US" sz="2400" b="1" dirty="0">
                <a:latin typeface="Calibri" panose="020F0502020204030204" pitchFamily="34" charset="0"/>
              </a:rPr>
              <a:t>N</a:t>
            </a:r>
            <a:r>
              <a:rPr lang="ru-RU" sz="2400" b="1" dirty="0">
                <a:latin typeface="Calibri" panose="020F0502020204030204" pitchFamily="34" charset="0"/>
              </a:rPr>
              <a:t> 31 г. </a:t>
            </a:r>
            <a:endParaRPr lang="ru-RU" sz="2400" b="1" dirty="0" smtClean="0">
              <a:latin typeface="Calibri" panose="020F0502020204030204" pitchFamily="34" charset="0"/>
            </a:endParaRPr>
          </a:p>
          <a:p>
            <a:pPr marL="169196" lvl="0" indent="0">
              <a:lnSpc>
                <a:spcPct val="100000"/>
              </a:lnSpc>
              <a:buNone/>
            </a:pPr>
            <a:r>
              <a:rPr lang="ru-RU" sz="2000" dirty="0" smtClean="0">
                <a:latin typeface="Calibri" panose="020F0502020204030204" pitchFamily="34" charset="0"/>
              </a:rPr>
              <a:t>«</a:t>
            </a:r>
            <a:r>
              <a:rPr lang="ru-RU" sz="2000" dirty="0">
                <a:latin typeface="Calibri" panose="020F0502020204030204" pitchFamily="34" charset="0"/>
              </a:rPr>
              <a:t>Об утверждении Требований к обеспечению защиты информации в автоматизированных системах управления производственными и технологическими процессами на критически важных объектах, потенциально опасных объектах, а также объектах, представляющих повышенную опасность для жизни и здоровья людей и для окружающей природной среды»</a:t>
            </a:r>
          </a:p>
          <a:p>
            <a:pPr lvl="0">
              <a:lnSpc>
                <a:spcPct val="100000"/>
              </a:lnSpc>
            </a:pPr>
            <a:r>
              <a:rPr lang="ru-RU" sz="2400" b="1" dirty="0">
                <a:latin typeface="Calibri" panose="020F0502020204030204" pitchFamily="34" charset="0"/>
              </a:rPr>
              <a:t>Приказ ФСТЭК России от 18 февраля 2013</a:t>
            </a:r>
            <a:r>
              <a:rPr lang="en-US" sz="2400" b="1" dirty="0">
                <a:latin typeface="Calibri" panose="020F0502020204030204" pitchFamily="34" charset="0"/>
              </a:rPr>
              <a:t> </a:t>
            </a:r>
            <a:r>
              <a:rPr lang="ru-RU" sz="2400" b="1" dirty="0">
                <a:latin typeface="Calibri" panose="020F0502020204030204" pitchFamily="34" charset="0"/>
              </a:rPr>
              <a:t>г. </a:t>
            </a:r>
            <a:r>
              <a:rPr lang="en-US" sz="2400" b="1" dirty="0">
                <a:latin typeface="Calibri" panose="020F0502020204030204" pitchFamily="34" charset="0"/>
              </a:rPr>
              <a:t>N </a:t>
            </a:r>
            <a:r>
              <a:rPr lang="ru-RU" sz="2400" b="1" dirty="0">
                <a:latin typeface="Calibri" panose="020F0502020204030204" pitchFamily="34" charset="0"/>
              </a:rPr>
              <a:t>21 </a:t>
            </a:r>
            <a:endParaRPr lang="ru-RU" sz="2400" b="1" dirty="0" smtClean="0">
              <a:latin typeface="Calibri" panose="020F0502020204030204" pitchFamily="34" charset="0"/>
            </a:endParaRPr>
          </a:p>
          <a:p>
            <a:pPr marL="169196" indent="0">
              <a:buNone/>
            </a:pPr>
            <a:r>
              <a:rPr lang="ru-RU" sz="2000" dirty="0">
                <a:latin typeface="Calibri" panose="020F0502020204030204" pitchFamily="34" charset="0"/>
              </a:rPr>
              <a:t>«</a:t>
            </a:r>
            <a:r>
              <a:rPr lang="ru-RU" sz="2000" dirty="0">
                <a:latin typeface="Calibri" panose="020F0502020204030204" pitchFamily="34" charset="0"/>
              </a:rPr>
              <a:t>Об утверждении Состава и содержания организационных и технических мер по обеспечению безопасности персональных данных при их обработке в информационных системах персональных данных»</a:t>
            </a:r>
          </a:p>
          <a:p>
            <a:pPr lvl="0">
              <a:lnSpc>
                <a:spcPct val="100000"/>
              </a:lnSpc>
            </a:pPr>
            <a:r>
              <a:rPr lang="ru-RU" sz="2400" b="1" dirty="0">
                <a:latin typeface="Calibri" panose="020F0502020204030204" pitchFamily="34" charset="0"/>
              </a:rPr>
              <a:t>Приказ ФСТЭК России от 11 февраля 2013</a:t>
            </a:r>
            <a:r>
              <a:rPr lang="en-US" sz="2400" b="1" dirty="0">
                <a:latin typeface="Calibri" panose="020F0502020204030204" pitchFamily="34" charset="0"/>
              </a:rPr>
              <a:t> </a:t>
            </a:r>
            <a:r>
              <a:rPr lang="ru-RU" sz="2400" b="1" dirty="0">
                <a:latin typeface="Calibri" panose="020F0502020204030204" pitchFamily="34" charset="0"/>
              </a:rPr>
              <a:t>г. </a:t>
            </a:r>
            <a:r>
              <a:rPr lang="en-US" sz="2400" b="1" dirty="0">
                <a:latin typeface="Calibri" panose="020F0502020204030204" pitchFamily="34" charset="0"/>
              </a:rPr>
              <a:t>N </a:t>
            </a:r>
            <a:r>
              <a:rPr lang="ru-RU" sz="2400" b="1" dirty="0">
                <a:latin typeface="Calibri" panose="020F0502020204030204" pitchFamily="34" charset="0"/>
              </a:rPr>
              <a:t>17 </a:t>
            </a:r>
            <a:endParaRPr lang="ru-RU" sz="2400" b="1" dirty="0" smtClean="0">
              <a:latin typeface="Calibri" panose="020F0502020204030204" pitchFamily="34" charset="0"/>
            </a:endParaRPr>
          </a:p>
          <a:p>
            <a:pPr marL="169196" lvl="0" indent="0">
              <a:lnSpc>
                <a:spcPct val="100000"/>
              </a:lnSpc>
              <a:buNone/>
            </a:pPr>
            <a:r>
              <a:rPr lang="ru-RU" sz="2000" dirty="0">
                <a:latin typeface="Calibri" panose="020F0502020204030204" pitchFamily="34" charset="0"/>
              </a:rPr>
              <a:t>«</a:t>
            </a:r>
            <a:r>
              <a:rPr lang="ru-RU" sz="2000" dirty="0">
                <a:latin typeface="Calibri" panose="020F0502020204030204" pitchFamily="34" charset="0"/>
              </a:rPr>
              <a:t>Об утверждении Требований о защите информации, не составляющей государственную тайну, содержащейся в государственных информационных системах»</a:t>
            </a:r>
          </a:p>
        </p:txBody>
      </p:sp>
      <p:sp>
        <p:nvSpPr>
          <p:cNvPr id="7" name="Заголовок 1"/>
          <p:cNvSpPr>
            <a:spLocks noGrp="1"/>
          </p:cNvSpPr>
          <p:nvPr>
            <p:ph type="title"/>
          </p:nvPr>
        </p:nvSpPr>
        <p:spPr>
          <a:xfrm>
            <a:off x="155510" y="164637"/>
            <a:ext cx="6608975" cy="792088"/>
          </a:xfrm>
        </p:spPr>
        <p:txBody>
          <a:bodyPr>
            <a:normAutofit fontScale="90000"/>
          </a:bodyPr>
          <a:lstStyle/>
          <a:p>
            <a:r>
              <a:rPr lang="ru-RU" dirty="0" smtClean="0"/>
              <a:t>Регулирование вопросов мониторинга атак</a:t>
            </a:r>
            <a:endParaRPr lang="ru-RU" dirty="0"/>
          </a:p>
        </p:txBody>
      </p:sp>
    </p:spTree>
    <p:extLst>
      <p:ext uri="{BB962C8B-B14F-4D97-AF65-F5344CB8AC3E}">
        <p14:creationId xmlns:p14="http://schemas.microsoft.com/office/powerpoint/2010/main" val="36770358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7530" y="356659"/>
            <a:ext cx="6967669" cy="792088"/>
          </a:xfrm>
        </p:spPr>
        <p:txBody>
          <a:bodyPr>
            <a:noAutofit/>
          </a:bodyPr>
          <a:lstStyle/>
          <a:p>
            <a:pPr algn="l"/>
            <a:r>
              <a:rPr lang="ru-RU" sz="3733" b="0" dirty="0" smtClean="0">
                <a:latin typeface="Calibri" panose="020F0502020204030204" pitchFamily="34" charset="0"/>
              </a:rPr>
              <a:t>Элементы системы мониторинга компьютерных атак</a:t>
            </a:r>
            <a:endParaRPr lang="ru-RU" sz="3733" b="0" dirty="0">
              <a:latin typeface="Calibri" panose="020F0502020204030204" pitchFamily="34" charset="0"/>
            </a:endParaRPr>
          </a:p>
        </p:txBody>
      </p:sp>
      <p:graphicFrame>
        <p:nvGraphicFramePr>
          <p:cNvPr id="4" name="Объект 3"/>
          <p:cNvGraphicFramePr>
            <a:graphicFrameLocks noGrp="1"/>
          </p:cNvGraphicFramePr>
          <p:nvPr>
            <p:ph idx="1"/>
            <p:extLst/>
          </p:nvPr>
        </p:nvGraphicFramePr>
        <p:xfrm>
          <a:off x="457200" y="1701801"/>
          <a:ext cx="8229600" cy="44238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17569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Прямоугольник 23"/>
          <p:cNvSpPr/>
          <p:nvPr/>
        </p:nvSpPr>
        <p:spPr>
          <a:xfrm>
            <a:off x="7066176" y="4725144"/>
            <a:ext cx="2042329" cy="16561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7" name="Группа 6"/>
          <p:cNvGrpSpPr/>
          <p:nvPr/>
        </p:nvGrpSpPr>
        <p:grpSpPr>
          <a:xfrm>
            <a:off x="179192" y="2587907"/>
            <a:ext cx="1703426" cy="1448099"/>
            <a:chOff x="179191" y="2491560"/>
            <a:chExt cx="1703426" cy="1448098"/>
          </a:xfrm>
        </p:grpSpPr>
        <p:pic>
          <p:nvPicPr>
            <p:cNvPr id="5" name="Рисунок 4"/>
            <p:cNvPicPr>
              <a:picLocks noChangeAspect="1"/>
            </p:cNvPicPr>
            <p:nvPr/>
          </p:nvPicPr>
          <p:blipFill>
            <a:blip r:embed="rId3"/>
            <a:stretch>
              <a:fillRect/>
            </a:stretch>
          </p:blipFill>
          <p:spPr>
            <a:xfrm>
              <a:off x="439020" y="2491560"/>
              <a:ext cx="957338" cy="986433"/>
            </a:xfrm>
            <a:prstGeom prst="rect">
              <a:avLst/>
            </a:prstGeom>
          </p:spPr>
        </p:pic>
        <p:sp>
          <p:nvSpPr>
            <p:cNvPr id="6" name="TextBox 5"/>
            <p:cNvSpPr txBox="1"/>
            <p:nvPr/>
          </p:nvSpPr>
          <p:spPr>
            <a:xfrm>
              <a:off x="179191" y="3477993"/>
              <a:ext cx="1703426" cy="461665"/>
            </a:xfrm>
            <a:prstGeom prst="rect">
              <a:avLst/>
            </a:prstGeom>
            <a:noFill/>
          </p:spPr>
          <p:txBody>
            <a:bodyPr wrap="square" rtlCol="0">
              <a:spAutoFit/>
            </a:bodyPr>
            <a:lstStyle/>
            <a:p>
              <a:pPr algn="ctr"/>
              <a:r>
                <a:rPr lang="ru-RU" sz="2400" dirty="0" smtClean="0">
                  <a:solidFill>
                    <a:schemeClr val="tx2"/>
                  </a:solidFill>
                </a:rPr>
                <a:t>Экспертиза</a:t>
              </a:r>
              <a:endParaRPr lang="en-US" sz="2400" dirty="0">
                <a:solidFill>
                  <a:schemeClr val="tx2"/>
                </a:solidFill>
              </a:endParaRPr>
            </a:p>
          </p:txBody>
        </p:sp>
      </p:grpSp>
      <p:pic>
        <p:nvPicPr>
          <p:cNvPr id="8" name="Рисунок 7"/>
          <p:cNvPicPr>
            <a:picLocks noChangeAspect="1"/>
          </p:cNvPicPr>
          <p:nvPr/>
        </p:nvPicPr>
        <p:blipFill>
          <a:blip r:embed="rId4"/>
          <a:stretch>
            <a:fillRect/>
          </a:stretch>
        </p:blipFill>
        <p:spPr>
          <a:xfrm>
            <a:off x="6699170" y="1668903"/>
            <a:ext cx="753151" cy="752991"/>
          </a:xfrm>
          <a:prstGeom prst="rect">
            <a:avLst/>
          </a:prstGeom>
        </p:spPr>
      </p:pic>
      <p:pic>
        <p:nvPicPr>
          <p:cNvPr id="9" name="Рисунок 8"/>
          <p:cNvPicPr>
            <a:picLocks noChangeAspect="1"/>
          </p:cNvPicPr>
          <p:nvPr/>
        </p:nvPicPr>
        <p:blipFill>
          <a:blip r:embed="rId4"/>
          <a:stretch>
            <a:fillRect/>
          </a:stretch>
        </p:blipFill>
        <p:spPr>
          <a:xfrm>
            <a:off x="5868146" y="1723490"/>
            <a:ext cx="753151" cy="752991"/>
          </a:xfrm>
          <a:prstGeom prst="rect">
            <a:avLst/>
          </a:prstGeom>
        </p:spPr>
      </p:pic>
      <p:pic>
        <p:nvPicPr>
          <p:cNvPr id="10" name="Рисунок 9"/>
          <p:cNvPicPr>
            <a:picLocks noChangeAspect="1"/>
          </p:cNvPicPr>
          <p:nvPr/>
        </p:nvPicPr>
        <p:blipFill>
          <a:blip r:embed="rId4"/>
          <a:stretch>
            <a:fillRect/>
          </a:stretch>
        </p:blipFill>
        <p:spPr>
          <a:xfrm>
            <a:off x="4985214" y="1788470"/>
            <a:ext cx="753151" cy="752991"/>
          </a:xfrm>
          <a:prstGeom prst="rect">
            <a:avLst/>
          </a:prstGeom>
        </p:spPr>
      </p:pic>
      <p:sp>
        <p:nvSpPr>
          <p:cNvPr id="11" name="Прямоугольник 10"/>
          <p:cNvSpPr/>
          <p:nvPr/>
        </p:nvSpPr>
        <p:spPr>
          <a:xfrm>
            <a:off x="4860032" y="1627992"/>
            <a:ext cx="4032448" cy="967283"/>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p:cNvSpPr txBox="1"/>
          <p:nvPr/>
        </p:nvSpPr>
        <p:spPr>
          <a:xfrm>
            <a:off x="7454313" y="1684486"/>
            <a:ext cx="1508746" cy="830997"/>
          </a:xfrm>
          <a:prstGeom prst="rect">
            <a:avLst/>
          </a:prstGeom>
          <a:noFill/>
        </p:spPr>
        <p:txBody>
          <a:bodyPr wrap="none" rtlCol="0">
            <a:spAutoFit/>
          </a:bodyPr>
          <a:lstStyle/>
          <a:p>
            <a:pPr algn="ctr"/>
            <a:r>
              <a:rPr lang="ru-RU" sz="2400" dirty="0">
                <a:solidFill>
                  <a:schemeClr val="tx2"/>
                </a:solidFill>
              </a:rPr>
              <a:t>ИС</a:t>
            </a:r>
          </a:p>
          <a:p>
            <a:pPr algn="ctr"/>
            <a:r>
              <a:rPr lang="ru-RU" sz="2400" dirty="0">
                <a:solidFill>
                  <a:schemeClr val="tx2"/>
                </a:solidFill>
              </a:rPr>
              <a:t>заказчика</a:t>
            </a:r>
          </a:p>
        </p:txBody>
      </p:sp>
      <p:sp>
        <p:nvSpPr>
          <p:cNvPr id="20" name="Прямоугольник 19"/>
          <p:cNvSpPr/>
          <p:nvPr/>
        </p:nvSpPr>
        <p:spPr>
          <a:xfrm rot="16200000">
            <a:off x="4530221" y="1682805"/>
            <a:ext cx="3192688" cy="2796648"/>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TextBox 20"/>
          <p:cNvSpPr txBox="1"/>
          <p:nvPr/>
        </p:nvSpPr>
        <p:spPr>
          <a:xfrm>
            <a:off x="4541915" y="2738481"/>
            <a:ext cx="3414461" cy="1938992"/>
          </a:xfrm>
          <a:prstGeom prst="rect">
            <a:avLst/>
          </a:prstGeom>
          <a:noFill/>
        </p:spPr>
        <p:txBody>
          <a:bodyPr wrap="square" rtlCol="0">
            <a:spAutoFit/>
          </a:bodyPr>
          <a:lstStyle/>
          <a:p>
            <a:pPr algn="ctr"/>
            <a:r>
              <a:rPr lang="ru-RU" sz="2400" dirty="0">
                <a:solidFill>
                  <a:schemeClr val="tx2"/>
                </a:solidFill>
              </a:rPr>
              <a:t>Комплекс</a:t>
            </a:r>
            <a:r>
              <a:rPr lang="en-US" sz="2400" dirty="0">
                <a:solidFill>
                  <a:schemeClr val="tx2"/>
                </a:solidFill>
              </a:rPr>
              <a:t> </a:t>
            </a:r>
            <a:r>
              <a:rPr lang="ru-RU" sz="2400" dirty="0">
                <a:solidFill>
                  <a:schemeClr val="tx2"/>
                </a:solidFill>
              </a:rPr>
              <a:t>средств</a:t>
            </a:r>
          </a:p>
          <a:p>
            <a:pPr algn="ctr"/>
            <a:r>
              <a:rPr lang="ru-RU" sz="2400" dirty="0">
                <a:solidFill>
                  <a:schemeClr val="tx2"/>
                </a:solidFill>
              </a:rPr>
              <a:t>мониторинга</a:t>
            </a:r>
          </a:p>
          <a:p>
            <a:pPr algn="ctr"/>
            <a:endParaRPr lang="ru-RU" sz="2400" dirty="0">
              <a:solidFill>
                <a:schemeClr val="tx2"/>
              </a:solidFill>
            </a:endParaRPr>
          </a:p>
          <a:p>
            <a:pPr algn="ctr"/>
            <a:r>
              <a:rPr lang="en-US" sz="2400" dirty="0">
                <a:solidFill>
                  <a:schemeClr val="tx2"/>
                </a:solidFill>
              </a:rPr>
              <a:t>Threats Intelligence (TIAS), IDS/IPS</a:t>
            </a:r>
            <a:endParaRPr lang="en-US" sz="2400" dirty="0">
              <a:solidFill>
                <a:schemeClr val="tx2"/>
              </a:solidFill>
            </a:endParaRPr>
          </a:p>
        </p:txBody>
      </p:sp>
      <p:sp>
        <p:nvSpPr>
          <p:cNvPr id="23" name="Левая фигурная скобка 22"/>
          <p:cNvSpPr/>
          <p:nvPr/>
        </p:nvSpPr>
        <p:spPr>
          <a:xfrm>
            <a:off x="4326453" y="2924945"/>
            <a:ext cx="290751" cy="1740337"/>
          </a:xfrm>
          <a:prstGeom prst="leftBrace">
            <a:avLst>
              <a:gd name="adj1" fmla="val 27112"/>
              <a:gd name="adj2" fmla="val 50000"/>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25" name="Соединительная линия уступом 24"/>
          <p:cNvCxnSpPr>
            <a:stCxn id="23" idx="1"/>
          </p:cNvCxnSpPr>
          <p:nvPr/>
        </p:nvCxnSpPr>
        <p:spPr>
          <a:xfrm rot="10800000">
            <a:off x="1619673" y="3122875"/>
            <a:ext cx="2706779" cy="672239"/>
          </a:xfrm>
          <a:prstGeom prst="bentConnector3">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9" name="Прямоугольник 28"/>
          <p:cNvSpPr/>
          <p:nvPr/>
        </p:nvSpPr>
        <p:spPr>
          <a:xfrm>
            <a:off x="3250209" y="3386810"/>
            <a:ext cx="768159" cy="461665"/>
          </a:xfrm>
          <a:prstGeom prst="rect">
            <a:avLst/>
          </a:prstGeom>
        </p:spPr>
        <p:txBody>
          <a:bodyPr wrap="none">
            <a:spAutoFit/>
          </a:bodyPr>
          <a:lstStyle/>
          <a:p>
            <a:pPr algn="ctr"/>
            <a:r>
              <a:rPr lang="en-US" sz="2400" dirty="0">
                <a:solidFill>
                  <a:schemeClr val="tx2"/>
                </a:solidFill>
              </a:rPr>
              <a:t>VPN</a:t>
            </a:r>
          </a:p>
        </p:txBody>
      </p:sp>
      <p:pic>
        <p:nvPicPr>
          <p:cNvPr id="34" name="Рисунок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11109" y="5043191"/>
            <a:ext cx="857036" cy="873400"/>
          </a:xfrm>
          <a:prstGeom prst="rect">
            <a:avLst/>
          </a:prstGeom>
        </p:spPr>
      </p:pic>
      <p:sp>
        <p:nvSpPr>
          <p:cNvPr id="37" name="Прямоугольник 36"/>
          <p:cNvSpPr/>
          <p:nvPr/>
        </p:nvSpPr>
        <p:spPr>
          <a:xfrm>
            <a:off x="4860032" y="4981997"/>
            <a:ext cx="4032448" cy="967283"/>
          </a:xfrm>
          <a:prstGeom prst="rect">
            <a:avLst/>
          </a:prstGeom>
          <a:noFill/>
          <a:ln>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TextBox 37"/>
          <p:cNvSpPr txBox="1"/>
          <p:nvPr/>
        </p:nvSpPr>
        <p:spPr>
          <a:xfrm>
            <a:off x="5818407" y="5249058"/>
            <a:ext cx="3027495" cy="461665"/>
          </a:xfrm>
          <a:prstGeom prst="rect">
            <a:avLst/>
          </a:prstGeom>
          <a:noFill/>
        </p:spPr>
        <p:txBody>
          <a:bodyPr wrap="none" rtlCol="0">
            <a:spAutoFit/>
          </a:bodyPr>
          <a:lstStyle/>
          <a:p>
            <a:pPr algn="ctr"/>
            <a:r>
              <a:rPr lang="ru-RU" sz="2400" dirty="0">
                <a:solidFill>
                  <a:srgbClr val="00B0F0"/>
                </a:solidFill>
              </a:rPr>
              <a:t>Группа реагирования</a:t>
            </a:r>
          </a:p>
        </p:txBody>
      </p:sp>
      <p:cxnSp>
        <p:nvCxnSpPr>
          <p:cNvPr id="40" name="Соединительная линия уступом 39"/>
          <p:cNvCxnSpPr/>
          <p:nvPr/>
        </p:nvCxnSpPr>
        <p:spPr>
          <a:xfrm>
            <a:off x="1656189" y="3399385"/>
            <a:ext cx="3084769" cy="2066255"/>
          </a:xfrm>
          <a:prstGeom prst="bentConnector3">
            <a:avLst>
              <a:gd name="adj1" fmla="val 3260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43" name="Прямоугольник 42"/>
          <p:cNvSpPr/>
          <p:nvPr/>
        </p:nvSpPr>
        <p:spPr>
          <a:xfrm>
            <a:off x="2678181" y="5055568"/>
            <a:ext cx="1908278" cy="461665"/>
          </a:xfrm>
          <a:prstGeom prst="rect">
            <a:avLst/>
          </a:prstGeom>
        </p:spPr>
        <p:txBody>
          <a:bodyPr wrap="none">
            <a:spAutoFit/>
          </a:bodyPr>
          <a:lstStyle/>
          <a:p>
            <a:pPr algn="ctr"/>
            <a:r>
              <a:rPr lang="ru-RU" sz="2400" dirty="0">
                <a:solidFill>
                  <a:srgbClr val="00B0F0"/>
                </a:solidFill>
              </a:rPr>
              <a:t>Оповещение</a:t>
            </a:r>
            <a:endParaRPr lang="en-US" sz="2400" dirty="0">
              <a:solidFill>
                <a:srgbClr val="00B0F0"/>
              </a:solidFill>
            </a:endParaRPr>
          </a:p>
        </p:txBody>
      </p:sp>
      <p:sp>
        <p:nvSpPr>
          <p:cNvPr id="26" name="Заголовок 1"/>
          <p:cNvSpPr>
            <a:spLocks noGrp="1"/>
          </p:cNvSpPr>
          <p:nvPr>
            <p:ph type="title"/>
          </p:nvPr>
        </p:nvSpPr>
        <p:spPr>
          <a:xfrm>
            <a:off x="347530" y="356659"/>
            <a:ext cx="6967669" cy="792088"/>
          </a:xfrm>
        </p:spPr>
        <p:txBody>
          <a:bodyPr>
            <a:noAutofit/>
          </a:bodyPr>
          <a:lstStyle/>
          <a:p>
            <a:pPr algn="l"/>
            <a:r>
              <a:rPr lang="ru-RU" sz="3733" b="0" dirty="0" smtClean="0">
                <a:latin typeface="Calibri" panose="020F0502020204030204" pitchFamily="34" charset="0"/>
              </a:rPr>
              <a:t>Элементы системы мониторинга компьютерных атак</a:t>
            </a:r>
            <a:endParaRPr lang="ru-RU" sz="3733" b="0" dirty="0">
              <a:latin typeface="Calibri" panose="020F0502020204030204" pitchFamily="34" charset="0"/>
            </a:endParaRPr>
          </a:p>
        </p:txBody>
      </p:sp>
    </p:spTree>
    <p:extLst>
      <p:ext uri="{BB962C8B-B14F-4D97-AF65-F5344CB8AC3E}">
        <p14:creationId xmlns:p14="http://schemas.microsoft.com/office/powerpoint/2010/main" val="4071852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Прямоугольник 23"/>
          <p:cNvSpPr/>
          <p:nvPr/>
        </p:nvSpPr>
        <p:spPr>
          <a:xfrm>
            <a:off x="7066176" y="4725144"/>
            <a:ext cx="2042329" cy="16561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7" name="Группа 6"/>
          <p:cNvGrpSpPr/>
          <p:nvPr/>
        </p:nvGrpSpPr>
        <p:grpSpPr>
          <a:xfrm>
            <a:off x="179192" y="2587907"/>
            <a:ext cx="1765117" cy="1448099"/>
            <a:chOff x="179191" y="2491560"/>
            <a:chExt cx="1765117" cy="1448098"/>
          </a:xfrm>
        </p:grpSpPr>
        <p:pic>
          <p:nvPicPr>
            <p:cNvPr id="5" name="Рисунок 4"/>
            <p:cNvPicPr>
              <a:picLocks noChangeAspect="1"/>
            </p:cNvPicPr>
            <p:nvPr/>
          </p:nvPicPr>
          <p:blipFill>
            <a:blip r:embed="rId3"/>
            <a:stretch>
              <a:fillRect/>
            </a:stretch>
          </p:blipFill>
          <p:spPr>
            <a:xfrm>
              <a:off x="439020" y="2491560"/>
              <a:ext cx="957338" cy="986433"/>
            </a:xfrm>
            <a:prstGeom prst="rect">
              <a:avLst/>
            </a:prstGeom>
          </p:spPr>
        </p:pic>
        <p:sp>
          <p:nvSpPr>
            <p:cNvPr id="6" name="TextBox 5"/>
            <p:cNvSpPr txBox="1"/>
            <p:nvPr/>
          </p:nvSpPr>
          <p:spPr>
            <a:xfrm>
              <a:off x="179191" y="3477993"/>
              <a:ext cx="1765117" cy="461665"/>
            </a:xfrm>
            <a:prstGeom prst="rect">
              <a:avLst/>
            </a:prstGeom>
            <a:noFill/>
          </p:spPr>
          <p:txBody>
            <a:bodyPr wrap="square" rtlCol="0">
              <a:spAutoFit/>
            </a:bodyPr>
            <a:lstStyle/>
            <a:p>
              <a:pPr algn="ctr"/>
              <a:r>
                <a:rPr lang="ru-RU" sz="2400" dirty="0" smtClean="0">
                  <a:solidFill>
                    <a:schemeClr val="tx2"/>
                  </a:solidFill>
                </a:rPr>
                <a:t>Экспертиза</a:t>
              </a:r>
              <a:endParaRPr lang="en-US" sz="2400" dirty="0">
                <a:solidFill>
                  <a:schemeClr val="tx2"/>
                </a:solidFill>
              </a:endParaRPr>
            </a:p>
          </p:txBody>
        </p:sp>
      </p:grpSp>
      <p:pic>
        <p:nvPicPr>
          <p:cNvPr id="8" name="Рисунок 7"/>
          <p:cNvPicPr>
            <a:picLocks noChangeAspect="1"/>
          </p:cNvPicPr>
          <p:nvPr/>
        </p:nvPicPr>
        <p:blipFill>
          <a:blip r:embed="rId4"/>
          <a:stretch>
            <a:fillRect/>
          </a:stretch>
        </p:blipFill>
        <p:spPr>
          <a:xfrm>
            <a:off x="6699170" y="1668903"/>
            <a:ext cx="753151" cy="752991"/>
          </a:xfrm>
          <a:prstGeom prst="rect">
            <a:avLst/>
          </a:prstGeom>
        </p:spPr>
      </p:pic>
      <p:pic>
        <p:nvPicPr>
          <p:cNvPr id="9" name="Рисунок 8"/>
          <p:cNvPicPr>
            <a:picLocks noChangeAspect="1"/>
          </p:cNvPicPr>
          <p:nvPr/>
        </p:nvPicPr>
        <p:blipFill>
          <a:blip r:embed="rId4"/>
          <a:stretch>
            <a:fillRect/>
          </a:stretch>
        </p:blipFill>
        <p:spPr>
          <a:xfrm>
            <a:off x="5868146" y="1723490"/>
            <a:ext cx="753151" cy="752991"/>
          </a:xfrm>
          <a:prstGeom prst="rect">
            <a:avLst/>
          </a:prstGeom>
        </p:spPr>
      </p:pic>
      <p:pic>
        <p:nvPicPr>
          <p:cNvPr id="10" name="Рисунок 9"/>
          <p:cNvPicPr>
            <a:picLocks noChangeAspect="1"/>
          </p:cNvPicPr>
          <p:nvPr/>
        </p:nvPicPr>
        <p:blipFill>
          <a:blip r:embed="rId4"/>
          <a:stretch>
            <a:fillRect/>
          </a:stretch>
        </p:blipFill>
        <p:spPr>
          <a:xfrm>
            <a:off x="4985214" y="1788470"/>
            <a:ext cx="753151" cy="752991"/>
          </a:xfrm>
          <a:prstGeom prst="rect">
            <a:avLst/>
          </a:prstGeom>
        </p:spPr>
      </p:pic>
      <p:sp>
        <p:nvSpPr>
          <p:cNvPr id="11" name="Прямоугольник 10"/>
          <p:cNvSpPr/>
          <p:nvPr/>
        </p:nvSpPr>
        <p:spPr>
          <a:xfrm>
            <a:off x="4860032" y="1627992"/>
            <a:ext cx="4032448" cy="967283"/>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p:cNvSpPr txBox="1"/>
          <p:nvPr/>
        </p:nvSpPr>
        <p:spPr>
          <a:xfrm>
            <a:off x="7454313" y="1684486"/>
            <a:ext cx="1508746" cy="830997"/>
          </a:xfrm>
          <a:prstGeom prst="rect">
            <a:avLst/>
          </a:prstGeom>
          <a:noFill/>
        </p:spPr>
        <p:txBody>
          <a:bodyPr wrap="none" rtlCol="0">
            <a:spAutoFit/>
          </a:bodyPr>
          <a:lstStyle/>
          <a:p>
            <a:pPr algn="ctr"/>
            <a:r>
              <a:rPr lang="ru-RU" sz="2400" dirty="0">
                <a:solidFill>
                  <a:schemeClr val="tx2"/>
                </a:solidFill>
              </a:rPr>
              <a:t>ИС</a:t>
            </a:r>
          </a:p>
          <a:p>
            <a:pPr algn="ctr"/>
            <a:r>
              <a:rPr lang="ru-RU" sz="2400" dirty="0">
                <a:solidFill>
                  <a:schemeClr val="tx2"/>
                </a:solidFill>
              </a:rPr>
              <a:t>заказчика</a:t>
            </a:r>
          </a:p>
        </p:txBody>
      </p:sp>
      <p:sp>
        <p:nvSpPr>
          <p:cNvPr id="20" name="Прямоугольник 19"/>
          <p:cNvSpPr/>
          <p:nvPr/>
        </p:nvSpPr>
        <p:spPr>
          <a:xfrm rot="16200000">
            <a:off x="4530221" y="1682805"/>
            <a:ext cx="3192688" cy="2796648"/>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TextBox 20"/>
          <p:cNvSpPr txBox="1"/>
          <p:nvPr/>
        </p:nvSpPr>
        <p:spPr>
          <a:xfrm>
            <a:off x="4541915" y="2738481"/>
            <a:ext cx="3414461" cy="1938992"/>
          </a:xfrm>
          <a:prstGeom prst="rect">
            <a:avLst/>
          </a:prstGeom>
          <a:noFill/>
        </p:spPr>
        <p:txBody>
          <a:bodyPr wrap="square" rtlCol="0">
            <a:spAutoFit/>
          </a:bodyPr>
          <a:lstStyle/>
          <a:p>
            <a:pPr algn="ctr"/>
            <a:r>
              <a:rPr lang="ru-RU" sz="2400" dirty="0">
                <a:solidFill>
                  <a:schemeClr val="tx2"/>
                </a:solidFill>
              </a:rPr>
              <a:t>Комплекс</a:t>
            </a:r>
            <a:r>
              <a:rPr lang="en-US" sz="2400" dirty="0">
                <a:solidFill>
                  <a:schemeClr val="tx2"/>
                </a:solidFill>
              </a:rPr>
              <a:t> </a:t>
            </a:r>
            <a:r>
              <a:rPr lang="ru-RU" sz="2400" dirty="0">
                <a:solidFill>
                  <a:schemeClr val="tx2"/>
                </a:solidFill>
              </a:rPr>
              <a:t>средств</a:t>
            </a:r>
          </a:p>
          <a:p>
            <a:pPr algn="ctr"/>
            <a:r>
              <a:rPr lang="ru-RU" sz="2400" dirty="0">
                <a:solidFill>
                  <a:schemeClr val="tx2"/>
                </a:solidFill>
              </a:rPr>
              <a:t>мониторинга</a:t>
            </a:r>
          </a:p>
          <a:p>
            <a:pPr algn="ctr"/>
            <a:endParaRPr lang="ru-RU" sz="2400" dirty="0">
              <a:solidFill>
                <a:schemeClr val="tx2"/>
              </a:solidFill>
            </a:endParaRPr>
          </a:p>
          <a:p>
            <a:pPr algn="ctr"/>
            <a:r>
              <a:rPr lang="en-US" sz="2400" dirty="0">
                <a:solidFill>
                  <a:schemeClr val="tx2"/>
                </a:solidFill>
              </a:rPr>
              <a:t>Threats Intelligence (TIAS), IDS/IPS</a:t>
            </a:r>
            <a:endParaRPr lang="en-US" sz="2400" dirty="0">
              <a:solidFill>
                <a:schemeClr val="tx2"/>
              </a:solidFill>
            </a:endParaRPr>
          </a:p>
        </p:txBody>
      </p:sp>
      <p:sp>
        <p:nvSpPr>
          <p:cNvPr id="23" name="Левая фигурная скобка 22"/>
          <p:cNvSpPr/>
          <p:nvPr/>
        </p:nvSpPr>
        <p:spPr>
          <a:xfrm>
            <a:off x="4326453" y="2924945"/>
            <a:ext cx="290751" cy="1740337"/>
          </a:xfrm>
          <a:prstGeom prst="leftBrace">
            <a:avLst>
              <a:gd name="adj1" fmla="val 27112"/>
              <a:gd name="adj2" fmla="val 50000"/>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25" name="Соединительная линия уступом 24"/>
          <p:cNvCxnSpPr>
            <a:stCxn id="23" idx="1"/>
          </p:cNvCxnSpPr>
          <p:nvPr/>
        </p:nvCxnSpPr>
        <p:spPr>
          <a:xfrm rot="10800000">
            <a:off x="1619673" y="3122875"/>
            <a:ext cx="2706779" cy="672239"/>
          </a:xfrm>
          <a:prstGeom prst="bentConnector3">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9" name="Прямоугольник 28"/>
          <p:cNvSpPr/>
          <p:nvPr/>
        </p:nvSpPr>
        <p:spPr>
          <a:xfrm>
            <a:off x="3250209" y="3386810"/>
            <a:ext cx="768159" cy="461665"/>
          </a:xfrm>
          <a:prstGeom prst="rect">
            <a:avLst/>
          </a:prstGeom>
        </p:spPr>
        <p:txBody>
          <a:bodyPr wrap="none">
            <a:spAutoFit/>
          </a:bodyPr>
          <a:lstStyle/>
          <a:p>
            <a:pPr algn="ctr"/>
            <a:r>
              <a:rPr lang="en-US" sz="2400" dirty="0">
                <a:solidFill>
                  <a:schemeClr val="tx2"/>
                </a:solidFill>
              </a:rPr>
              <a:t>VPN</a:t>
            </a:r>
          </a:p>
        </p:txBody>
      </p:sp>
      <p:pic>
        <p:nvPicPr>
          <p:cNvPr id="34" name="Рисунок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11109" y="5043191"/>
            <a:ext cx="857036" cy="873400"/>
          </a:xfrm>
          <a:prstGeom prst="rect">
            <a:avLst/>
          </a:prstGeom>
        </p:spPr>
      </p:pic>
      <p:sp>
        <p:nvSpPr>
          <p:cNvPr id="37" name="Прямоугольник 36"/>
          <p:cNvSpPr/>
          <p:nvPr/>
        </p:nvSpPr>
        <p:spPr>
          <a:xfrm>
            <a:off x="4860032" y="4981997"/>
            <a:ext cx="4032448" cy="967283"/>
          </a:xfrm>
          <a:prstGeom prst="rect">
            <a:avLst/>
          </a:prstGeom>
          <a:noFill/>
          <a:ln>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TextBox 37"/>
          <p:cNvSpPr txBox="1"/>
          <p:nvPr/>
        </p:nvSpPr>
        <p:spPr>
          <a:xfrm>
            <a:off x="5818407" y="5249058"/>
            <a:ext cx="3027495" cy="461665"/>
          </a:xfrm>
          <a:prstGeom prst="rect">
            <a:avLst/>
          </a:prstGeom>
          <a:noFill/>
        </p:spPr>
        <p:txBody>
          <a:bodyPr wrap="none" rtlCol="0">
            <a:spAutoFit/>
          </a:bodyPr>
          <a:lstStyle/>
          <a:p>
            <a:pPr algn="ctr"/>
            <a:r>
              <a:rPr lang="ru-RU" sz="2400" dirty="0">
                <a:solidFill>
                  <a:srgbClr val="00B0F0"/>
                </a:solidFill>
              </a:rPr>
              <a:t>Группа реагирования</a:t>
            </a:r>
          </a:p>
        </p:txBody>
      </p:sp>
      <p:cxnSp>
        <p:nvCxnSpPr>
          <p:cNvPr id="40" name="Соединительная линия уступом 39"/>
          <p:cNvCxnSpPr/>
          <p:nvPr/>
        </p:nvCxnSpPr>
        <p:spPr>
          <a:xfrm>
            <a:off x="1656189" y="3399385"/>
            <a:ext cx="3084769" cy="2066255"/>
          </a:xfrm>
          <a:prstGeom prst="bentConnector3">
            <a:avLst>
              <a:gd name="adj1" fmla="val 3260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43" name="Прямоугольник 42"/>
          <p:cNvSpPr/>
          <p:nvPr/>
        </p:nvSpPr>
        <p:spPr>
          <a:xfrm>
            <a:off x="2678181" y="5055568"/>
            <a:ext cx="1908278" cy="461665"/>
          </a:xfrm>
          <a:prstGeom prst="rect">
            <a:avLst/>
          </a:prstGeom>
        </p:spPr>
        <p:txBody>
          <a:bodyPr wrap="none">
            <a:spAutoFit/>
          </a:bodyPr>
          <a:lstStyle/>
          <a:p>
            <a:pPr algn="ctr"/>
            <a:r>
              <a:rPr lang="ru-RU" sz="2400" dirty="0">
                <a:solidFill>
                  <a:srgbClr val="00B0F0"/>
                </a:solidFill>
              </a:rPr>
              <a:t>Оповещение</a:t>
            </a:r>
            <a:endParaRPr lang="en-US" sz="2400" dirty="0">
              <a:solidFill>
                <a:srgbClr val="00B0F0"/>
              </a:solidFill>
            </a:endParaRPr>
          </a:p>
        </p:txBody>
      </p:sp>
      <p:sp>
        <p:nvSpPr>
          <p:cNvPr id="3" name="Прямоугольник 2"/>
          <p:cNvSpPr/>
          <p:nvPr/>
        </p:nvSpPr>
        <p:spPr>
          <a:xfrm>
            <a:off x="238483" y="1484784"/>
            <a:ext cx="7286407" cy="3240360"/>
          </a:xfrm>
          <a:prstGeom prst="rect">
            <a:avLst/>
          </a:prstGeom>
          <a:noFill/>
          <a:ln w="57150">
            <a:solidFill>
              <a:srgbClr val="2C6C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4" name="Прямоугольник 3"/>
          <p:cNvSpPr/>
          <p:nvPr/>
        </p:nvSpPr>
        <p:spPr>
          <a:xfrm>
            <a:off x="7577502" y="1484785"/>
            <a:ext cx="1400583" cy="322346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26" name="Заголовок 1"/>
          <p:cNvSpPr>
            <a:spLocks noGrp="1"/>
          </p:cNvSpPr>
          <p:nvPr>
            <p:ph type="title"/>
          </p:nvPr>
        </p:nvSpPr>
        <p:spPr>
          <a:xfrm>
            <a:off x="347530" y="356659"/>
            <a:ext cx="6967669" cy="792088"/>
          </a:xfrm>
        </p:spPr>
        <p:txBody>
          <a:bodyPr>
            <a:noAutofit/>
          </a:bodyPr>
          <a:lstStyle/>
          <a:p>
            <a:pPr algn="l"/>
            <a:r>
              <a:rPr lang="ru-RU" sz="3733" b="0" dirty="0" smtClean="0">
                <a:latin typeface="Calibri" panose="020F0502020204030204" pitchFamily="34" charset="0"/>
              </a:rPr>
              <a:t>Элементы системы мониторинга компьютерных атак</a:t>
            </a:r>
            <a:endParaRPr lang="ru-RU" sz="3733" b="0" dirty="0">
              <a:latin typeface="Calibri" panose="020F0502020204030204" pitchFamily="34" charset="0"/>
            </a:endParaRPr>
          </a:p>
        </p:txBody>
      </p:sp>
      <p:sp>
        <p:nvSpPr>
          <p:cNvPr id="27" name="Заголовок 1"/>
          <p:cNvSpPr txBox="1">
            <a:spLocks/>
          </p:cNvSpPr>
          <p:nvPr/>
        </p:nvSpPr>
        <p:spPr>
          <a:xfrm>
            <a:off x="298842" y="6104563"/>
            <a:ext cx="8345972" cy="792088"/>
          </a:xfrm>
          <a:prstGeom prst="rect">
            <a:avLst/>
          </a:prstGeom>
        </p:spPr>
        <p:txBody>
          <a:bodyPr>
            <a:noAutofit/>
          </a:bodyPr>
          <a:lstStyle>
            <a:lvl1pPr algn="ctr" defTabSz="914400" rtl="0" eaLnBrk="1" latinLnBrk="0" hangingPunct="1">
              <a:spcBef>
                <a:spcPct val="0"/>
              </a:spcBef>
              <a:buNone/>
              <a:defRPr sz="3200" b="1" kern="1200">
                <a:solidFill>
                  <a:srgbClr val="34426F"/>
                </a:solidFill>
                <a:latin typeface="Trebuchet MS" panose="020B0603020202020204" pitchFamily="34" charset="0"/>
                <a:ea typeface="+mj-ea"/>
                <a:cs typeface="+mj-cs"/>
              </a:defRPr>
            </a:lvl1pPr>
          </a:lstStyle>
          <a:p>
            <a:pPr algn="l"/>
            <a:r>
              <a:rPr lang="ru-RU" sz="2800" b="0" dirty="0" smtClean="0">
                <a:solidFill>
                  <a:srgbClr val="FF0000"/>
                </a:solidFill>
                <a:latin typeface="Calibri" panose="020F0502020204030204" pitchFamily="34" charset="0"/>
              </a:rPr>
              <a:t>Подключение к стороннему ЦМ (</a:t>
            </a:r>
            <a:r>
              <a:rPr lang="en-US" sz="2800" b="0" dirty="0" smtClean="0">
                <a:solidFill>
                  <a:srgbClr val="FF0000"/>
                </a:solidFill>
                <a:latin typeface="Calibri" panose="020F0502020204030204" pitchFamily="34" charset="0"/>
              </a:rPr>
              <a:t>MSSP)</a:t>
            </a:r>
            <a:endParaRPr lang="ru-RU" sz="2800" b="0" dirty="0">
              <a:solidFill>
                <a:srgbClr val="FF0000"/>
              </a:solidFill>
              <a:latin typeface="Calibri" panose="020F0502020204030204" pitchFamily="34" charset="0"/>
            </a:endParaRPr>
          </a:p>
        </p:txBody>
      </p:sp>
    </p:spTree>
    <p:extLst>
      <p:ext uri="{BB962C8B-B14F-4D97-AF65-F5344CB8AC3E}">
        <p14:creationId xmlns:p14="http://schemas.microsoft.com/office/powerpoint/2010/main" val="27990358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20-Gray_Blue">
      <a:dk1>
        <a:sysClr val="windowText" lastClr="000000"/>
      </a:dk1>
      <a:lt1>
        <a:sysClr val="window" lastClr="FFFFFF"/>
      </a:lt1>
      <a:dk2>
        <a:srgbClr val="000000"/>
      </a:dk2>
      <a:lt2>
        <a:srgbClr val="FFFFFF"/>
      </a:lt2>
      <a:accent1>
        <a:srgbClr val="0476BF"/>
      </a:accent1>
      <a:accent2>
        <a:srgbClr val="0E5A8B"/>
      </a:accent2>
      <a:accent3>
        <a:srgbClr val="32ACFA"/>
      </a:accent3>
      <a:accent4>
        <a:srgbClr val="A1A1A1"/>
      </a:accent4>
      <a:accent5>
        <a:srgbClr val="0588DB"/>
      </a:accent5>
      <a:accent6>
        <a:srgbClr val="525252"/>
      </a:accent6>
      <a:hlink>
        <a:srgbClr val="0066CC"/>
      </a:hlink>
      <a:folHlink>
        <a:srgbClr val="45C9C9"/>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Специальное оформление">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Специальное оформление">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Документ" ma:contentTypeID="0x0101009C042C1CE62BFD4EA243357C215FEA46" ma:contentTypeVersion="1" ma:contentTypeDescription="Создание документа." ma:contentTypeScope="" ma:versionID="8c477eda7e93249c34948a4414cd4d13">
  <xsd:schema xmlns:xsd="http://www.w3.org/2001/XMLSchema" xmlns:xs="http://www.w3.org/2001/XMLSchema" xmlns:p="http://schemas.microsoft.com/office/2006/metadata/properties" xmlns:ns2="d881d74c-72f4-419c-9dce-164680df5c83" targetNamespace="http://schemas.microsoft.com/office/2006/metadata/properties" ma:root="true" ma:fieldsID="ca4e3e57651580d1eb4180d33fc18c34" ns2:_="">
    <xsd:import namespace="d881d74c-72f4-419c-9dce-164680df5c83"/>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81d74c-72f4-419c-9dce-164680df5c83" elementFormDefault="qualified">
    <xsd:import namespace="http://schemas.microsoft.com/office/2006/documentManagement/types"/>
    <xsd:import namespace="http://schemas.microsoft.com/office/infopath/2007/PartnerControls"/>
    <xsd:element name="_dlc_DocId" ma:index="8" nillable="true" ma:displayName="Значение идентификатора документа" ma:description="Значение идентификатора документа, присвоенного данному элементу." ma:internalName="_dlc_DocId" ma:readOnly="true">
      <xsd:simpleType>
        <xsd:restriction base="dms:Text"/>
      </xsd:simpleType>
    </xsd:element>
    <xsd:element name="_dlc_DocIdUrl" ma:index="9" nillable="true" ma:displayName="Идентификатор документа" ma:description="Постоянная ссылка на этот документ."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Сохранить идентификатор" ma:description="Сохранять идентификатор при добавлении."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dlc_DocId xmlns="d881d74c-72f4-419c-9dce-164680df5c83">JWXU6D5MCXXA-356-183</_dlc_DocId>
    <_dlc_DocIdUrl xmlns="d881d74c-72f4-419c-9dce-164680df5c83">
      <Url>http://portal.infotecs.int/productsAndSolutions/implantation/_layouts/15/DocIdRedir.aspx?ID=JWXU6D5MCXXA-356-183</Url>
      <Description>JWXU6D5MCXXA-356-183</Description>
    </_dlc_DocIdUrl>
  </documentManagement>
</p:properties>
</file>

<file path=customXml/itemProps1.xml><?xml version="1.0" encoding="utf-8"?>
<ds:datastoreItem xmlns:ds="http://schemas.openxmlformats.org/officeDocument/2006/customXml" ds:itemID="{12EEFC1A-E68D-4578-A6F4-708FEE2469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881d74c-72f4-419c-9dce-164680df5c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171A18B-73C5-42C3-BC6C-1E9FA6965CF0}">
  <ds:schemaRefs>
    <ds:schemaRef ds:uri="http://schemas.microsoft.com/sharepoint/v3/contenttype/forms"/>
  </ds:schemaRefs>
</ds:datastoreItem>
</file>

<file path=customXml/itemProps3.xml><?xml version="1.0" encoding="utf-8"?>
<ds:datastoreItem xmlns:ds="http://schemas.openxmlformats.org/officeDocument/2006/customXml" ds:itemID="{0217D053-768D-4544-87D6-92F2A564CD5C}">
  <ds:schemaRefs>
    <ds:schemaRef ds:uri="http://schemas.microsoft.com/sharepoint/events"/>
  </ds:schemaRefs>
</ds:datastoreItem>
</file>

<file path=customXml/itemProps4.xml><?xml version="1.0" encoding="utf-8"?>
<ds:datastoreItem xmlns:ds="http://schemas.openxmlformats.org/officeDocument/2006/customXml" ds:itemID="{4B2BA711-0252-41DE-9485-47331C14990D}">
  <ds:schemaRefs>
    <ds:schemaRef ds:uri="http://purl.org/dc/terms/"/>
    <ds:schemaRef ds:uri="http://schemas.openxmlformats.org/package/2006/metadata/core-properties"/>
    <ds:schemaRef ds:uri="d881d74c-72f4-419c-9dce-164680df5c83"/>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41528</TotalTime>
  <Words>783</Words>
  <Application>Microsoft Office PowerPoint</Application>
  <PresentationFormat>Экран (4:3)</PresentationFormat>
  <Paragraphs>217</Paragraphs>
  <Slides>30</Slides>
  <Notes>10</Notes>
  <HiddenSlides>0</HiddenSlides>
  <MMClips>0</MMClips>
  <ScaleCrop>false</ScaleCrop>
  <HeadingPairs>
    <vt:vector size="6" baseType="variant">
      <vt:variant>
        <vt:lpstr>Использованные шрифты</vt:lpstr>
      </vt:variant>
      <vt:variant>
        <vt:i4>12</vt:i4>
      </vt:variant>
      <vt:variant>
        <vt:lpstr>Тема</vt:lpstr>
      </vt:variant>
      <vt:variant>
        <vt:i4>3</vt:i4>
      </vt:variant>
      <vt:variant>
        <vt:lpstr>Заголовки слайдов</vt:lpstr>
      </vt:variant>
      <vt:variant>
        <vt:i4>30</vt:i4>
      </vt:variant>
    </vt:vector>
  </HeadingPairs>
  <TitlesOfParts>
    <vt:vector size="45" baseType="lpstr">
      <vt:lpstr>Arial</vt:lpstr>
      <vt:lpstr>Calibri</vt:lpstr>
      <vt:lpstr>Calibri Light</vt:lpstr>
      <vt:lpstr>Corbel</vt:lpstr>
      <vt:lpstr>Gill Sans MT</vt:lpstr>
      <vt:lpstr>Roboto Condensed Regular</vt:lpstr>
      <vt:lpstr>Segoe UI</vt:lpstr>
      <vt:lpstr>Segoe UI Light</vt:lpstr>
      <vt:lpstr>Segoe UI Semibold</vt:lpstr>
      <vt:lpstr>Segoe UI Semilight</vt:lpstr>
      <vt:lpstr>Times New Roman</vt:lpstr>
      <vt:lpstr>Trebuchet MS</vt:lpstr>
      <vt:lpstr>Office Theme</vt:lpstr>
      <vt:lpstr>Специальное оформление</vt:lpstr>
      <vt:lpstr>1_Специальное оформление</vt:lpstr>
      <vt:lpstr>Презентация PowerPoint</vt:lpstr>
      <vt:lpstr>План выступления</vt:lpstr>
      <vt:lpstr>Презентация PowerPoint</vt:lpstr>
      <vt:lpstr>Регулирование вопросов мониторинга атак</vt:lpstr>
      <vt:lpstr>Регулирование вопросов мониторинга атак</vt:lpstr>
      <vt:lpstr>Регулирование вопросов мониторинга атак</vt:lpstr>
      <vt:lpstr>Элементы системы мониторинга компьютерных атак</vt:lpstr>
      <vt:lpstr>Элементы системы мониторинга компьютерных атак</vt:lpstr>
      <vt:lpstr>Элементы системы мониторинга компьютерных атак</vt:lpstr>
      <vt:lpstr>Элементы системы мониторинга компьютерных атак</vt:lpstr>
      <vt:lpstr>Элементы системы мониторинга компьютерных атак</vt:lpstr>
      <vt:lpstr>Техническое решение </vt:lpstr>
      <vt:lpstr>Презентация PowerPoint</vt:lpstr>
      <vt:lpstr>Техническое решение Базовый вариант</vt:lpstr>
      <vt:lpstr>Система обнаружения атак</vt:lpstr>
      <vt:lpstr>На что влияют сигнатуры атак</vt:lpstr>
      <vt:lpstr>Поставщики сигнатур атак</vt:lpstr>
      <vt:lpstr>Сравнение поставщиков сигнатур атак</vt:lpstr>
      <vt:lpstr>За II квартал 2016 года  Центром мониторинга зафиксировано 150 392 000 событий ИБ</vt:lpstr>
      <vt:lpstr>От регистрации событий к аналитической системе</vt:lpstr>
      <vt:lpstr>Работа с данными</vt:lpstr>
      <vt:lpstr>Анализ событий и инцидентов</vt:lpstr>
      <vt:lpstr>Понятное представление информации об угрозах и инцидентах</vt:lpstr>
      <vt:lpstr>За II квартал 2016 года  Центром мониторинга зафиксировано 150 392 000 событий ИБ</vt:lpstr>
      <vt:lpstr>Презентация PowerPoint</vt:lpstr>
      <vt:lpstr>Презентация PowerPoint</vt:lpstr>
      <vt:lpstr>География источников атак</vt:lpstr>
      <vt:lpstr>Управление инцидентами</vt:lpstr>
      <vt:lpstr>Больше информации на</vt:lpstr>
      <vt:lpstr>Презентация PowerPoint</vt:lpstr>
    </vt:vector>
  </TitlesOfParts>
  <Company>Enjoy My Fine Releases.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dc:creator>
  <cp:lastModifiedBy>Kobtsev Roman</cp:lastModifiedBy>
  <cp:revision>1800</cp:revision>
  <dcterms:created xsi:type="dcterms:W3CDTF">2015-02-17T10:28:40Z</dcterms:created>
  <dcterms:modified xsi:type="dcterms:W3CDTF">2016-09-28T09:07:38Z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0x0101009C042C1CE62BFD4EA243357C215FEA46</vt:lpwstr>
  </property>
  <property fmtid="{D5CDD505-2E9C-101B-9397-08002B2CF9AE}" pid="3" name="_dlc_DocIdItemGuid">
    <vt:lpwstr>0254a754-3478-4167-9d2f-2c38e6428d62</vt:lpwstr>
  </property>
</Properties>
</file>