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08" r:id="rId5"/>
    <p:sldMasterId id="2147483770" r:id="rId6"/>
    <p:sldMasterId id="2147483828" r:id="rId7"/>
  </p:sldMasterIdLst>
  <p:notesMasterIdLst>
    <p:notesMasterId r:id="rId25"/>
  </p:notesMasterIdLst>
  <p:handoutMasterIdLst>
    <p:handoutMasterId r:id="rId26"/>
  </p:handoutMasterIdLst>
  <p:sldIdLst>
    <p:sldId id="423" r:id="rId8"/>
    <p:sldId id="421" r:id="rId9"/>
    <p:sldId id="349" r:id="rId10"/>
    <p:sldId id="372" r:id="rId11"/>
    <p:sldId id="422" r:id="rId12"/>
    <p:sldId id="373" r:id="rId13"/>
    <p:sldId id="419" r:id="rId14"/>
    <p:sldId id="403" r:id="rId15"/>
    <p:sldId id="378" r:id="rId16"/>
    <p:sldId id="374" r:id="rId17"/>
    <p:sldId id="399" r:id="rId18"/>
    <p:sldId id="400" r:id="rId19"/>
    <p:sldId id="401" r:id="rId20"/>
    <p:sldId id="417" r:id="rId21"/>
    <p:sldId id="398" r:id="rId22"/>
    <p:sldId id="416" r:id="rId23"/>
    <p:sldId id="347" r:id="rId24"/>
  </p:sldIdLst>
  <p:sldSz cx="6858000" cy="5143500"/>
  <p:notesSz cx="6858000" cy="9144000"/>
  <p:custDataLst>
    <p:tags r:id="rId27"/>
  </p:custDataLst>
  <p:defaultTextStyle>
    <a:defPPr>
      <a:defRPr lang="ru-RU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orient="horz" pos="3003" userDrawn="1">
          <p15:clr>
            <a:srgbClr val="A4A3A4"/>
          </p15:clr>
        </p15:guide>
        <p15:guide id="3" orient="horz" pos="713" userDrawn="1">
          <p15:clr>
            <a:srgbClr val="A4A3A4"/>
          </p15:clr>
        </p15:guide>
        <p15:guide id="4" orient="horz" pos="623" userDrawn="1">
          <p15:clr>
            <a:srgbClr val="A4A3A4"/>
          </p15:clr>
        </p15:guide>
        <p15:guide id="5" orient="horz" pos="2913" userDrawn="1">
          <p15:clr>
            <a:srgbClr val="A4A3A4"/>
          </p15:clr>
        </p15:guide>
        <p15:guide id="6" pos="170" userDrawn="1">
          <p15:clr>
            <a:srgbClr val="A4A3A4"/>
          </p15:clr>
        </p15:guide>
        <p15:guide id="7" pos="4151" userDrawn="1">
          <p15:clr>
            <a:srgbClr val="A4A3A4"/>
          </p15:clr>
        </p15:guide>
        <p15:guide id="8" pos="2109" userDrawn="1">
          <p15:clr>
            <a:srgbClr val="A4A3A4"/>
          </p15:clr>
        </p15:guide>
        <p15:guide id="9" pos="2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Antova" initials="AA" lastIdx="6" clrIdx="0"/>
  <p:cmAuthor id="1" name="Dzhabrail Matiev" initials="DM" lastIdx="43" clrIdx="1">
    <p:extLst/>
  </p:cmAuthor>
  <p:cmAuthor id="2" name="Oleg Glebov" initials="OG" lastIdx="17" clrIdx="2">
    <p:extLst/>
  </p:cmAuthor>
  <p:cmAuthor id="3" name="Oleg Gorobets" initials="OG" lastIdx="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D86"/>
    <a:srgbClr val="8D8D8D"/>
    <a:srgbClr val="1D85B9"/>
    <a:srgbClr val="F56025"/>
    <a:srgbClr val="B31171"/>
    <a:srgbClr val="FD8059"/>
    <a:srgbClr val="027A7A"/>
    <a:srgbClr val="FF61B0"/>
    <a:srgbClr val="18709C"/>
    <a:srgbClr val="92B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86286" autoAdjust="0"/>
  </p:normalViewPr>
  <p:slideViewPr>
    <p:cSldViewPr snapToObjects="1" showGuides="1">
      <p:cViewPr varScale="1">
        <p:scale>
          <a:sx n="128" d="100"/>
          <a:sy n="128" d="100"/>
        </p:scale>
        <p:origin x="1884" y="114"/>
      </p:cViewPr>
      <p:guideLst>
        <p:guide orient="horz" pos="237"/>
        <p:guide orient="horz" pos="3003"/>
        <p:guide orient="horz" pos="713"/>
        <p:guide orient="horz" pos="623"/>
        <p:guide orient="horz" pos="2913"/>
        <p:guide pos="170"/>
        <p:guide pos="4151"/>
        <p:guide pos="2109"/>
        <p:guide pos="2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Objects="1" showGuides="1">
      <p:cViewPr varScale="1">
        <p:scale>
          <a:sx n="86" d="100"/>
          <a:sy n="86" d="100"/>
        </p:scale>
        <p:origin x="-3798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0B88B-FD0D-4152-BBC4-019E186361C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F1ABBB-3697-4633-B528-F1E5332C6761}">
      <dgm:prSet phldrT="[Текст]"/>
      <dgm:spPr/>
      <dgm:t>
        <a:bodyPr/>
        <a:lstStyle/>
        <a:p>
          <a:r>
            <a:rPr lang="ru-RU" dirty="0" smtClean="0"/>
            <a:t>Гибкость установки и масштабируемость в едином решении</a:t>
          </a:r>
          <a:endParaRPr lang="ru-RU" dirty="0"/>
        </a:p>
      </dgm:t>
    </dgm:pt>
    <dgm:pt modelId="{05E6F8D7-A54C-4CB9-809E-0CDEE7473FFE}" type="parTrans" cxnId="{879CEEBA-5695-4F84-898A-0000819B5031}">
      <dgm:prSet/>
      <dgm:spPr/>
      <dgm:t>
        <a:bodyPr/>
        <a:lstStyle/>
        <a:p>
          <a:endParaRPr lang="ru-RU"/>
        </a:p>
      </dgm:t>
    </dgm:pt>
    <dgm:pt modelId="{E828D720-0B33-4C67-9537-C12164A61241}" type="sibTrans" cxnId="{879CEEBA-5695-4F84-898A-0000819B5031}">
      <dgm:prSet/>
      <dgm:spPr/>
      <dgm:t>
        <a:bodyPr/>
        <a:lstStyle/>
        <a:p>
          <a:endParaRPr lang="ru-RU"/>
        </a:p>
      </dgm:t>
    </dgm:pt>
    <dgm:pt modelId="{27BA4ED3-A8F9-40DC-B8D9-82D7726C15B5}">
      <dgm:prSet phldrT="[Текст]"/>
      <dgm:spPr/>
      <dgm:t>
        <a:bodyPr/>
        <a:lstStyle/>
        <a:p>
          <a:r>
            <a:rPr lang="ru-RU" dirty="0" smtClean="0"/>
            <a:t>Нет привязки к аппаратному исполнению, простота апгрейда</a:t>
          </a:r>
          <a:endParaRPr lang="ru-RU" dirty="0"/>
        </a:p>
      </dgm:t>
    </dgm:pt>
    <dgm:pt modelId="{5FFE5AED-9F52-497E-9C25-1F52221090C1}" type="parTrans" cxnId="{C44D92DE-EF67-40BA-B212-074AD97023C3}">
      <dgm:prSet/>
      <dgm:spPr/>
      <dgm:t>
        <a:bodyPr/>
        <a:lstStyle/>
        <a:p>
          <a:endParaRPr lang="ru-RU"/>
        </a:p>
      </dgm:t>
    </dgm:pt>
    <dgm:pt modelId="{77CC6534-95C1-4F6C-8188-5A309EFFD0CB}" type="sibTrans" cxnId="{C44D92DE-EF67-40BA-B212-074AD97023C3}">
      <dgm:prSet/>
      <dgm:spPr/>
      <dgm:t>
        <a:bodyPr/>
        <a:lstStyle/>
        <a:p>
          <a:endParaRPr lang="ru-RU"/>
        </a:p>
      </dgm:t>
    </dgm:pt>
    <dgm:pt modelId="{094F4A7D-FA87-4ACE-9D80-728C6628D8BD}">
      <dgm:prSet phldrT="[Текст]"/>
      <dgm:spPr/>
      <dgm:t>
        <a:bodyPr/>
        <a:lstStyle/>
        <a:p>
          <a:r>
            <a:rPr lang="ru-RU" dirty="0" smtClean="0"/>
            <a:t>Совместимость с конкурентными и классическими решениями по ИБ</a:t>
          </a:r>
          <a:endParaRPr lang="ru-RU" dirty="0"/>
        </a:p>
      </dgm:t>
    </dgm:pt>
    <dgm:pt modelId="{5BE3D9FE-4EE9-45DF-BE2B-00AB57CE59C3}" type="parTrans" cxnId="{21392F59-E1CD-4EA1-A22F-6F570830F8F1}">
      <dgm:prSet/>
      <dgm:spPr/>
      <dgm:t>
        <a:bodyPr/>
        <a:lstStyle/>
        <a:p>
          <a:endParaRPr lang="ru-RU"/>
        </a:p>
      </dgm:t>
    </dgm:pt>
    <dgm:pt modelId="{2AE10C37-6DAC-4A4C-9368-2E5670AE0CD3}" type="sibTrans" cxnId="{21392F59-E1CD-4EA1-A22F-6F570830F8F1}">
      <dgm:prSet/>
      <dgm:spPr/>
      <dgm:t>
        <a:bodyPr/>
        <a:lstStyle/>
        <a:p>
          <a:endParaRPr lang="ru-RU"/>
        </a:p>
      </dgm:t>
    </dgm:pt>
    <dgm:pt modelId="{0DFB8595-7C2C-456F-847A-6E086B85109E}">
      <dgm:prSet/>
      <dgm:spPr/>
      <dgm:t>
        <a:bodyPr/>
        <a:lstStyle/>
        <a:p>
          <a:r>
            <a:rPr lang="ru-RU" dirty="0" smtClean="0"/>
            <a:t>Многоуровневый анализ целенаправленных атак комплексным взаимодействием разнородных детектирующих механизмов</a:t>
          </a:r>
          <a:endParaRPr lang="ru-RU" dirty="0"/>
        </a:p>
      </dgm:t>
    </dgm:pt>
    <dgm:pt modelId="{9FC74A20-81BB-47C6-897C-1DA9DA6423D1}" type="parTrans" cxnId="{EE21BBB9-05E0-4194-A2BE-730701E3C5D0}">
      <dgm:prSet/>
      <dgm:spPr/>
      <dgm:t>
        <a:bodyPr/>
        <a:lstStyle/>
        <a:p>
          <a:endParaRPr lang="ru-RU"/>
        </a:p>
      </dgm:t>
    </dgm:pt>
    <dgm:pt modelId="{229B8FCA-B74E-4830-AD1D-38D61C02E438}" type="sibTrans" cxnId="{EE21BBB9-05E0-4194-A2BE-730701E3C5D0}">
      <dgm:prSet/>
      <dgm:spPr/>
      <dgm:t>
        <a:bodyPr/>
        <a:lstStyle/>
        <a:p>
          <a:endParaRPr lang="ru-RU"/>
        </a:p>
      </dgm:t>
    </dgm:pt>
    <dgm:pt modelId="{E08837F3-192D-4619-8E2E-A557984628AF}">
      <dgm:prSet/>
      <dgm:spPr/>
      <dgm:t>
        <a:bodyPr/>
        <a:lstStyle/>
        <a:p>
          <a:r>
            <a:rPr lang="ru-RU" dirty="0" smtClean="0"/>
            <a:t>Сертификат ФСБ, подались на сертификацию ФСТЭК по новому профилю</a:t>
          </a:r>
          <a:endParaRPr lang="ru-RU" dirty="0"/>
        </a:p>
      </dgm:t>
    </dgm:pt>
    <dgm:pt modelId="{94038483-5363-43D0-BFAA-1D67D53E20FB}" type="parTrans" cxnId="{BC6E47A7-215D-4915-A0BF-CED97BE77C63}">
      <dgm:prSet/>
      <dgm:spPr/>
      <dgm:t>
        <a:bodyPr/>
        <a:lstStyle/>
        <a:p>
          <a:endParaRPr lang="ru-RU"/>
        </a:p>
      </dgm:t>
    </dgm:pt>
    <dgm:pt modelId="{9618F502-D99E-4A01-8739-1AE7B6283D43}" type="sibTrans" cxnId="{BC6E47A7-215D-4915-A0BF-CED97BE77C63}">
      <dgm:prSet/>
      <dgm:spPr/>
      <dgm:t>
        <a:bodyPr/>
        <a:lstStyle/>
        <a:p>
          <a:endParaRPr lang="ru-RU"/>
        </a:p>
      </dgm:t>
    </dgm:pt>
    <dgm:pt modelId="{598E5801-4DBE-4F00-8D9A-A86F20E7D02E}" type="pres">
      <dgm:prSet presAssocID="{AD90B88B-FD0D-4152-BBC4-019E186361C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95E44F-2F86-4C82-AE46-A5D04F133630}" type="pres">
      <dgm:prSet presAssocID="{AD90B88B-FD0D-4152-BBC4-019E186361C4}" presName="Name1" presStyleCnt="0"/>
      <dgm:spPr/>
    </dgm:pt>
    <dgm:pt modelId="{51A54245-D82C-4839-A1FD-CA83DB261590}" type="pres">
      <dgm:prSet presAssocID="{AD90B88B-FD0D-4152-BBC4-019E186361C4}" presName="cycle" presStyleCnt="0"/>
      <dgm:spPr/>
    </dgm:pt>
    <dgm:pt modelId="{11124096-5470-419F-81E8-5B5198EBBA5B}" type="pres">
      <dgm:prSet presAssocID="{AD90B88B-FD0D-4152-BBC4-019E186361C4}" presName="srcNode" presStyleLbl="node1" presStyleIdx="0" presStyleCnt="5"/>
      <dgm:spPr/>
    </dgm:pt>
    <dgm:pt modelId="{5709E9DF-B9D8-4A90-9B88-7D536F7917A4}" type="pres">
      <dgm:prSet presAssocID="{AD90B88B-FD0D-4152-BBC4-019E186361C4}" presName="conn" presStyleLbl="parChTrans1D2" presStyleIdx="0" presStyleCnt="1"/>
      <dgm:spPr/>
      <dgm:t>
        <a:bodyPr/>
        <a:lstStyle/>
        <a:p>
          <a:endParaRPr lang="ru-RU"/>
        </a:p>
      </dgm:t>
    </dgm:pt>
    <dgm:pt modelId="{39DDAC8A-E99D-476F-BA12-56456C7C70C5}" type="pres">
      <dgm:prSet presAssocID="{AD90B88B-FD0D-4152-BBC4-019E186361C4}" presName="extraNode" presStyleLbl="node1" presStyleIdx="0" presStyleCnt="5"/>
      <dgm:spPr/>
    </dgm:pt>
    <dgm:pt modelId="{334C3973-72F1-47C8-AC54-CE7581B33798}" type="pres">
      <dgm:prSet presAssocID="{AD90B88B-FD0D-4152-BBC4-019E186361C4}" presName="dstNode" presStyleLbl="node1" presStyleIdx="0" presStyleCnt="5"/>
      <dgm:spPr/>
    </dgm:pt>
    <dgm:pt modelId="{3E72B9C0-4378-493C-A2B2-46FD476BA768}" type="pres">
      <dgm:prSet presAssocID="{34F1ABBB-3697-4633-B528-F1E5332C676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FC302-5C57-42A7-BDA8-322507301B73}" type="pres">
      <dgm:prSet presAssocID="{34F1ABBB-3697-4633-B528-F1E5332C6761}" presName="accent_1" presStyleCnt="0"/>
      <dgm:spPr/>
    </dgm:pt>
    <dgm:pt modelId="{4D080FF0-96E7-45CE-B237-3F2DB3B3D9AE}" type="pres">
      <dgm:prSet presAssocID="{34F1ABBB-3697-4633-B528-F1E5332C6761}" presName="accentRepeatNode" presStyleLbl="solidFgAcc1" presStyleIdx="0" presStyleCnt="5"/>
      <dgm:spPr/>
    </dgm:pt>
    <dgm:pt modelId="{E5C3D6DA-4DDF-46EB-B64E-621C57A0531A}" type="pres">
      <dgm:prSet presAssocID="{27BA4ED3-A8F9-40DC-B8D9-82D7726C15B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84D12-2C78-4E98-AB28-62A0A444E668}" type="pres">
      <dgm:prSet presAssocID="{27BA4ED3-A8F9-40DC-B8D9-82D7726C15B5}" presName="accent_2" presStyleCnt="0"/>
      <dgm:spPr/>
    </dgm:pt>
    <dgm:pt modelId="{298FBB7A-225C-4FC2-A8A5-6273E4AEE08F}" type="pres">
      <dgm:prSet presAssocID="{27BA4ED3-A8F9-40DC-B8D9-82D7726C15B5}" presName="accentRepeatNode" presStyleLbl="solidFgAcc1" presStyleIdx="1" presStyleCnt="5"/>
      <dgm:spPr/>
    </dgm:pt>
    <dgm:pt modelId="{52D58E2E-B982-4273-8155-C587AC5232BA}" type="pres">
      <dgm:prSet presAssocID="{094F4A7D-FA87-4ACE-9D80-728C6628D8B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808D5-A7C4-4B7D-A934-61C2CEC53BDB}" type="pres">
      <dgm:prSet presAssocID="{094F4A7D-FA87-4ACE-9D80-728C6628D8BD}" presName="accent_3" presStyleCnt="0"/>
      <dgm:spPr/>
    </dgm:pt>
    <dgm:pt modelId="{2E3EC8C8-EA54-4D00-878B-F6070D73D244}" type="pres">
      <dgm:prSet presAssocID="{094F4A7D-FA87-4ACE-9D80-728C6628D8BD}" presName="accentRepeatNode" presStyleLbl="solidFgAcc1" presStyleIdx="2" presStyleCnt="5"/>
      <dgm:spPr/>
    </dgm:pt>
    <dgm:pt modelId="{8056459C-BDC5-45DD-813C-F1B3CB9E6D15}" type="pres">
      <dgm:prSet presAssocID="{0DFB8595-7C2C-456F-847A-6E086B85109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A128C-A022-4B4E-8132-AD59CFB3A740}" type="pres">
      <dgm:prSet presAssocID="{0DFB8595-7C2C-456F-847A-6E086B85109E}" presName="accent_4" presStyleCnt="0"/>
      <dgm:spPr/>
    </dgm:pt>
    <dgm:pt modelId="{E4CD4DE1-3BB1-4FBF-BEB6-CA6C244B9A67}" type="pres">
      <dgm:prSet presAssocID="{0DFB8595-7C2C-456F-847A-6E086B85109E}" presName="accentRepeatNode" presStyleLbl="solidFgAcc1" presStyleIdx="3" presStyleCnt="5"/>
      <dgm:spPr/>
    </dgm:pt>
    <dgm:pt modelId="{CA445BAF-08E9-455B-A8FF-7DD79CC87EE9}" type="pres">
      <dgm:prSet presAssocID="{E08837F3-192D-4619-8E2E-A557984628A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EA132-EECA-4B56-8FAE-B179B7BC843D}" type="pres">
      <dgm:prSet presAssocID="{E08837F3-192D-4619-8E2E-A557984628AF}" presName="accent_5" presStyleCnt="0"/>
      <dgm:spPr/>
    </dgm:pt>
    <dgm:pt modelId="{1560983E-2206-4D4C-BA31-6E40EC33C0C0}" type="pres">
      <dgm:prSet presAssocID="{E08837F3-192D-4619-8E2E-A557984628AF}" presName="accentRepeatNode" presStyleLbl="solidFgAcc1" presStyleIdx="4" presStyleCnt="5"/>
      <dgm:spPr/>
    </dgm:pt>
  </dgm:ptLst>
  <dgm:cxnLst>
    <dgm:cxn modelId="{8181460C-BC14-4F16-921C-EE590215A73E}" type="presOf" srcId="{094F4A7D-FA87-4ACE-9D80-728C6628D8BD}" destId="{52D58E2E-B982-4273-8155-C587AC5232BA}" srcOrd="0" destOrd="0" presId="urn:microsoft.com/office/officeart/2008/layout/VerticalCurvedList"/>
    <dgm:cxn modelId="{21392F59-E1CD-4EA1-A22F-6F570830F8F1}" srcId="{AD90B88B-FD0D-4152-BBC4-019E186361C4}" destId="{094F4A7D-FA87-4ACE-9D80-728C6628D8BD}" srcOrd="2" destOrd="0" parTransId="{5BE3D9FE-4EE9-45DF-BE2B-00AB57CE59C3}" sibTransId="{2AE10C37-6DAC-4A4C-9368-2E5670AE0CD3}"/>
    <dgm:cxn modelId="{C44D92DE-EF67-40BA-B212-074AD97023C3}" srcId="{AD90B88B-FD0D-4152-BBC4-019E186361C4}" destId="{27BA4ED3-A8F9-40DC-B8D9-82D7726C15B5}" srcOrd="1" destOrd="0" parTransId="{5FFE5AED-9F52-497E-9C25-1F52221090C1}" sibTransId="{77CC6534-95C1-4F6C-8188-5A309EFFD0CB}"/>
    <dgm:cxn modelId="{2147B6B6-8C02-4C3A-9985-B47577D5158A}" type="presOf" srcId="{AD90B88B-FD0D-4152-BBC4-019E186361C4}" destId="{598E5801-4DBE-4F00-8D9A-A86F20E7D02E}" srcOrd="0" destOrd="0" presId="urn:microsoft.com/office/officeart/2008/layout/VerticalCurvedList"/>
    <dgm:cxn modelId="{EE21BBB9-05E0-4194-A2BE-730701E3C5D0}" srcId="{AD90B88B-FD0D-4152-BBC4-019E186361C4}" destId="{0DFB8595-7C2C-456F-847A-6E086B85109E}" srcOrd="3" destOrd="0" parTransId="{9FC74A20-81BB-47C6-897C-1DA9DA6423D1}" sibTransId="{229B8FCA-B74E-4830-AD1D-38D61C02E438}"/>
    <dgm:cxn modelId="{54009022-0BA8-4C13-970F-AD33C028AA04}" type="presOf" srcId="{0DFB8595-7C2C-456F-847A-6E086B85109E}" destId="{8056459C-BDC5-45DD-813C-F1B3CB9E6D15}" srcOrd="0" destOrd="0" presId="urn:microsoft.com/office/officeart/2008/layout/VerticalCurvedList"/>
    <dgm:cxn modelId="{DBB013F6-0B38-404E-9F56-6B0067CCCF08}" type="presOf" srcId="{27BA4ED3-A8F9-40DC-B8D9-82D7726C15B5}" destId="{E5C3D6DA-4DDF-46EB-B64E-621C57A0531A}" srcOrd="0" destOrd="0" presId="urn:microsoft.com/office/officeart/2008/layout/VerticalCurvedList"/>
    <dgm:cxn modelId="{879CEEBA-5695-4F84-898A-0000819B5031}" srcId="{AD90B88B-FD0D-4152-BBC4-019E186361C4}" destId="{34F1ABBB-3697-4633-B528-F1E5332C6761}" srcOrd="0" destOrd="0" parTransId="{05E6F8D7-A54C-4CB9-809E-0CDEE7473FFE}" sibTransId="{E828D720-0B33-4C67-9537-C12164A61241}"/>
    <dgm:cxn modelId="{094DA4D2-6BC1-4667-80F6-8AE361560843}" type="presOf" srcId="{E08837F3-192D-4619-8E2E-A557984628AF}" destId="{CA445BAF-08E9-455B-A8FF-7DD79CC87EE9}" srcOrd="0" destOrd="0" presId="urn:microsoft.com/office/officeart/2008/layout/VerticalCurvedList"/>
    <dgm:cxn modelId="{BC6E47A7-215D-4915-A0BF-CED97BE77C63}" srcId="{AD90B88B-FD0D-4152-BBC4-019E186361C4}" destId="{E08837F3-192D-4619-8E2E-A557984628AF}" srcOrd="4" destOrd="0" parTransId="{94038483-5363-43D0-BFAA-1D67D53E20FB}" sibTransId="{9618F502-D99E-4A01-8739-1AE7B6283D43}"/>
    <dgm:cxn modelId="{71999FDC-155D-492E-B567-32B44B7CAB21}" type="presOf" srcId="{34F1ABBB-3697-4633-B528-F1E5332C6761}" destId="{3E72B9C0-4378-493C-A2B2-46FD476BA768}" srcOrd="0" destOrd="0" presId="urn:microsoft.com/office/officeart/2008/layout/VerticalCurvedList"/>
    <dgm:cxn modelId="{54BEB0DB-3D0E-4A5C-B5B0-A68A1A06B83A}" type="presOf" srcId="{E828D720-0B33-4C67-9537-C12164A61241}" destId="{5709E9DF-B9D8-4A90-9B88-7D536F7917A4}" srcOrd="0" destOrd="0" presId="urn:microsoft.com/office/officeart/2008/layout/VerticalCurvedList"/>
    <dgm:cxn modelId="{D6457C44-CFA6-49C1-8179-395816FBC78B}" type="presParOf" srcId="{598E5801-4DBE-4F00-8D9A-A86F20E7D02E}" destId="{6595E44F-2F86-4C82-AE46-A5D04F133630}" srcOrd="0" destOrd="0" presId="urn:microsoft.com/office/officeart/2008/layout/VerticalCurvedList"/>
    <dgm:cxn modelId="{B8190DA3-9325-478D-A9B6-0E5C3087BD95}" type="presParOf" srcId="{6595E44F-2F86-4C82-AE46-A5D04F133630}" destId="{51A54245-D82C-4839-A1FD-CA83DB261590}" srcOrd="0" destOrd="0" presId="urn:microsoft.com/office/officeart/2008/layout/VerticalCurvedList"/>
    <dgm:cxn modelId="{2FB42916-BC79-435F-8EFB-B41974DBD6C2}" type="presParOf" srcId="{51A54245-D82C-4839-A1FD-CA83DB261590}" destId="{11124096-5470-419F-81E8-5B5198EBBA5B}" srcOrd="0" destOrd="0" presId="urn:microsoft.com/office/officeart/2008/layout/VerticalCurvedList"/>
    <dgm:cxn modelId="{6FAAD694-1932-4754-B3C3-5038F04E0EE6}" type="presParOf" srcId="{51A54245-D82C-4839-A1FD-CA83DB261590}" destId="{5709E9DF-B9D8-4A90-9B88-7D536F7917A4}" srcOrd="1" destOrd="0" presId="urn:microsoft.com/office/officeart/2008/layout/VerticalCurvedList"/>
    <dgm:cxn modelId="{AB5E71AC-98F9-4B83-A1C6-A78D4FDBC8D1}" type="presParOf" srcId="{51A54245-D82C-4839-A1FD-CA83DB261590}" destId="{39DDAC8A-E99D-476F-BA12-56456C7C70C5}" srcOrd="2" destOrd="0" presId="urn:microsoft.com/office/officeart/2008/layout/VerticalCurvedList"/>
    <dgm:cxn modelId="{19FEBD72-623D-4CD6-BAB6-A6E242B83265}" type="presParOf" srcId="{51A54245-D82C-4839-A1FD-CA83DB261590}" destId="{334C3973-72F1-47C8-AC54-CE7581B33798}" srcOrd="3" destOrd="0" presId="urn:microsoft.com/office/officeart/2008/layout/VerticalCurvedList"/>
    <dgm:cxn modelId="{EEB9899F-5BCB-46B0-9D20-87DDE5AE638A}" type="presParOf" srcId="{6595E44F-2F86-4C82-AE46-A5D04F133630}" destId="{3E72B9C0-4378-493C-A2B2-46FD476BA768}" srcOrd="1" destOrd="0" presId="urn:microsoft.com/office/officeart/2008/layout/VerticalCurvedList"/>
    <dgm:cxn modelId="{E1F805D4-B439-4F38-9F2A-FAC611EBFD7E}" type="presParOf" srcId="{6595E44F-2F86-4C82-AE46-A5D04F133630}" destId="{CD4FC302-5C57-42A7-BDA8-322507301B73}" srcOrd="2" destOrd="0" presId="urn:microsoft.com/office/officeart/2008/layout/VerticalCurvedList"/>
    <dgm:cxn modelId="{011DF367-1EB5-499E-8520-39067A1D2280}" type="presParOf" srcId="{CD4FC302-5C57-42A7-BDA8-322507301B73}" destId="{4D080FF0-96E7-45CE-B237-3F2DB3B3D9AE}" srcOrd="0" destOrd="0" presId="urn:microsoft.com/office/officeart/2008/layout/VerticalCurvedList"/>
    <dgm:cxn modelId="{F3967BE8-A888-42F3-993F-A8B20874D632}" type="presParOf" srcId="{6595E44F-2F86-4C82-AE46-A5D04F133630}" destId="{E5C3D6DA-4DDF-46EB-B64E-621C57A0531A}" srcOrd="3" destOrd="0" presId="urn:microsoft.com/office/officeart/2008/layout/VerticalCurvedList"/>
    <dgm:cxn modelId="{46F7243F-7805-493F-8167-482ADAD5727A}" type="presParOf" srcId="{6595E44F-2F86-4C82-AE46-A5D04F133630}" destId="{A2384D12-2C78-4E98-AB28-62A0A444E668}" srcOrd="4" destOrd="0" presId="urn:microsoft.com/office/officeart/2008/layout/VerticalCurvedList"/>
    <dgm:cxn modelId="{DBC1CE2E-AB3F-47E3-B350-B34111C74B27}" type="presParOf" srcId="{A2384D12-2C78-4E98-AB28-62A0A444E668}" destId="{298FBB7A-225C-4FC2-A8A5-6273E4AEE08F}" srcOrd="0" destOrd="0" presId="urn:microsoft.com/office/officeart/2008/layout/VerticalCurvedList"/>
    <dgm:cxn modelId="{E941039E-21A2-4607-A6AA-422EAF600E3A}" type="presParOf" srcId="{6595E44F-2F86-4C82-AE46-A5D04F133630}" destId="{52D58E2E-B982-4273-8155-C587AC5232BA}" srcOrd="5" destOrd="0" presId="urn:microsoft.com/office/officeart/2008/layout/VerticalCurvedList"/>
    <dgm:cxn modelId="{3A811E24-70A5-4C4A-991C-FA931597553F}" type="presParOf" srcId="{6595E44F-2F86-4C82-AE46-A5D04F133630}" destId="{24C808D5-A7C4-4B7D-A934-61C2CEC53BDB}" srcOrd="6" destOrd="0" presId="urn:microsoft.com/office/officeart/2008/layout/VerticalCurvedList"/>
    <dgm:cxn modelId="{29286DF0-5723-4A19-AB2D-B40F6105DD62}" type="presParOf" srcId="{24C808D5-A7C4-4B7D-A934-61C2CEC53BDB}" destId="{2E3EC8C8-EA54-4D00-878B-F6070D73D244}" srcOrd="0" destOrd="0" presId="urn:microsoft.com/office/officeart/2008/layout/VerticalCurvedList"/>
    <dgm:cxn modelId="{8778BEA6-14E8-4834-81E3-5AEE4DB52C8D}" type="presParOf" srcId="{6595E44F-2F86-4C82-AE46-A5D04F133630}" destId="{8056459C-BDC5-45DD-813C-F1B3CB9E6D15}" srcOrd="7" destOrd="0" presId="urn:microsoft.com/office/officeart/2008/layout/VerticalCurvedList"/>
    <dgm:cxn modelId="{380D3994-9AD3-4709-B681-AFE7E9F30692}" type="presParOf" srcId="{6595E44F-2F86-4C82-AE46-A5D04F133630}" destId="{598A128C-A022-4B4E-8132-AD59CFB3A740}" srcOrd="8" destOrd="0" presId="urn:microsoft.com/office/officeart/2008/layout/VerticalCurvedList"/>
    <dgm:cxn modelId="{00B1ACB6-DBD0-4736-AA3E-EAA1F0518773}" type="presParOf" srcId="{598A128C-A022-4B4E-8132-AD59CFB3A740}" destId="{E4CD4DE1-3BB1-4FBF-BEB6-CA6C244B9A67}" srcOrd="0" destOrd="0" presId="urn:microsoft.com/office/officeart/2008/layout/VerticalCurvedList"/>
    <dgm:cxn modelId="{8C702483-D0FB-4437-BA33-D4E41EA3EFA2}" type="presParOf" srcId="{6595E44F-2F86-4C82-AE46-A5D04F133630}" destId="{CA445BAF-08E9-455B-A8FF-7DD79CC87EE9}" srcOrd="9" destOrd="0" presId="urn:microsoft.com/office/officeart/2008/layout/VerticalCurvedList"/>
    <dgm:cxn modelId="{DCFEA0E7-E1B2-4C2D-949B-DBDDA7F986E6}" type="presParOf" srcId="{6595E44F-2F86-4C82-AE46-A5D04F133630}" destId="{EEAEA132-EECA-4B56-8FAE-B179B7BC843D}" srcOrd="10" destOrd="0" presId="urn:microsoft.com/office/officeart/2008/layout/VerticalCurvedList"/>
    <dgm:cxn modelId="{91C5C2B8-16EF-415E-B7A1-CE6729698CEC}" type="presParOf" srcId="{EEAEA132-EECA-4B56-8FAE-B179B7BC843D}" destId="{1560983E-2206-4D4C-BA31-6E40EC33C0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9E9DF-B9D8-4A90-9B88-7D536F7917A4}">
      <dsp:nvSpPr>
        <dsp:cNvPr id="0" name=""/>
        <dsp:cNvSpPr/>
      </dsp:nvSpPr>
      <dsp:spPr>
        <a:xfrm>
          <a:off x="-3444851" y="-529655"/>
          <a:ext cx="4107312" cy="4107312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2B9C0-4378-493C-A2B2-46FD476BA768}">
      <dsp:nvSpPr>
        <dsp:cNvPr id="0" name=""/>
        <dsp:cNvSpPr/>
      </dsp:nvSpPr>
      <dsp:spPr>
        <a:xfrm>
          <a:off x="290653" y="190439"/>
          <a:ext cx="5799887" cy="381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1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Гибкость установки и масштабируемость в едином решении</a:t>
          </a:r>
          <a:endParaRPr lang="ru-RU" sz="1200" kern="1200" dirty="0"/>
        </a:p>
      </dsp:txBody>
      <dsp:txXfrm>
        <a:off x="290653" y="190439"/>
        <a:ext cx="5799887" cy="381121"/>
      </dsp:txXfrm>
    </dsp:sp>
    <dsp:sp modelId="{4D080FF0-96E7-45CE-B237-3F2DB3B3D9AE}">
      <dsp:nvSpPr>
        <dsp:cNvPr id="0" name=""/>
        <dsp:cNvSpPr/>
      </dsp:nvSpPr>
      <dsp:spPr>
        <a:xfrm>
          <a:off x="52452" y="142798"/>
          <a:ext cx="476402" cy="476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3D6DA-4DDF-46EB-B64E-621C57A0531A}">
      <dsp:nvSpPr>
        <dsp:cNvPr id="0" name=""/>
        <dsp:cNvSpPr/>
      </dsp:nvSpPr>
      <dsp:spPr>
        <a:xfrm>
          <a:off x="563754" y="761939"/>
          <a:ext cx="5526786" cy="381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1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Нет привязки к аппаратному исполнению, простота апгрейда</a:t>
          </a:r>
          <a:endParaRPr lang="ru-RU" sz="1200" kern="1200" dirty="0"/>
        </a:p>
      </dsp:txBody>
      <dsp:txXfrm>
        <a:off x="563754" y="761939"/>
        <a:ext cx="5526786" cy="381121"/>
      </dsp:txXfrm>
    </dsp:sp>
    <dsp:sp modelId="{298FBB7A-225C-4FC2-A8A5-6273E4AEE08F}">
      <dsp:nvSpPr>
        <dsp:cNvPr id="0" name=""/>
        <dsp:cNvSpPr/>
      </dsp:nvSpPr>
      <dsp:spPr>
        <a:xfrm>
          <a:off x="325553" y="714298"/>
          <a:ext cx="476402" cy="476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58E2E-B982-4273-8155-C587AC5232BA}">
      <dsp:nvSpPr>
        <dsp:cNvPr id="0" name=""/>
        <dsp:cNvSpPr/>
      </dsp:nvSpPr>
      <dsp:spPr>
        <a:xfrm>
          <a:off x="647574" y="1333439"/>
          <a:ext cx="5442966" cy="381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1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Совместимость с конкурентными и классическими решениями по ИБ</a:t>
          </a:r>
          <a:endParaRPr lang="ru-RU" sz="1200" kern="1200" dirty="0"/>
        </a:p>
      </dsp:txBody>
      <dsp:txXfrm>
        <a:off x="647574" y="1333439"/>
        <a:ext cx="5442966" cy="381121"/>
      </dsp:txXfrm>
    </dsp:sp>
    <dsp:sp modelId="{2E3EC8C8-EA54-4D00-878B-F6070D73D244}">
      <dsp:nvSpPr>
        <dsp:cNvPr id="0" name=""/>
        <dsp:cNvSpPr/>
      </dsp:nvSpPr>
      <dsp:spPr>
        <a:xfrm>
          <a:off x="409373" y="1285798"/>
          <a:ext cx="476402" cy="476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6459C-BDC5-45DD-813C-F1B3CB9E6D15}">
      <dsp:nvSpPr>
        <dsp:cNvPr id="0" name=""/>
        <dsp:cNvSpPr/>
      </dsp:nvSpPr>
      <dsp:spPr>
        <a:xfrm>
          <a:off x="563754" y="1904939"/>
          <a:ext cx="5526786" cy="381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1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Многоуровневый анализ целенаправленных атак комплексным взаимодействием разнородных детектирующих механизмов</a:t>
          </a:r>
          <a:endParaRPr lang="ru-RU" sz="1200" kern="1200" dirty="0"/>
        </a:p>
      </dsp:txBody>
      <dsp:txXfrm>
        <a:off x="563754" y="1904939"/>
        <a:ext cx="5526786" cy="381121"/>
      </dsp:txXfrm>
    </dsp:sp>
    <dsp:sp modelId="{E4CD4DE1-3BB1-4FBF-BEB6-CA6C244B9A67}">
      <dsp:nvSpPr>
        <dsp:cNvPr id="0" name=""/>
        <dsp:cNvSpPr/>
      </dsp:nvSpPr>
      <dsp:spPr>
        <a:xfrm>
          <a:off x="325553" y="1857298"/>
          <a:ext cx="476402" cy="476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45BAF-08E9-455B-A8FF-7DD79CC87EE9}">
      <dsp:nvSpPr>
        <dsp:cNvPr id="0" name=""/>
        <dsp:cNvSpPr/>
      </dsp:nvSpPr>
      <dsp:spPr>
        <a:xfrm>
          <a:off x="290653" y="2476439"/>
          <a:ext cx="5799887" cy="381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1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Сертификат ФСБ, подались на сертификацию ФСТЭК по новому профилю</a:t>
          </a:r>
          <a:endParaRPr lang="ru-RU" sz="1200" kern="1200" dirty="0"/>
        </a:p>
      </dsp:txBody>
      <dsp:txXfrm>
        <a:off x="290653" y="2476439"/>
        <a:ext cx="5799887" cy="381121"/>
      </dsp:txXfrm>
    </dsp:sp>
    <dsp:sp modelId="{1560983E-2206-4D4C-BA31-6E40EC33C0C0}">
      <dsp:nvSpPr>
        <dsp:cNvPr id="0" name=""/>
        <dsp:cNvSpPr/>
      </dsp:nvSpPr>
      <dsp:spPr>
        <a:xfrm>
          <a:off x="52452" y="2428798"/>
          <a:ext cx="476402" cy="476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2038-4C9F-4EE5-8DF4-5F677BB3043E}" type="datetimeFigureOut">
              <a:rPr lang="ru-RU" smtClean="0">
                <a:latin typeface="Arial" panose="020B0604020202020204" pitchFamily="34" charset="0"/>
              </a:rPr>
              <a:t>28.09.2016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ED2B-390F-40E5-9EFD-2531C025A2F6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16DF00E-BD98-4EFE-81A4-2D9C0739E2F3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3FDD216-B18C-4F7A-91C3-E6C7F0FB22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9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80553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61105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41658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2221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902763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3315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3868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4420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25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4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87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26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94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66750">
              <a:spcBef>
                <a:spcPct val="0"/>
              </a:spcBef>
            </a:pPr>
            <a:endParaRPr lang="en-US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46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59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66750">
              <a:spcBef>
                <a:spcPct val="0"/>
              </a:spcBef>
            </a:pPr>
            <a:endParaRPr lang="en-US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50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0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0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1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05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81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1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80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2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3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69081" y="0"/>
            <a:ext cx="6319838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269081" y="2382762"/>
            <a:ext cx="6319838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03622" y="2528924"/>
            <a:ext cx="6028136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03623" y="3857620"/>
            <a:ext cx="6027435" cy="763200"/>
          </a:xfrm>
        </p:spPr>
        <p:txBody>
          <a:bodyPr>
            <a:noAutofit/>
          </a:bodyPr>
          <a:lstStyle>
            <a:lvl1pPr marL="222455" indent="-214313">
              <a:spcBef>
                <a:spcPts val="225"/>
              </a:spcBef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425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70840" indent="0">
              <a:buFontTx/>
              <a:buNone/>
              <a:defRPr/>
            </a:lvl3pPr>
          </a:lstStyle>
          <a:p>
            <a:pPr marL="8143" lvl="0" indent="0" algn="l" defTabSz="685778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1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7300" y="1131888"/>
            <a:ext cx="3080738" cy="34925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7293" y="1131888"/>
            <a:ext cx="3080738" cy="34925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142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8491"/>
            <a:ext cx="6319838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69081" y="1131888"/>
            <a:ext cx="353700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822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44959" y="1131888"/>
            <a:ext cx="3536816" cy="999418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044775" y="2162562"/>
            <a:ext cx="3537000" cy="24846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1500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842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243"/>
            <a:ext cx="6319838" cy="67277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082" y="1131888"/>
            <a:ext cx="2485127" cy="1220390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spcAft>
                <a:spcPts val="225"/>
              </a:spcAft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spcBef>
                <a:spcPts val="225"/>
              </a:spcBef>
              <a:spcAft>
                <a:spcPts val="225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162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tr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52512" y="1469759"/>
            <a:ext cx="5536406" cy="720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277025" y="1131888"/>
            <a:ext cx="621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875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2pPr>
            <a:lvl3pPr marL="170839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3pPr>
            <a:lvl4pPr marL="1028667" indent="0">
              <a:buNone/>
              <a:defRPr sz="1875">
                <a:solidFill>
                  <a:schemeClr val="accent4"/>
                </a:solidFill>
                <a:latin typeface="+mn-lt"/>
              </a:defRPr>
            </a:lvl4pPr>
            <a:lvl5pPr marL="1371556" indent="0">
              <a:buNone/>
              <a:defRPr sz="1875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1" name="ContentsNumber2"/>
          <p:cNvSpPr>
            <a:spLocks noGrp="1"/>
          </p:cNvSpPr>
          <p:nvPr>
            <p:ph type="body" sz="quarter" idx="24" hasCustomPrompt="1"/>
          </p:nvPr>
        </p:nvSpPr>
        <p:spPr>
          <a:xfrm>
            <a:off x="277025" y="2361407"/>
            <a:ext cx="621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875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2pPr>
            <a:lvl3pPr marL="170839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3pPr>
            <a:lvl4pPr marL="1028667" indent="0">
              <a:buNone/>
              <a:defRPr sz="1875">
                <a:solidFill>
                  <a:schemeClr val="accent4"/>
                </a:solidFill>
                <a:latin typeface="+mn-lt"/>
              </a:defRPr>
            </a:lvl4pPr>
            <a:lvl5pPr marL="1371556" indent="0">
              <a:buNone/>
              <a:defRPr sz="1875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3" name="ContentsNumber3"/>
          <p:cNvSpPr>
            <a:spLocks noGrp="1"/>
          </p:cNvSpPr>
          <p:nvPr>
            <p:ph type="body" sz="quarter" idx="26" hasCustomPrompt="1"/>
          </p:nvPr>
        </p:nvSpPr>
        <p:spPr>
          <a:xfrm>
            <a:off x="277025" y="3590925"/>
            <a:ext cx="621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875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2pPr>
            <a:lvl3pPr marL="170839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3pPr>
            <a:lvl4pPr marL="1028667" indent="0">
              <a:buNone/>
              <a:defRPr sz="1875">
                <a:solidFill>
                  <a:schemeClr val="accent4"/>
                </a:solidFill>
                <a:latin typeface="+mn-lt"/>
              </a:defRPr>
            </a:lvl4pPr>
            <a:lvl5pPr marL="1371556" indent="0">
              <a:buNone/>
              <a:defRPr sz="1875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4" name="ContentsTitle1"/>
          <p:cNvSpPr>
            <a:spLocks noGrp="1"/>
          </p:cNvSpPr>
          <p:nvPr>
            <p:ph type="body" sz="quarter" idx="27"/>
          </p:nvPr>
        </p:nvSpPr>
        <p:spPr>
          <a:xfrm>
            <a:off x="1052512" y="1131889"/>
            <a:ext cx="5536406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6" name="ContentsTitle2"/>
          <p:cNvSpPr>
            <a:spLocks noGrp="1"/>
          </p:cNvSpPr>
          <p:nvPr>
            <p:ph type="body" sz="quarter" idx="29"/>
          </p:nvPr>
        </p:nvSpPr>
        <p:spPr>
          <a:xfrm>
            <a:off x="1052512" y="2361408"/>
            <a:ext cx="5536406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8" name="ContentsTitle3"/>
          <p:cNvSpPr>
            <a:spLocks noGrp="1"/>
          </p:cNvSpPr>
          <p:nvPr>
            <p:ph type="body" sz="quarter" idx="31"/>
          </p:nvPr>
        </p:nvSpPr>
        <p:spPr>
          <a:xfrm>
            <a:off x="1046250" y="3590925"/>
            <a:ext cx="5536406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1052513" y="3914435"/>
            <a:ext cx="5536406" cy="720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052513" y="2692097"/>
            <a:ext cx="5536406" cy="720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1971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69081" y="1562040"/>
            <a:ext cx="6319838" cy="3062349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170840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269082" y="1131889"/>
            <a:ext cx="6319837" cy="43015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88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204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269082" y="1131888"/>
            <a:ext cx="3078956" cy="3490512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3509963" y="1131888"/>
            <a:ext cx="3078956" cy="3490512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259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 two columns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269082" y="1131888"/>
            <a:ext cx="3078956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3509962" y="1131888"/>
            <a:ext cx="3078956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31559" y="4197932"/>
            <a:ext cx="2754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25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125">
                <a:solidFill>
                  <a:schemeClr val="accent1"/>
                </a:solidFill>
                <a:latin typeface="+mn-lt"/>
              </a:defRPr>
            </a:lvl2pPr>
            <a:lvl3pPr>
              <a:defRPr sz="1125">
                <a:solidFill>
                  <a:schemeClr val="accent1"/>
                </a:solidFill>
                <a:latin typeface="+mn-lt"/>
              </a:defRPr>
            </a:lvl3pPr>
            <a:lvl4pPr>
              <a:defRPr sz="1125">
                <a:solidFill>
                  <a:schemeClr val="accent1"/>
                </a:solidFill>
                <a:latin typeface="+mn-lt"/>
              </a:defRPr>
            </a:lvl4pPr>
            <a:lvl5pPr>
              <a:defRPr sz="1125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672440" y="4197932"/>
            <a:ext cx="2754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25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125">
                <a:solidFill>
                  <a:schemeClr val="accent1"/>
                </a:solidFill>
                <a:latin typeface="+mn-lt"/>
              </a:defRPr>
            </a:lvl2pPr>
            <a:lvl3pPr>
              <a:defRPr sz="1125">
                <a:solidFill>
                  <a:schemeClr val="accent1"/>
                </a:solidFill>
                <a:latin typeface="+mn-lt"/>
              </a:defRPr>
            </a:lvl3pPr>
            <a:lvl4pPr>
              <a:defRPr sz="1125">
                <a:solidFill>
                  <a:schemeClr val="accent1"/>
                </a:solidFill>
                <a:latin typeface="+mn-lt"/>
              </a:defRPr>
            </a:lvl4pPr>
            <a:lvl5pPr>
              <a:defRPr sz="1125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79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6700" y="1131888"/>
            <a:ext cx="2055019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6759"/>
            <a:ext cx="6319837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2483644" y="1131888"/>
            <a:ext cx="4105274" cy="3492500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635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36281" y="1131888"/>
            <a:ext cx="2052638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269082" y="1131888"/>
            <a:ext cx="4105274" cy="3492500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49813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67892" y="1131889"/>
            <a:ext cx="208002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267892" y="2932114"/>
            <a:ext cx="208002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2483644" y="1131888"/>
            <a:ext cx="4105274" cy="1691890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2483644" y="2932498"/>
            <a:ext cx="4105274" cy="1691890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649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69082" y="1131888"/>
            <a:ext cx="3078956" cy="3492500"/>
          </a:xfrm>
        </p:spPr>
        <p:txBody>
          <a:bodyPr>
            <a:noAutofit/>
          </a:bodyPr>
          <a:lstStyle>
            <a:lvl1pPr marL="169069" indent="-169069"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97293" y="1131888"/>
            <a:ext cx="3080738" cy="34925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003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69081" y="0"/>
            <a:ext cx="6319838" cy="514048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269081" y="2382762"/>
            <a:ext cx="6319838" cy="2384501"/>
          </a:xfrm>
          <a:solidFill>
            <a:srgbClr val="FFFFFF">
              <a:alpha val="89804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0" name="BackgroundTitleSlide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858000" cy="51435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622" y="2528924"/>
            <a:ext cx="6028136" cy="5595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03623" y="3857620"/>
            <a:ext cx="6027435" cy="76320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/>
            </a:lvl2pPr>
            <a:lvl3pPr marL="17084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2" b="0" i="0">
                <a:solidFill>
                  <a:srgbClr val="006E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2342"/>
            <a:ext cx="2983230" cy="173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2342"/>
            <a:ext cx="2983230" cy="173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38430" y="4918361"/>
            <a:ext cx="2171700" cy="1462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42900" y="4780771"/>
            <a:ext cx="1577340" cy="25703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1C1C1C">
                    <a:tint val="75000"/>
                  </a:srgbClr>
                </a:solidFill>
              </a:rPr>
              <a:pPr/>
              <a:t>9/28/2016</a:t>
            </a:fld>
            <a:endParaRPr lang="en-US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1C1C1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C1C1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076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/>
          <a:lstStyle/>
          <a:p>
            <a:fld id="{A67E52A3-79DA-4ED2-9201-44CA18C61EFA}" type="datetimeFigureOut">
              <a:rPr lang="ru-RU" smtClean="0">
                <a:solidFill>
                  <a:srgbClr val="1C1C1C"/>
                </a:solidFill>
              </a:rPr>
              <a:pPr/>
              <a:t>28.09.2016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CB30-A9ED-4F90-890F-0C0B46E012D6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927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Kaspersky® Security Analyst Summit 2014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0" name="ContentsTitle1"/>
          <p:cNvSpPr>
            <a:spLocks noGrp="1"/>
          </p:cNvSpPr>
          <p:nvPr>
            <p:ph type="body" sz="quarter" idx="12"/>
          </p:nvPr>
        </p:nvSpPr>
        <p:spPr>
          <a:xfrm>
            <a:off x="1107548" y="1042200"/>
            <a:ext cx="2238375" cy="518400"/>
          </a:xfrm>
        </p:spPr>
        <p:txBody>
          <a:bodyPr/>
          <a:lstStyle>
            <a:lvl1pPr marL="610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71500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028667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41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340200" y="1042200"/>
            <a:ext cx="621000" cy="240300"/>
          </a:xfrm>
        </p:spPr>
        <p:txBody>
          <a:bodyPr/>
          <a:lstStyle>
            <a:lvl1pPr marL="6107" indent="0" algn="r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3pPr>
            <a:lvl4pPr marL="771500" indent="0">
              <a:buNone/>
              <a:defRPr sz="1406">
                <a:solidFill>
                  <a:schemeClr val="accent4"/>
                </a:solidFill>
                <a:latin typeface="+mn-lt"/>
              </a:defRPr>
            </a:lvl4pPr>
            <a:lvl5pPr marL="1028667" indent="0">
              <a:buNone/>
              <a:defRPr sz="1406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22" name="ContentsTitle2"/>
          <p:cNvSpPr>
            <a:spLocks noGrp="1"/>
          </p:cNvSpPr>
          <p:nvPr>
            <p:ph type="body" sz="quarter" idx="13"/>
          </p:nvPr>
        </p:nvSpPr>
        <p:spPr>
          <a:xfrm>
            <a:off x="1107548" y="1741500"/>
            <a:ext cx="2238375" cy="518400"/>
          </a:xfrm>
        </p:spPr>
        <p:txBody>
          <a:bodyPr/>
          <a:lstStyle>
            <a:lvl1pPr marL="610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71500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028667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40" name="ContentsNumber2"/>
          <p:cNvSpPr>
            <a:spLocks noGrp="1"/>
          </p:cNvSpPr>
          <p:nvPr>
            <p:ph type="body" sz="quarter" idx="21" hasCustomPrompt="1"/>
          </p:nvPr>
        </p:nvSpPr>
        <p:spPr>
          <a:xfrm>
            <a:off x="340200" y="1741500"/>
            <a:ext cx="621000" cy="240300"/>
          </a:xfrm>
        </p:spPr>
        <p:txBody>
          <a:bodyPr/>
          <a:lstStyle>
            <a:lvl1pPr marL="6107" indent="0" algn="r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3pPr>
            <a:lvl4pPr marL="771500" indent="0">
              <a:buNone/>
              <a:defRPr sz="1406">
                <a:solidFill>
                  <a:schemeClr val="accent4"/>
                </a:solidFill>
                <a:latin typeface="+mn-lt"/>
              </a:defRPr>
            </a:lvl4pPr>
            <a:lvl5pPr marL="1028667" indent="0">
              <a:buNone/>
              <a:defRPr sz="1406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23" name="ContentsTitle3"/>
          <p:cNvSpPr>
            <a:spLocks noGrp="1"/>
          </p:cNvSpPr>
          <p:nvPr>
            <p:ph type="body" sz="quarter" idx="14"/>
          </p:nvPr>
        </p:nvSpPr>
        <p:spPr>
          <a:xfrm>
            <a:off x="1107548" y="2440800"/>
            <a:ext cx="2238375" cy="518400"/>
          </a:xfrm>
        </p:spPr>
        <p:txBody>
          <a:bodyPr/>
          <a:lstStyle>
            <a:lvl1pPr marL="610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71500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028667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39" name="ContentsNumber3"/>
          <p:cNvSpPr>
            <a:spLocks noGrp="1"/>
          </p:cNvSpPr>
          <p:nvPr>
            <p:ph type="body" sz="quarter" idx="20" hasCustomPrompt="1"/>
          </p:nvPr>
        </p:nvSpPr>
        <p:spPr>
          <a:xfrm>
            <a:off x="340200" y="2440800"/>
            <a:ext cx="621000" cy="240300"/>
          </a:xfrm>
        </p:spPr>
        <p:txBody>
          <a:bodyPr/>
          <a:lstStyle>
            <a:lvl1pPr marL="6107" indent="0" algn="r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3pPr>
            <a:lvl4pPr marL="771500" indent="0">
              <a:buNone/>
              <a:defRPr sz="1406">
                <a:solidFill>
                  <a:schemeClr val="accent4"/>
                </a:solidFill>
                <a:latin typeface="+mn-lt"/>
              </a:defRPr>
            </a:lvl4pPr>
            <a:lvl5pPr marL="1028667" indent="0">
              <a:buNone/>
              <a:defRPr sz="1406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24" name="ContentsTitle4"/>
          <p:cNvSpPr>
            <a:spLocks noGrp="1"/>
          </p:cNvSpPr>
          <p:nvPr>
            <p:ph type="body" sz="quarter" idx="15"/>
          </p:nvPr>
        </p:nvSpPr>
        <p:spPr>
          <a:xfrm>
            <a:off x="1107548" y="3140100"/>
            <a:ext cx="2238375" cy="518400"/>
          </a:xfrm>
        </p:spPr>
        <p:txBody>
          <a:bodyPr/>
          <a:lstStyle>
            <a:lvl1pPr marL="610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71500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028667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38" name="ContentsNumber4"/>
          <p:cNvSpPr>
            <a:spLocks noGrp="1"/>
          </p:cNvSpPr>
          <p:nvPr>
            <p:ph type="body" sz="quarter" idx="19" hasCustomPrompt="1"/>
          </p:nvPr>
        </p:nvSpPr>
        <p:spPr>
          <a:xfrm>
            <a:off x="340200" y="3140100"/>
            <a:ext cx="621000" cy="240300"/>
          </a:xfrm>
        </p:spPr>
        <p:txBody>
          <a:bodyPr/>
          <a:lstStyle>
            <a:lvl1pPr marL="6107" indent="0" algn="r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3pPr>
            <a:lvl4pPr marL="771500" indent="0">
              <a:buNone/>
              <a:defRPr sz="1406">
                <a:solidFill>
                  <a:schemeClr val="accent4"/>
                </a:solidFill>
                <a:latin typeface="+mn-lt"/>
              </a:defRPr>
            </a:lvl4pPr>
            <a:lvl5pPr marL="1028667" indent="0">
              <a:buNone/>
              <a:defRPr sz="1406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29" name="ContentsTitle5"/>
          <p:cNvSpPr>
            <a:spLocks noGrp="1"/>
          </p:cNvSpPr>
          <p:nvPr>
            <p:ph type="body" sz="quarter" idx="16"/>
          </p:nvPr>
        </p:nvSpPr>
        <p:spPr>
          <a:xfrm>
            <a:off x="4263945" y="1042200"/>
            <a:ext cx="2238375" cy="518400"/>
          </a:xfrm>
        </p:spPr>
        <p:txBody>
          <a:bodyPr/>
          <a:lstStyle>
            <a:lvl1pPr marL="610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71500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028667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44" name="ContentsNumber5"/>
          <p:cNvSpPr>
            <a:spLocks noGrp="1"/>
          </p:cNvSpPr>
          <p:nvPr>
            <p:ph type="body" sz="quarter" idx="25" hasCustomPrompt="1"/>
          </p:nvPr>
        </p:nvSpPr>
        <p:spPr>
          <a:xfrm>
            <a:off x="3508381" y="1042200"/>
            <a:ext cx="621000" cy="240300"/>
          </a:xfrm>
        </p:spPr>
        <p:txBody>
          <a:bodyPr/>
          <a:lstStyle>
            <a:lvl1pPr marL="6107" indent="0" algn="r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3pPr>
            <a:lvl4pPr marL="771500" indent="0">
              <a:buNone/>
              <a:defRPr sz="1406">
                <a:solidFill>
                  <a:schemeClr val="accent4"/>
                </a:solidFill>
                <a:latin typeface="+mn-lt"/>
              </a:defRPr>
            </a:lvl4pPr>
            <a:lvl5pPr marL="1028667" indent="0">
              <a:buNone/>
              <a:defRPr sz="1406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30" name="ContentsTitle6"/>
          <p:cNvSpPr>
            <a:spLocks noGrp="1"/>
          </p:cNvSpPr>
          <p:nvPr>
            <p:ph type="body" sz="quarter" idx="17"/>
          </p:nvPr>
        </p:nvSpPr>
        <p:spPr>
          <a:xfrm>
            <a:off x="4263945" y="1741500"/>
            <a:ext cx="2238375" cy="518400"/>
          </a:xfrm>
        </p:spPr>
        <p:txBody>
          <a:bodyPr/>
          <a:lstStyle>
            <a:lvl1pPr marL="610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71500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028667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43" name="ContentsNumber6"/>
          <p:cNvSpPr>
            <a:spLocks noGrp="1"/>
          </p:cNvSpPr>
          <p:nvPr>
            <p:ph type="body" sz="quarter" idx="24" hasCustomPrompt="1"/>
          </p:nvPr>
        </p:nvSpPr>
        <p:spPr>
          <a:xfrm>
            <a:off x="3508381" y="1741500"/>
            <a:ext cx="621000" cy="240300"/>
          </a:xfrm>
        </p:spPr>
        <p:txBody>
          <a:bodyPr/>
          <a:lstStyle>
            <a:lvl1pPr marL="6107" indent="0" algn="r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3pPr>
            <a:lvl4pPr marL="771500" indent="0">
              <a:buNone/>
              <a:defRPr sz="1406">
                <a:solidFill>
                  <a:schemeClr val="accent4"/>
                </a:solidFill>
                <a:latin typeface="+mn-lt"/>
              </a:defRPr>
            </a:lvl4pPr>
            <a:lvl5pPr marL="1028667" indent="0">
              <a:buNone/>
              <a:defRPr sz="1406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31" name="ContentsTitle7"/>
          <p:cNvSpPr>
            <a:spLocks noGrp="1"/>
          </p:cNvSpPr>
          <p:nvPr>
            <p:ph type="body" sz="quarter" idx="18"/>
          </p:nvPr>
        </p:nvSpPr>
        <p:spPr>
          <a:xfrm>
            <a:off x="4263945" y="2440800"/>
            <a:ext cx="2238375" cy="518400"/>
          </a:xfrm>
        </p:spPr>
        <p:txBody>
          <a:bodyPr/>
          <a:lstStyle>
            <a:lvl1pPr marL="610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71500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028667" indent="0">
              <a:buNone/>
              <a:defRPr sz="84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42" name="ContentsNumber7"/>
          <p:cNvSpPr>
            <a:spLocks noGrp="1"/>
          </p:cNvSpPr>
          <p:nvPr>
            <p:ph type="body" sz="quarter" idx="23" hasCustomPrompt="1"/>
          </p:nvPr>
        </p:nvSpPr>
        <p:spPr>
          <a:xfrm>
            <a:off x="3508381" y="2440800"/>
            <a:ext cx="621000" cy="240300"/>
          </a:xfrm>
        </p:spPr>
        <p:txBody>
          <a:bodyPr/>
          <a:lstStyle>
            <a:lvl1pPr marL="6107" indent="0" algn="r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2pPr>
            <a:lvl3pPr marL="128129" indent="0">
              <a:buFont typeface="Arial" pitchFamily="34" charset="0"/>
              <a:buNone/>
              <a:defRPr sz="1406">
                <a:solidFill>
                  <a:schemeClr val="accent4"/>
                </a:solidFill>
                <a:latin typeface="+mn-lt"/>
              </a:defRPr>
            </a:lvl3pPr>
            <a:lvl4pPr marL="771500" indent="0">
              <a:buNone/>
              <a:defRPr sz="1406">
                <a:solidFill>
                  <a:schemeClr val="accent4"/>
                </a:solidFill>
                <a:latin typeface="+mn-lt"/>
              </a:defRPr>
            </a:lvl4pPr>
            <a:lvl5pPr marL="1028667" indent="0">
              <a:buNone/>
              <a:defRPr sz="1406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60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69081" y="0"/>
            <a:ext cx="6319838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269081" y="2382762"/>
            <a:ext cx="6319838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03622" y="2528924"/>
            <a:ext cx="6028136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03623" y="3857620"/>
            <a:ext cx="6027435" cy="763200"/>
          </a:xfrm>
        </p:spPr>
        <p:txBody>
          <a:bodyPr>
            <a:noAutofit/>
          </a:bodyPr>
          <a:lstStyle>
            <a:lvl1pPr marL="222455" indent="-214313">
              <a:spcBef>
                <a:spcPts val="225"/>
              </a:spcBef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425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70840" indent="0">
              <a:buFontTx/>
              <a:buNone/>
              <a:defRPr/>
            </a:lvl3pPr>
          </a:lstStyle>
          <a:p>
            <a:pPr marL="8143" lvl="0" indent="0" algn="l" defTabSz="685778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84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69081" y="0"/>
            <a:ext cx="6319838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269081" y="2382762"/>
            <a:ext cx="6319838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269081" y="2383155"/>
            <a:ext cx="6319838" cy="2384108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98567" y="2528924"/>
            <a:ext cx="602666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269081" y="2318085"/>
            <a:ext cx="6319838" cy="650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081" y="0"/>
            <a:ext cx="6319838" cy="5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975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8566" y="3858142"/>
            <a:ext cx="6025964" cy="761485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4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2050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71" y="149439"/>
            <a:ext cx="815782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9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81" y="1131888"/>
            <a:ext cx="6319838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69081" y="1311276"/>
            <a:ext cx="6319838" cy="3313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 b="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 b="0">
                <a:solidFill>
                  <a:schemeClr val="accent4"/>
                </a:solidFill>
              </a:defRPr>
            </a:lvl2pPr>
            <a:lvl3pPr marL="0" indent="0">
              <a:spcBef>
                <a:spcPts val="3750"/>
              </a:spcBef>
              <a:buFont typeface="Arial" panose="020B0604020202020204" pitchFamily="34" charset="0"/>
              <a:buChar char="—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1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9081" y="3068870"/>
            <a:ext cx="6319838" cy="16983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81" y="3000299"/>
            <a:ext cx="6319838" cy="685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3623" y="3772204"/>
            <a:ext cx="5961570" cy="8521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3623" y="3137607"/>
            <a:ext cx="5961569" cy="634596"/>
          </a:xfrm>
        </p:spPr>
        <p:txBody>
          <a:bodyPr>
            <a:noAutofit/>
          </a:bodyPr>
          <a:lstStyle>
            <a:lvl1pPr marL="0" indent="0">
              <a:lnSpc>
                <a:spcPts val="219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 cap="all" baseline="0">
                <a:solidFill>
                  <a:srgbClr val="007360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ts val="219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 b="0" cap="all" baseline="0">
                <a:solidFill>
                  <a:srgbClr val="5FA39A"/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380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64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1267135"/>
            <a:ext cx="6185297" cy="689716"/>
          </a:xfrm>
        </p:spPr>
        <p:txBody>
          <a:bodyPr>
            <a:noAutofit/>
          </a:bodyPr>
          <a:lstStyle>
            <a:lvl1pPr algn="l" defTabSz="685778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ru-RU" sz="4575" kern="1200" cap="all" baseline="0" dirty="0">
                <a:solidFill>
                  <a:srgbClr val="00736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69081" y="2208040"/>
            <a:ext cx="6176132" cy="1371298"/>
          </a:xfrm>
        </p:spPr>
        <p:txBody>
          <a:bodyPr>
            <a:noAutofit/>
          </a:bodyPr>
          <a:lstStyle>
            <a:lvl1pPr marL="0" indent="0" algn="l" defTabSz="685778" rtl="0" eaLnBrk="1" latinLnBrk="0" hangingPunct="1">
              <a:lnSpc>
                <a:spcPct val="100000"/>
              </a:lnSpc>
              <a:spcBef>
                <a:spcPts val="225"/>
              </a:spcBef>
              <a:buFontTx/>
              <a:buNone/>
              <a:defRPr lang="en-US" sz="1125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685778" rtl="0" eaLnBrk="1" latinLnBrk="0" hangingPunct="1">
              <a:lnSpc>
                <a:spcPct val="100000"/>
              </a:lnSpc>
              <a:spcBef>
                <a:spcPts val="225"/>
              </a:spcBef>
              <a:buFontTx/>
              <a:buNone/>
              <a:defRPr lang="en-US" sz="1125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081" y="1008063"/>
            <a:ext cx="6319838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64" y="4481895"/>
            <a:ext cx="1036919" cy="407147"/>
          </a:xfrm>
          <a:prstGeom prst="rect">
            <a:avLst/>
          </a:prstGeom>
          <a:solidFill>
            <a:srgbClr val="000000">
              <a:alpha val="27843"/>
            </a:srgbClr>
          </a:solidFill>
        </p:spPr>
      </p:pic>
    </p:spTree>
    <p:extLst>
      <p:ext uri="{BB962C8B-B14F-4D97-AF65-F5344CB8AC3E}">
        <p14:creationId xmlns:p14="http://schemas.microsoft.com/office/powerpoint/2010/main" val="214293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59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268081" y="1130401"/>
            <a:ext cx="63198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3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3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06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6701" y="1131888"/>
            <a:ext cx="307800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3585"/>
            <a:ext cx="6319837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09963" y="1131888"/>
            <a:ext cx="3078000" cy="3492500"/>
          </a:xfrm>
        </p:spPr>
        <p:txBody>
          <a:bodyPr>
            <a:noAutofit/>
          </a:bodyPr>
          <a:lstStyle>
            <a:lvl1pPr marL="8143" indent="0">
              <a:spcBef>
                <a:spcPts val="225"/>
              </a:spcBef>
              <a:spcAft>
                <a:spcPts val="225"/>
              </a:spcAft>
              <a:buFont typeface="Arial" pitchFamily="34" charset="0"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Font typeface="Arial" pitchFamily="34" charset="0"/>
              <a:buNone/>
              <a:defRPr/>
            </a:lvl3pPr>
            <a:lvl4pPr marL="1028667" indent="0">
              <a:buNone/>
              <a:defRPr/>
            </a:lvl4pPr>
            <a:lvl5pPr marL="137155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92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67300" y="1131888"/>
            <a:ext cx="6321052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  <a:lvl4pPr marL="1028667" indent="0">
              <a:buFontTx/>
              <a:buNone/>
              <a:defRPr>
                <a:latin typeface="Arial" panose="020B0604020202020204" pitchFamily="34" charset="0"/>
              </a:defRPr>
            </a:lvl4pPr>
            <a:lvl5pPr marL="1371556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69081" y="1708150"/>
            <a:ext cx="6319838" cy="2916238"/>
          </a:xfrm>
        </p:spPr>
        <p:txBody>
          <a:bodyPr/>
          <a:lstStyle>
            <a:lvl1pPr marL="0" indent="0">
              <a:buFontTx/>
              <a:buNone/>
              <a:defRPr/>
            </a:lvl1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46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67300" y="1131888"/>
            <a:ext cx="6321052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  <a:lvl4pPr marL="1028667" indent="0">
              <a:buFontTx/>
              <a:buNone/>
              <a:defRPr>
                <a:latin typeface="Arial" panose="020B0604020202020204" pitchFamily="34" charset="0"/>
              </a:defRPr>
            </a:lvl4pPr>
            <a:lvl5pPr marL="1371556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69081" y="1708150"/>
            <a:ext cx="6319838" cy="2916238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21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7300" y="1131888"/>
            <a:ext cx="3080738" cy="34925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7293" y="1131888"/>
            <a:ext cx="3080738" cy="34925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8615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69082" y="1131888"/>
            <a:ext cx="3078956" cy="3492500"/>
          </a:xfrm>
        </p:spPr>
        <p:txBody>
          <a:bodyPr>
            <a:noAutofit/>
          </a:bodyPr>
          <a:lstStyle>
            <a:lvl1pPr marL="169069" indent="-169069"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97293" y="1131888"/>
            <a:ext cx="3080738" cy="34925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7961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6701" y="1131888"/>
            <a:ext cx="307800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3585"/>
            <a:ext cx="6319837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09963" y="1131888"/>
            <a:ext cx="3078000" cy="3492500"/>
          </a:xfrm>
        </p:spPr>
        <p:txBody>
          <a:bodyPr>
            <a:noAutofit/>
          </a:bodyPr>
          <a:lstStyle>
            <a:lvl1pPr marL="8143" indent="0">
              <a:spcBef>
                <a:spcPts val="225"/>
              </a:spcBef>
              <a:spcAft>
                <a:spcPts val="225"/>
              </a:spcAft>
              <a:buFont typeface="Arial" pitchFamily="34" charset="0"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Font typeface="Arial" pitchFamily="34" charset="0"/>
              <a:buNone/>
              <a:defRPr/>
            </a:lvl3pPr>
            <a:lvl4pPr marL="1028667" indent="0">
              <a:buNone/>
              <a:defRPr/>
            </a:lvl4pPr>
            <a:lvl5pPr marL="137155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868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6759"/>
            <a:ext cx="6319837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131888"/>
            <a:ext cx="30813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509962" y="1131888"/>
            <a:ext cx="30813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506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Pictur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6759"/>
            <a:ext cx="6319837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9082" y="1131888"/>
            <a:ext cx="3078956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509962" y="1131888"/>
            <a:ext cx="30813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958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Picture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6759"/>
            <a:ext cx="6319837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09962" y="1131888"/>
            <a:ext cx="3078956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131888"/>
            <a:ext cx="30813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903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66700" y="1131888"/>
            <a:ext cx="6322219" cy="57626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851026"/>
            <a:ext cx="3081338" cy="2773363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509962" y="1851026"/>
            <a:ext cx="3081338" cy="2773363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64217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131889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3496361" y="1131889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266700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496361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785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6759"/>
            <a:ext cx="6319837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131888"/>
            <a:ext cx="30813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509962" y="1131888"/>
            <a:ext cx="30813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9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67892" y="1131889"/>
            <a:ext cx="308014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267892" y="2932114"/>
            <a:ext cx="308014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496361" y="1131889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496361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25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09963" y="1131889"/>
            <a:ext cx="3078956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09963" y="2932114"/>
            <a:ext cx="3078956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131889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266700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127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67892" y="1131889"/>
            <a:ext cx="308014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09962" y="1131889"/>
            <a:ext cx="307657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07581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266700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618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67892" y="2928773"/>
            <a:ext cx="3080148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09962" y="2928773"/>
            <a:ext cx="307657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07581" y="113188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266700" y="113188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65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66700" y="1131888"/>
            <a:ext cx="1488114" cy="133185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266700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1875009" y="1131888"/>
            <a:ext cx="1488114" cy="133185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1875009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483318" y="1131888"/>
            <a:ext cx="1488114" cy="133185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3483318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5091627" y="1131888"/>
            <a:ext cx="1488114" cy="133185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5091627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592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269082" y="1131888"/>
            <a:ext cx="1484710" cy="132715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1879997" y="1130300"/>
            <a:ext cx="1484709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482579" y="1130300"/>
            <a:ext cx="1493044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5100638" y="1130300"/>
            <a:ext cx="1485900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266700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1875009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3483318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5091627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061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269081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1558616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4137686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5427222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2848151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66700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1557005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847309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4137614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5427919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567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+fiv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268129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1557903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2847676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4137450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5427223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66700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9" hasCustomPrompt="1"/>
          </p:nvPr>
        </p:nvSpPr>
        <p:spPr>
          <a:xfrm>
            <a:off x="1557005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2847309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1" hasCustomPrompt="1"/>
          </p:nvPr>
        </p:nvSpPr>
        <p:spPr>
          <a:xfrm>
            <a:off x="4137614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5427919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298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269082" y="1909767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269082" y="3079748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269082" y="4249729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1884760" y="1909767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1884760" y="3079748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1884760" y="4249729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3482579" y="1909767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3482579" y="3079748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3482579" y="4249729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5098258" y="1909767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5098258" y="3079748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5098258" y="4249729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275878" y="1131888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1884187" y="1131888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52" hasCustomPrompt="1"/>
          </p:nvPr>
        </p:nvSpPr>
        <p:spPr>
          <a:xfrm>
            <a:off x="3492496" y="1131888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53" hasCustomPrompt="1"/>
          </p:nvPr>
        </p:nvSpPr>
        <p:spPr>
          <a:xfrm>
            <a:off x="5100805" y="1131888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275878" y="2301869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55" hasCustomPrompt="1"/>
          </p:nvPr>
        </p:nvSpPr>
        <p:spPr>
          <a:xfrm>
            <a:off x="1884187" y="2301869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56" hasCustomPrompt="1"/>
          </p:nvPr>
        </p:nvSpPr>
        <p:spPr>
          <a:xfrm>
            <a:off x="3492496" y="2301869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57" hasCustomPrompt="1"/>
          </p:nvPr>
        </p:nvSpPr>
        <p:spPr>
          <a:xfrm>
            <a:off x="5100805" y="2301869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58" hasCustomPrompt="1"/>
          </p:nvPr>
        </p:nvSpPr>
        <p:spPr>
          <a:xfrm>
            <a:off x="275878" y="3471851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59" hasCustomPrompt="1"/>
          </p:nvPr>
        </p:nvSpPr>
        <p:spPr>
          <a:xfrm>
            <a:off x="1884187" y="3471851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60" hasCustomPrompt="1"/>
          </p:nvPr>
        </p:nvSpPr>
        <p:spPr>
          <a:xfrm>
            <a:off x="3492496" y="3471851"/>
            <a:ext cx="1488114" cy="755787"/>
          </a:xfrm>
        </p:spPr>
        <p:txBody>
          <a:bodyPr>
            <a:noAutofit/>
          </a:bodyPr>
          <a:lstStyle>
            <a:lvl1pPr marL="0" marR="0" indent="0" algn="l" defTabSz="6857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Pct val="90000"/>
              <a:buFontTx/>
              <a:buNone/>
              <a:tabLst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marL="0" marR="0" lvl="0" indent="0" algn="l" defTabSz="6857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61" hasCustomPrompt="1"/>
          </p:nvPr>
        </p:nvSpPr>
        <p:spPr>
          <a:xfrm>
            <a:off x="5100805" y="3471851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15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266700" y="1131889"/>
            <a:ext cx="2025254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2415779" y="1131889"/>
            <a:ext cx="2025253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4562874" y="1131889"/>
            <a:ext cx="2025253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66700" y="2607754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2414913" y="2607754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4563126" y="2617665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317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Pictur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6759"/>
            <a:ext cx="6319837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9082" y="1131888"/>
            <a:ext cx="3078956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509962" y="1131888"/>
            <a:ext cx="30813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86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8"/>
          </p:nvPr>
        </p:nvSpPr>
        <p:spPr>
          <a:xfrm>
            <a:off x="2415779" y="1131889"/>
            <a:ext cx="2025253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9"/>
          </p:nvPr>
        </p:nvSpPr>
        <p:spPr>
          <a:xfrm>
            <a:off x="269082" y="1131889"/>
            <a:ext cx="2025253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30"/>
          </p:nvPr>
        </p:nvSpPr>
        <p:spPr>
          <a:xfrm>
            <a:off x="4561167" y="1131889"/>
            <a:ext cx="2025253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266700" y="2607754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414913" y="2607754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4563126" y="2617665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189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9082" y="3130860"/>
            <a:ext cx="6319837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082" y="1132191"/>
            <a:ext cx="6319837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8491"/>
            <a:ext cx="6319838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1943835" y="1217887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1943835" y="2211711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1943835" y="3217265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69081" y="1134013"/>
            <a:ext cx="1466100" cy="8424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269081" y="3130862"/>
            <a:ext cx="1466100" cy="8424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269081" y="2132437"/>
            <a:ext cx="1466100" cy="8424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397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9082" y="3130860"/>
            <a:ext cx="6319837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082" y="1132191"/>
            <a:ext cx="6319837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69081" y="1131889"/>
            <a:ext cx="146685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69081" y="2084389"/>
            <a:ext cx="146685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269081" y="3130551"/>
            <a:ext cx="146685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1943835" y="1217887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1943835" y="2211711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1943835" y="3217265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065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69082" y="1133480"/>
            <a:ext cx="6319837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9082" y="2809880"/>
            <a:ext cx="6319837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269081" y="3649242"/>
            <a:ext cx="1506194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269081" y="2812149"/>
            <a:ext cx="1506194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269081" y="1975307"/>
            <a:ext cx="1506194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269081" y="1138214"/>
            <a:ext cx="1506194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1943835" y="1195027"/>
            <a:ext cx="4536504" cy="6120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1943835" y="2028112"/>
            <a:ext cx="4536504" cy="6120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1943835" y="2861197"/>
            <a:ext cx="4536504" cy="6120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1943835" y="3694281"/>
            <a:ext cx="4536504" cy="6120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266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69082" y="1133480"/>
            <a:ext cx="6319837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9082" y="2809880"/>
            <a:ext cx="6319837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269081" y="1131888"/>
            <a:ext cx="1506141" cy="726096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269081" y="1978318"/>
            <a:ext cx="1506141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269081" y="2806676"/>
            <a:ext cx="1506141" cy="72223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269081" y="3649243"/>
            <a:ext cx="1506141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1943835" y="1195027"/>
            <a:ext cx="4536504" cy="612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1943835" y="3705613"/>
            <a:ext cx="4536504" cy="612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1943835" y="2868751"/>
            <a:ext cx="4536504" cy="612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8" hasCustomPrompt="1"/>
          </p:nvPr>
        </p:nvSpPr>
        <p:spPr>
          <a:xfrm>
            <a:off x="1943835" y="2031889"/>
            <a:ext cx="4536504" cy="612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721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69081" y="1129432"/>
            <a:ext cx="6319838" cy="34925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082" y="1129433"/>
            <a:ext cx="6319837" cy="1835907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lang="en-US" sz="11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lang="en-US" sz="1425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879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649" y="320569"/>
            <a:ext cx="6319270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9081" y="1131888"/>
            <a:ext cx="6319838" cy="3492500"/>
          </a:xfrm>
        </p:spPr>
        <p:txBody>
          <a:bodyPr>
            <a:noAutofit/>
          </a:bodyPr>
          <a:lstStyle>
            <a:lvl1pPr marL="171450" indent="-164306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249" y="1131888"/>
            <a:ext cx="3106173" cy="122039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lnSpc>
                <a:spcPts val="900"/>
              </a:lnSpc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073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big gap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9081" y="1131888"/>
            <a:ext cx="6319838" cy="3492500"/>
          </a:xfrm>
        </p:spPr>
        <p:txBody>
          <a:bodyPr>
            <a:noAutofit/>
          </a:bodyPr>
          <a:lstStyle>
            <a:lvl1pPr marL="171450" indent="-171450"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20569"/>
            <a:ext cx="6319838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2282" y="1131888"/>
            <a:ext cx="1916637" cy="3492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69602" y="1130859"/>
            <a:ext cx="3105821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55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8996" y="1131888"/>
            <a:ext cx="6319923" cy="3492500"/>
          </a:xfrm>
        </p:spPr>
        <p:txBody>
          <a:bodyPr>
            <a:noAutofit/>
          </a:bodyPr>
          <a:lstStyle>
            <a:lvl1pPr marL="171450" indent="-171450"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8995" y="1133246"/>
            <a:ext cx="3240968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0183" y="1133246"/>
            <a:ext cx="1916637" cy="34911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lnSpc>
                <a:spcPct val="100000"/>
              </a:lnSpc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090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bulleted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7295" y="1140638"/>
            <a:ext cx="6319838" cy="3492944"/>
          </a:xfrm>
        </p:spPr>
        <p:txBody>
          <a:bodyPr>
            <a:noAutofit/>
          </a:bodyPr>
          <a:lstStyle>
            <a:lvl1pPr marL="171450" indent="-164306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602" y="1130859"/>
            <a:ext cx="3105821" cy="383111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71919" y="1131888"/>
            <a:ext cx="1917000" cy="3492500"/>
          </a:xfrm>
        </p:spPr>
        <p:txBody>
          <a:bodyPr anchor="t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883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Picture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6759"/>
            <a:ext cx="6319837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09962" y="1131888"/>
            <a:ext cx="3078956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131888"/>
            <a:ext cx="30813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971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9081" y="1132474"/>
            <a:ext cx="6319838" cy="3491915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27" y="4918075"/>
            <a:ext cx="205737" cy="146288"/>
          </a:xfrm>
        </p:spPr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30" y="4918075"/>
            <a:ext cx="2171700" cy="146288"/>
          </a:xfrm>
        </p:spPr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081" y="1131889"/>
            <a:ext cx="6319838" cy="383111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spcAft>
                <a:spcPts val="225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41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+subhead+bulleted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7300" y="1129506"/>
            <a:ext cx="6319838" cy="3492500"/>
          </a:xfrm>
        </p:spPr>
        <p:txBody>
          <a:bodyPr>
            <a:noAutofit/>
          </a:bodyPr>
          <a:lstStyle>
            <a:lvl1pPr marL="167879" indent="-16787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313200"/>
            <a:ext cx="63207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5381" y="1131889"/>
            <a:ext cx="3110042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71919" y="1131888"/>
            <a:ext cx="1917000" cy="3492500"/>
          </a:xfrm>
        </p:spPr>
        <p:txBody>
          <a:bodyPr anchor="ctr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21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7300" y="1127125"/>
            <a:ext cx="6319838" cy="34925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313200"/>
            <a:ext cx="63207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081" y="1127125"/>
            <a:ext cx="3106342" cy="122039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69155" y="3363839"/>
            <a:ext cx="3106341" cy="90018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750"/>
            </a:lvl2pPr>
            <a:lvl3pPr marL="170839" indent="0">
              <a:buFontTx/>
              <a:buNone/>
              <a:defRPr sz="750"/>
            </a:lvl3pPr>
            <a:lvl4pPr marL="1028667" indent="0">
              <a:buFontTx/>
              <a:buNone/>
              <a:defRPr sz="750"/>
            </a:lvl4pPr>
            <a:lvl5pPr marL="1371556" indent="0">
              <a:buFontTx/>
              <a:buNone/>
              <a:defRPr sz="750"/>
            </a:lvl5pPr>
          </a:lstStyle>
          <a:p>
            <a:pPr lvl="0"/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4264025"/>
            <a:ext cx="3105413" cy="359158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01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7300" y="1131888"/>
            <a:ext cx="6319838" cy="3492500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spcAft>
                <a:spcPts val="225"/>
              </a:spcAft>
              <a:defRPr/>
            </a:lvl1pPr>
            <a:lvl2pPr>
              <a:spcBef>
                <a:spcPts val="225"/>
              </a:spcBef>
              <a:spcAft>
                <a:spcPts val="225"/>
              </a:spcAft>
              <a:defRPr/>
            </a:lvl2pPr>
            <a:lvl3pPr>
              <a:spcBef>
                <a:spcPts val="225"/>
              </a:spcBef>
              <a:spcAft>
                <a:spcPts val="225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313200"/>
            <a:ext cx="632161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0009" y="1131888"/>
            <a:ext cx="3105413" cy="122039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lang="en-US" sz="11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lang="en-US" sz="1425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70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2141"/>
            <a:ext cx="6319838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4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728"/>
            <a:ext cx="6319838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269601" y="1131888"/>
            <a:ext cx="3078437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269601" y="2959617"/>
            <a:ext cx="3078437" cy="165600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509963" y="1131888"/>
            <a:ext cx="3078956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819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269601" y="2968626"/>
            <a:ext cx="3078437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509963" y="1131888"/>
            <a:ext cx="3078956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269082" y="1131888"/>
            <a:ext cx="3078956" cy="16558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493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8491"/>
            <a:ext cx="6319838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69081" y="1131888"/>
            <a:ext cx="353700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255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44959" y="1131888"/>
            <a:ext cx="3536816" cy="999418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044775" y="2162562"/>
            <a:ext cx="3537000" cy="24846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1500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78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243"/>
            <a:ext cx="6319838" cy="67277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082" y="1131888"/>
            <a:ext cx="2485127" cy="1220390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spcAft>
                <a:spcPts val="225"/>
              </a:spcAft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spcBef>
                <a:spcPts val="225"/>
              </a:spcBef>
              <a:spcAft>
                <a:spcPts val="225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1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66700" y="1131888"/>
            <a:ext cx="6322219" cy="57626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851026"/>
            <a:ext cx="3081338" cy="2773363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509962" y="1851026"/>
            <a:ext cx="3081338" cy="2773363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3989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tr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52512" y="1469759"/>
            <a:ext cx="5536406" cy="720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277025" y="1131888"/>
            <a:ext cx="621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875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2pPr>
            <a:lvl3pPr marL="170839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3pPr>
            <a:lvl4pPr marL="1028667" indent="0">
              <a:buNone/>
              <a:defRPr sz="1875">
                <a:solidFill>
                  <a:schemeClr val="accent4"/>
                </a:solidFill>
                <a:latin typeface="+mn-lt"/>
              </a:defRPr>
            </a:lvl4pPr>
            <a:lvl5pPr marL="1371556" indent="0">
              <a:buNone/>
              <a:defRPr sz="1875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1" name="ContentsNumber2"/>
          <p:cNvSpPr>
            <a:spLocks noGrp="1"/>
          </p:cNvSpPr>
          <p:nvPr>
            <p:ph type="body" sz="quarter" idx="24" hasCustomPrompt="1"/>
          </p:nvPr>
        </p:nvSpPr>
        <p:spPr>
          <a:xfrm>
            <a:off x="277025" y="2361407"/>
            <a:ext cx="621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875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2pPr>
            <a:lvl3pPr marL="170839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3pPr>
            <a:lvl4pPr marL="1028667" indent="0">
              <a:buNone/>
              <a:defRPr sz="1875">
                <a:solidFill>
                  <a:schemeClr val="accent4"/>
                </a:solidFill>
                <a:latin typeface="+mn-lt"/>
              </a:defRPr>
            </a:lvl4pPr>
            <a:lvl5pPr marL="1371556" indent="0">
              <a:buNone/>
              <a:defRPr sz="1875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3" name="ContentsNumber3"/>
          <p:cNvSpPr>
            <a:spLocks noGrp="1"/>
          </p:cNvSpPr>
          <p:nvPr>
            <p:ph type="body" sz="quarter" idx="26" hasCustomPrompt="1"/>
          </p:nvPr>
        </p:nvSpPr>
        <p:spPr>
          <a:xfrm>
            <a:off x="277025" y="3590925"/>
            <a:ext cx="621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875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2pPr>
            <a:lvl3pPr marL="170839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3pPr>
            <a:lvl4pPr marL="1028667" indent="0">
              <a:buNone/>
              <a:defRPr sz="1875">
                <a:solidFill>
                  <a:schemeClr val="accent4"/>
                </a:solidFill>
                <a:latin typeface="+mn-lt"/>
              </a:defRPr>
            </a:lvl4pPr>
            <a:lvl5pPr marL="1371556" indent="0">
              <a:buNone/>
              <a:defRPr sz="1875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4" name="ContentsTitle1"/>
          <p:cNvSpPr>
            <a:spLocks noGrp="1"/>
          </p:cNvSpPr>
          <p:nvPr>
            <p:ph type="body" sz="quarter" idx="27"/>
          </p:nvPr>
        </p:nvSpPr>
        <p:spPr>
          <a:xfrm>
            <a:off x="1052512" y="1131889"/>
            <a:ext cx="5536406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6" name="ContentsTitle2"/>
          <p:cNvSpPr>
            <a:spLocks noGrp="1"/>
          </p:cNvSpPr>
          <p:nvPr>
            <p:ph type="body" sz="quarter" idx="29"/>
          </p:nvPr>
        </p:nvSpPr>
        <p:spPr>
          <a:xfrm>
            <a:off x="1052512" y="2361408"/>
            <a:ext cx="5536406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8" name="ContentsTitle3"/>
          <p:cNvSpPr>
            <a:spLocks noGrp="1"/>
          </p:cNvSpPr>
          <p:nvPr>
            <p:ph type="body" sz="quarter" idx="31"/>
          </p:nvPr>
        </p:nvSpPr>
        <p:spPr>
          <a:xfrm>
            <a:off x="1046250" y="3590925"/>
            <a:ext cx="5536406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1052513" y="3914435"/>
            <a:ext cx="5536406" cy="720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052513" y="2692097"/>
            <a:ext cx="5536406" cy="720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083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69081" y="1562040"/>
            <a:ext cx="6319838" cy="3062349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170840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269082" y="1131889"/>
            <a:ext cx="6319837" cy="43015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14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204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269082" y="1131888"/>
            <a:ext cx="3078956" cy="3490512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3509963" y="1131888"/>
            <a:ext cx="3078956" cy="3490512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600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 two columns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269082" y="1131888"/>
            <a:ext cx="3078956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3509962" y="1131888"/>
            <a:ext cx="3078956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31559" y="4197932"/>
            <a:ext cx="2754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25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125">
                <a:solidFill>
                  <a:schemeClr val="accent1"/>
                </a:solidFill>
                <a:latin typeface="+mn-lt"/>
              </a:defRPr>
            </a:lvl2pPr>
            <a:lvl3pPr>
              <a:defRPr sz="1125">
                <a:solidFill>
                  <a:schemeClr val="accent1"/>
                </a:solidFill>
                <a:latin typeface="+mn-lt"/>
              </a:defRPr>
            </a:lvl3pPr>
            <a:lvl4pPr>
              <a:defRPr sz="1125">
                <a:solidFill>
                  <a:schemeClr val="accent1"/>
                </a:solidFill>
                <a:latin typeface="+mn-lt"/>
              </a:defRPr>
            </a:lvl4pPr>
            <a:lvl5pPr>
              <a:defRPr sz="1125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672440" y="4197932"/>
            <a:ext cx="2754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25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125">
                <a:solidFill>
                  <a:schemeClr val="accent1"/>
                </a:solidFill>
                <a:latin typeface="+mn-lt"/>
              </a:defRPr>
            </a:lvl2pPr>
            <a:lvl3pPr>
              <a:defRPr sz="1125">
                <a:solidFill>
                  <a:schemeClr val="accent1"/>
                </a:solidFill>
                <a:latin typeface="+mn-lt"/>
              </a:defRPr>
            </a:lvl3pPr>
            <a:lvl4pPr>
              <a:defRPr sz="1125">
                <a:solidFill>
                  <a:schemeClr val="accent1"/>
                </a:solidFill>
                <a:latin typeface="+mn-lt"/>
              </a:defRPr>
            </a:lvl4pPr>
            <a:lvl5pPr>
              <a:defRPr sz="1125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92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6700" y="1131888"/>
            <a:ext cx="2055019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6759"/>
            <a:ext cx="6319837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2483644" y="1131888"/>
            <a:ext cx="4105274" cy="3492500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741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36281" y="1131888"/>
            <a:ext cx="2052638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269082" y="1131888"/>
            <a:ext cx="4105274" cy="3492500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90258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67892" y="1131889"/>
            <a:ext cx="208002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267892" y="2932114"/>
            <a:ext cx="208002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2483644" y="1131888"/>
            <a:ext cx="4105274" cy="1691890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2483644" y="2932498"/>
            <a:ext cx="4105274" cy="1691890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507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131889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3496361" y="1131889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266700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496361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22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67892" y="1131889"/>
            <a:ext cx="308014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267892" y="2932114"/>
            <a:ext cx="308014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496361" y="1131889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496361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14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09963" y="1131889"/>
            <a:ext cx="3078956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09963" y="2932114"/>
            <a:ext cx="3078956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131889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266700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052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69081" y="0"/>
            <a:ext cx="6319838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269081" y="2382762"/>
            <a:ext cx="6319838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03622" y="2528924"/>
            <a:ext cx="6028136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03623" y="3857620"/>
            <a:ext cx="6027435" cy="763200"/>
          </a:xfrm>
        </p:spPr>
        <p:txBody>
          <a:bodyPr>
            <a:noAutofit/>
          </a:bodyPr>
          <a:lstStyle>
            <a:lvl1pPr marL="222455" indent="-214313">
              <a:spcBef>
                <a:spcPts val="225"/>
              </a:spcBef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425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70840" indent="0">
              <a:buFontTx/>
              <a:buNone/>
              <a:defRPr/>
            </a:lvl3pPr>
          </a:lstStyle>
          <a:p>
            <a:pPr marL="8143" lvl="0" indent="0" algn="l" defTabSz="685778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1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67892" y="1131889"/>
            <a:ext cx="308014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09962" y="1131889"/>
            <a:ext cx="307657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07581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266700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391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67892" y="2928773"/>
            <a:ext cx="3080148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09962" y="2928773"/>
            <a:ext cx="307657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07581" y="113188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266700" y="113188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85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66700" y="1131888"/>
            <a:ext cx="1488114" cy="133185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266700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1875009" y="1131888"/>
            <a:ext cx="1488114" cy="133185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1875009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483318" y="1131888"/>
            <a:ext cx="1488114" cy="133185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3483318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5091627" y="1131888"/>
            <a:ext cx="1488114" cy="133185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5091627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8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269082" y="1131888"/>
            <a:ext cx="1484710" cy="132715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1879997" y="1130300"/>
            <a:ext cx="1484709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482579" y="1130300"/>
            <a:ext cx="1493044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5100638" y="1130300"/>
            <a:ext cx="1485900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266700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1875009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3483318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5091627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65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269081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1558616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4137686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5427222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2848151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66700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1557005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847309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4137614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5427919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88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+fiv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268129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1557903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2847676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4137450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5427223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66700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9" hasCustomPrompt="1"/>
          </p:nvPr>
        </p:nvSpPr>
        <p:spPr>
          <a:xfrm>
            <a:off x="1557005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2847309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1" hasCustomPrompt="1"/>
          </p:nvPr>
        </p:nvSpPr>
        <p:spPr>
          <a:xfrm>
            <a:off x="4137614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5427919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80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269082" y="1909767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269082" y="3079748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269082" y="4249729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1884760" y="1909767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1884760" y="3079748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1884760" y="4249729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3482579" y="1909767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3482579" y="3079748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3482579" y="4249729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5098258" y="1909767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5098258" y="3079748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5098258" y="4249729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275878" y="1131888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1884187" y="1131888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52" hasCustomPrompt="1"/>
          </p:nvPr>
        </p:nvSpPr>
        <p:spPr>
          <a:xfrm>
            <a:off x="3492496" y="1131888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53" hasCustomPrompt="1"/>
          </p:nvPr>
        </p:nvSpPr>
        <p:spPr>
          <a:xfrm>
            <a:off x="5100805" y="1131888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275878" y="2301869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55" hasCustomPrompt="1"/>
          </p:nvPr>
        </p:nvSpPr>
        <p:spPr>
          <a:xfrm>
            <a:off x="1884187" y="2301869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56" hasCustomPrompt="1"/>
          </p:nvPr>
        </p:nvSpPr>
        <p:spPr>
          <a:xfrm>
            <a:off x="3492496" y="2301869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57" hasCustomPrompt="1"/>
          </p:nvPr>
        </p:nvSpPr>
        <p:spPr>
          <a:xfrm>
            <a:off x="5100805" y="2301869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58" hasCustomPrompt="1"/>
          </p:nvPr>
        </p:nvSpPr>
        <p:spPr>
          <a:xfrm>
            <a:off x="275878" y="3471851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59" hasCustomPrompt="1"/>
          </p:nvPr>
        </p:nvSpPr>
        <p:spPr>
          <a:xfrm>
            <a:off x="1884187" y="3471851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60" hasCustomPrompt="1"/>
          </p:nvPr>
        </p:nvSpPr>
        <p:spPr>
          <a:xfrm>
            <a:off x="3492496" y="3471851"/>
            <a:ext cx="1488114" cy="755787"/>
          </a:xfrm>
        </p:spPr>
        <p:txBody>
          <a:bodyPr>
            <a:noAutofit/>
          </a:bodyPr>
          <a:lstStyle>
            <a:lvl1pPr marL="0" marR="0" indent="0" algn="l" defTabSz="6857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Pct val="90000"/>
              <a:buFontTx/>
              <a:buNone/>
              <a:tabLst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marL="0" marR="0" lvl="0" indent="0" algn="l" defTabSz="6857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61" hasCustomPrompt="1"/>
          </p:nvPr>
        </p:nvSpPr>
        <p:spPr>
          <a:xfrm>
            <a:off x="5100805" y="3471851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916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266700" y="1131889"/>
            <a:ext cx="2025254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2415779" y="1131889"/>
            <a:ext cx="2025253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4562874" y="1131889"/>
            <a:ext cx="2025253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66700" y="2607754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2414913" y="2607754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4563126" y="2617665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87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28"/>
          </p:nvPr>
        </p:nvSpPr>
        <p:spPr>
          <a:xfrm>
            <a:off x="2415779" y="1131889"/>
            <a:ext cx="2025253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9"/>
          </p:nvPr>
        </p:nvSpPr>
        <p:spPr>
          <a:xfrm>
            <a:off x="269082" y="1131889"/>
            <a:ext cx="2025253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30"/>
          </p:nvPr>
        </p:nvSpPr>
        <p:spPr>
          <a:xfrm>
            <a:off x="4561167" y="1131889"/>
            <a:ext cx="2025253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266700" y="2607754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414913" y="2607754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4563126" y="2617665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292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9082" y="3130860"/>
            <a:ext cx="6319837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082" y="1132191"/>
            <a:ext cx="6319837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8491"/>
            <a:ext cx="6319838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1943835" y="1217887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1943835" y="2211711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1943835" y="3217265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69081" y="1134013"/>
            <a:ext cx="1466100" cy="8424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269081" y="3130862"/>
            <a:ext cx="1466100" cy="8424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269081" y="2132437"/>
            <a:ext cx="1466100" cy="8424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6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69081" y="0"/>
            <a:ext cx="6319838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269081" y="2382762"/>
            <a:ext cx="6319838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269081" y="2383155"/>
            <a:ext cx="6319838" cy="238410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latin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98567" y="2528924"/>
            <a:ext cx="602666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269081" y="2318085"/>
            <a:ext cx="6319838" cy="650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081" y="0"/>
            <a:ext cx="6319838" cy="5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975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8566" y="3858142"/>
            <a:ext cx="6025964" cy="761485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4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2050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71" y="149439"/>
            <a:ext cx="815782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9082" y="3130860"/>
            <a:ext cx="6319837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082" y="1132191"/>
            <a:ext cx="6319837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69081" y="1131889"/>
            <a:ext cx="146685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69081" y="2084389"/>
            <a:ext cx="146685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269081" y="3130551"/>
            <a:ext cx="146685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1943835" y="1217887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1943835" y="2211711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1943835" y="3217265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53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69082" y="1133480"/>
            <a:ext cx="6319837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9082" y="2809880"/>
            <a:ext cx="6319837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269081" y="3649242"/>
            <a:ext cx="1506194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269081" y="2812149"/>
            <a:ext cx="1506194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269081" y="1975307"/>
            <a:ext cx="1506194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269081" y="1138214"/>
            <a:ext cx="1506194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1943835" y="1195027"/>
            <a:ext cx="4536504" cy="6120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1943835" y="2028112"/>
            <a:ext cx="4536504" cy="6120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1943835" y="2861197"/>
            <a:ext cx="4536504" cy="6120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1943835" y="3694281"/>
            <a:ext cx="4536504" cy="6120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93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69082" y="1133480"/>
            <a:ext cx="6319837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9082" y="2809880"/>
            <a:ext cx="6319837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269081" y="1131888"/>
            <a:ext cx="1506141" cy="726096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269081" y="1978318"/>
            <a:ext cx="1506141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269081" y="2806676"/>
            <a:ext cx="1506141" cy="72223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269081" y="3649243"/>
            <a:ext cx="1506141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1943835" y="1195027"/>
            <a:ext cx="4536504" cy="612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1943835" y="3705613"/>
            <a:ext cx="4536504" cy="612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1943835" y="2868751"/>
            <a:ext cx="4536504" cy="612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8" hasCustomPrompt="1"/>
          </p:nvPr>
        </p:nvSpPr>
        <p:spPr>
          <a:xfrm>
            <a:off x="1943835" y="2031889"/>
            <a:ext cx="4536504" cy="612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08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69081" y="1129432"/>
            <a:ext cx="6319838" cy="34925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082" y="1129433"/>
            <a:ext cx="6319837" cy="1835907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lang="en-US" sz="11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lang="en-US" sz="1425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915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649" y="320569"/>
            <a:ext cx="6319270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9081" y="1131888"/>
            <a:ext cx="6319838" cy="3492500"/>
          </a:xfrm>
        </p:spPr>
        <p:txBody>
          <a:bodyPr>
            <a:noAutofit/>
          </a:bodyPr>
          <a:lstStyle>
            <a:lvl1pPr marL="171450" indent="-164306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249" y="1131888"/>
            <a:ext cx="3106173" cy="122039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lnSpc>
                <a:spcPts val="900"/>
              </a:lnSpc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50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big gap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9081" y="1131888"/>
            <a:ext cx="6319838" cy="3492500"/>
          </a:xfrm>
        </p:spPr>
        <p:txBody>
          <a:bodyPr>
            <a:noAutofit/>
          </a:bodyPr>
          <a:lstStyle>
            <a:lvl1pPr marL="171450" indent="-171450"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20569"/>
            <a:ext cx="6319838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2282" y="1131888"/>
            <a:ext cx="1916637" cy="3492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69602" y="1130859"/>
            <a:ext cx="3105821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91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8996" y="1131888"/>
            <a:ext cx="6319923" cy="3492500"/>
          </a:xfrm>
        </p:spPr>
        <p:txBody>
          <a:bodyPr>
            <a:noAutofit/>
          </a:bodyPr>
          <a:lstStyle>
            <a:lvl1pPr marL="171450" indent="-171450"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8995" y="1133246"/>
            <a:ext cx="3240968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0183" y="1133246"/>
            <a:ext cx="1916637" cy="34911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lnSpc>
                <a:spcPct val="100000"/>
              </a:lnSpc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95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bulleted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7295" y="1140638"/>
            <a:ext cx="6319838" cy="3492944"/>
          </a:xfrm>
        </p:spPr>
        <p:txBody>
          <a:bodyPr>
            <a:noAutofit/>
          </a:bodyPr>
          <a:lstStyle>
            <a:lvl1pPr marL="171450" indent="-164306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602" y="1130859"/>
            <a:ext cx="3105821" cy="383111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71919" y="1131888"/>
            <a:ext cx="1917000" cy="3492500"/>
          </a:xfrm>
        </p:spPr>
        <p:txBody>
          <a:bodyPr anchor="t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5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9081" y="1132474"/>
            <a:ext cx="6319838" cy="3491915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27" y="4918075"/>
            <a:ext cx="205737" cy="146288"/>
          </a:xfrm>
        </p:spPr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30" y="4918075"/>
            <a:ext cx="2171700" cy="146288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081" y="1131889"/>
            <a:ext cx="6319838" cy="383111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spcAft>
                <a:spcPts val="225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6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+subhead+bulleted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7300" y="1129506"/>
            <a:ext cx="6319838" cy="3492500"/>
          </a:xfrm>
        </p:spPr>
        <p:txBody>
          <a:bodyPr>
            <a:noAutofit/>
          </a:bodyPr>
          <a:lstStyle>
            <a:lvl1pPr marL="167879" indent="-16787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313200"/>
            <a:ext cx="63207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5381" y="1131889"/>
            <a:ext cx="3110042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71919" y="1131888"/>
            <a:ext cx="1917000" cy="3492500"/>
          </a:xfrm>
        </p:spPr>
        <p:txBody>
          <a:bodyPr anchor="ctr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269081" y="1131888"/>
            <a:ext cx="6319838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latin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69081" y="1311276"/>
            <a:ext cx="6319838" cy="3313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 b="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 b="0">
                <a:solidFill>
                  <a:schemeClr val="accent4"/>
                </a:solidFill>
              </a:defRPr>
            </a:lvl2pPr>
            <a:lvl3pPr marL="0" indent="0">
              <a:spcBef>
                <a:spcPts val="3750"/>
              </a:spcBef>
              <a:buFont typeface="Arial" panose="020B0604020202020204" pitchFamily="34" charset="0"/>
              <a:buChar char="—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24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7300" y="1127125"/>
            <a:ext cx="6319838" cy="34925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313200"/>
            <a:ext cx="63207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081" y="1127125"/>
            <a:ext cx="3106342" cy="122039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69155" y="3363839"/>
            <a:ext cx="3106341" cy="90018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750"/>
            </a:lvl2pPr>
            <a:lvl3pPr marL="170839" indent="0">
              <a:buFontTx/>
              <a:buNone/>
              <a:defRPr sz="750"/>
            </a:lvl3pPr>
            <a:lvl4pPr marL="1028667" indent="0">
              <a:buFontTx/>
              <a:buNone/>
              <a:defRPr sz="750"/>
            </a:lvl4pPr>
            <a:lvl5pPr marL="1371556" indent="0">
              <a:buFontTx/>
              <a:buNone/>
              <a:defRPr sz="750"/>
            </a:lvl5pPr>
          </a:lstStyle>
          <a:p>
            <a:pPr lvl="0"/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4264025"/>
            <a:ext cx="3105413" cy="359158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72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7300" y="1131888"/>
            <a:ext cx="6319838" cy="3492500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spcAft>
                <a:spcPts val="225"/>
              </a:spcAft>
              <a:defRPr/>
            </a:lvl1pPr>
            <a:lvl2pPr>
              <a:spcBef>
                <a:spcPts val="225"/>
              </a:spcBef>
              <a:spcAft>
                <a:spcPts val="225"/>
              </a:spcAft>
              <a:defRPr/>
            </a:lvl2pPr>
            <a:lvl3pPr>
              <a:spcBef>
                <a:spcPts val="225"/>
              </a:spcBef>
              <a:spcAft>
                <a:spcPts val="225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313200"/>
            <a:ext cx="632161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0009" y="1131888"/>
            <a:ext cx="3105413" cy="122039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lang="en-US" sz="11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lang="en-US" sz="1425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27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2141"/>
            <a:ext cx="6319838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2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728"/>
            <a:ext cx="6319838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269601" y="1131888"/>
            <a:ext cx="3078437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269601" y="2959617"/>
            <a:ext cx="3078437" cy="165600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509963" y="1131888"/>
            <a:ext cx="3078956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41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269601" y="2968626"/>
            <a:ext cx="3078437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509963" y="1131888"/>
            <a:ext cx="3078956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269082" y="1131888"/>
            <a:ext cx="3078956" cy="16558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5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8491"/>
            <a:ext cx="6319838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69081" y="1131888"/>
            <a:ext cx="353700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44959" y="1131888"/>
            <a:ext cx="3536816" cy="999418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044775" y="2162562"/>
            <a:ext cx="3537000" cy="24846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1500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243"/>
            <a:ext cx="6319838" cy="67277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082" y="1131888"/>
            <a:ext cx="2485127" cy="1220390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spcAft>
                <a:spcPts val="225"/>
              </a:spcAft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spcBef>
                <a:spcPts val="225"/>
              </a:spcBef>
              <a:spcAft>
                <a:spcPts val="225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10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tr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52512" y="1469759"/>
            <a:ext cx="5536406" cy="720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277025" y="1131888"/>
            <a:ext cx="621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875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2pPr>
            <a:lvl3pPr marL="170839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3pPr>
            <a:lvl4pPr marL="1028667" indent="0">
              <a:buNone/>
              <a:defRPr sz="1875">
                <a:solidFill>
                  <a:schemeClr val="accent4"/>
                </a:solidFill>
                <a:latin typeface="+mn-lt"/>
              </a:defRPr>
            </a:lvl4pPr>
            <a:lvl5pPr marL="1371556" indent="0">
              <a:buNone/>
              <a:defRPr sz="1875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1" name="ContentsNumber2"/>
          <p:cNvSpPr>
            <a:spLocks noGrp="1"/>
          </p:cNvSpPr>
          <p:nvPr>
            <p:ph type="body" sz="quarter" idx="24" hasCustomPrompt="1"/>
          </p:nvPr>
        </p:nvSpPr>
        <p:spPr>
          <a:xfrm>
            <a:off x="277025" y="2361407"/>
            <a:ext cx="621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875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2pPr>
            <a:lvl3pPr marL="170839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3pPr>
            <a:lvl4pPr marL="1028667" indent="0">
              <a:buNone/>
              <a:defRPr sz="1875">
                <a:solidFill>
                  <a:schemeClr val="accent4"/>
                </a:solidFill>
                <a:latin typeface="+mn-lt"/>
              </a:defRPr>
            </a:lvl4pPr>
            <a:lvl5pPr marL="1371556" indent="0">
              <a:buNone/>
              <a:defRPr sz="1875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3" name="ContentsNumber3"/>
          <p:cNvSpPr>
            <a:spLocks noGrp="1"/>
          </p:cNvSpPr>
          <p:nvPr>
            <p:ph type="body" sz="quarter" idx="26" hasCustomPrompt="1"/>
          </p:nvPr>
        </p:nvSpPr>
        <p:spPr>
          <a:xfrm>
            <a:off x="277025" y="3590925"/>
            <a:ext cx="621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875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2pPr>
            <a:lvl3pPr marL="170839" indent="0">
              <a:buFont typeface="Arial" pitchFamily="34" charset="0"/>
              <a:buNone/>
              <a:defRPr sz="1875">
                <a:solidFill>
                  <a:schemeClr val="accent4"/>
                </a:solidFill>
                <a:latin typeface="+mn-lt"/>
              </a:defRPr>
            </a:lvl3pPr>
            <a:lvl4pPr marL="1028667" indent="0">
              <a:buNone/>
              <a:defRPr sz="1875">
                <a:solidFill>
                  <a:schemeClr val="accent4"/>
                </a:solidFill>
                <a:latin typeface="+mn-lt"/>
              </a:defRPr>
            </a:lvl4pPr>
            <a:lvl5pPr marL="1371556" indent="0">
              <a:buNone/>
              <a:defRPr sz="1875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4" name="ContentsTitle1"/>
          <p:cNvSpPr>
            <a:spLocks noGrp="1"/>
          </p:cNvSpPr>
          <p:nvPr>
            <p:ph type="body" sz="quarter" idx="27"/>
          </p:nvPr>
        </p:nvSpPr>
        <p:spPr>
          <a:xfrm>
            <a:off x="1052512" y="1131889"/>
            <a:ext cx="5536406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6" name="ContentsTitle2"/>
          <p:cNvSpPr>
            <a:spLocks noGrp="1"/>
          </p:cNvSpPr>
          <p:nvPr>
            <p:ph type="body" sz="quarter" idx="29"/>
          </p:nvPr>
        </p:nvSpPr>
        <p:spPr>
          <a:xfrm>
            <a:off x="1052512" y="2361408"/>
            <a:ext cx="5536406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8" name="ContentsTitle3"/>
          <p:cNvSpPr>
            <a:spLocks noGrp="1"/>
          </p:cNvSpPr>
          <p:nvPr>
            <p:ph type="body" sz="quarter" idx="31"/>
          </p:nvPr>
        </p:nvSpPr>
        <p:spPr>
          <a:xfrm>
            <a:off x="1046250" y="3590925"/>
            <a:ext cx="5536406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1052513" y="3914435"/>
            <a:ext cx="5536406" cy="720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052513" y="2692097"/>
            <a:ext cx="5536406" cy="720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66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69081" y="1562040"/>
            <a:ext cx="6319838" cy="3062349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170840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269082" y="1131889"/>
            <a:ext cx="6319837" cy="43015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91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ing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9081" y="3068870"/>
            <a:ext cx="6319838" cy="16983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81" y="3000299"/>
            <a:ext cx="6319838" cy="685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latin typeface="Arial" panose="020B0604020202020204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3623" y="3772204"/>
            <a:ext cx="5961570" cy="8521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3623" y="3137607"/>
            <a:ext cx="5961569" cy="634596"/>
          </a:xfrm>
        </p:spPr>
        <p:txBody>
          <a:bodyPr>
            <a:noAutofit/>
          </a:bodyPr>
          <a:lstStyle>
            <a:lvl1pPr marL="0" indent="0">
              <a:lnSpc>
                <a:spcPts val="219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 cap="all" baseline="0">
                <a:solidFill>
                  <a:srgbClr val="007360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ts val="219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 b="0" cap="all" baseline="0">
                <a:solidFill>
                  <a:srgbClr val="5FA39A"/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380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5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204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269082" y="1131888"/>
            <a:ext cx="3078956" cy="3490512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3509963" y="1131888"/>
            <a:ext cx="3078956" cy="3490512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34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 two columns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269082" y="1131888"/>
            <a:ext cx="3078956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3509962" y="1131888"/>
            <a:ext cx="3078956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31559" y="4197932"/>
            <a:ext cx="2754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25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125">
                <a:solidFill>
                  <a:schemeClr val="accent1"/>
                </a:solidFill>
                <a:latin typeface="+mn-lt"/>
              </a:defRPr>
            </a:lvl2pPr>
            <a:lvl3pPr>
              <a:defRPr sz="1125">
                <a:solidFill>
                  <a:schemeClr val="accent1"/>
                </a:solidFill>
                <a:latin typeface="+mn-lt"/>
              </a:defRPr>
            </a:lvl3pPr>
            <a:lvl4pPr>
              <a:defRPr sz="1125">
                <a:solidFill>
                  <a:schemeClr val="accent1"/>
                </a:solidFill>
                <a:latin typeface="+mn-lt"/>
              </a:defRPr>
            </a:lvl4pPr>
            <a:lvl5pPr>
              <a:defRPr sz="1125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672440" y="4197932"/>
            <a:ext cx="2754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25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125">
                <a:solidFill>
                  <a:schemeClr val="accent1"/>
                </a:solidFill>
                <a:latin typeface="+mn-lt"/>
              </a:defRPr>
            </a:lvl2pPr>
            <a:lvl3pPr>
              <a:defRPr sz="1125">
                <a:solidFill>
                  <a:schemeClr val="accent1"/>
                </a:solidFill>
                <a:latin typeface="+mn-lt"/>
              </a:defRPr>
            </a:lvl3pPr>
            <a:lvl4pPr>
              <a:defRPr sz="1125">
                <a:solidFill>
                  <a:schemeClr val="accent1"/>
                </a:solidFill>
                <a:latin typeface="+mn-lt"/>
              </a:defRPr>
            </a:lvl4pPr>
            <a:lvl5pPr>
              <a:defRPr sz="1125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6700" y="1131888"/>
            <a:ext cx="2055019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6759"/>
            <a:ext cx="6319837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2483644" y="1131888"/>
            <a:ext cx="4105274" cy="3492500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11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36281" y="1131888"/>
            <a:ext cx="2052638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269082" y="1131888"/>
            <a:ext cx="4105274" cy="3492500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2195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67892" y="1131889"/>
            <a:ext cx="208002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267892" y="2932114"/>
            <a:ext cx="208002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2483644" y="1131888"/>
            <a:ext cx="4105274" cy="1691890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2483644" y="2932498"/>
            <a:ext cx="4105274" cy="1691890"/>
          </a:xfrm>
        </p:spPr>
        <p:txBody>
          <a:bodyPr>
            <a:noAutofit/>
          </a:bodyPr>
          <a:lstStyle>
            <a:lvl1pPr marL="170260" indent="-1702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24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98567" y="2528924"/>
            <a:ext cx="602666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17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266400"/>
            <a:ext cx="6319838" cy="67225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World Congress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53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69081" y="0"/>
            <a:ext cx="6319838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269081" y="2382762"/>
            <a:ext cx="6319838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03622" y="2528924"/>
            <a:ext cx="6028136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03623" y="3857620"/>
            <a:ext cx="6027435" cy="763200"/>
          </a:xfrm>
        </p:spPr>
        <p:txBody>
          <a:bodyPr>
            <a:noAutofit/>
          </a:bodyPr>
          <a:lstStyle>
            <a:lvl1pPr marL="222455" indent="-214313">
              <a:spcBef>
                <a:spcPts val="225"/>
              </a:spcBef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425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70840" indent="0">
              <a:buFontTx/>
              <a:buNone/>
              <a:defRPr/>
            </a:lvl3pPr>
          </a:lstStyle>
          <a:p>
            <a:pPr marL="8143" lvl="0" indent="0" algn="l" defTabSz="685778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77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269081" y="0"/>
            <a:ext cx="6319838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269081" y="2382762"/>
            <a:ext cx="6319838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269081" y="2383155"/>
            <a:ext cx="6319838" cy="2384108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98567" y="2528924"/>
            <a:ext cx="602666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269081" y="2318085"/>
            <a:ext cx="6319838" cy="650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081" y="0"/>
            <a:ext cx="6319838" cy="5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975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8566" y="3858142"/>
            <a:ext cx="6025964" cy="761485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4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2050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71" y="149439"/>
            <a:ext cx="815782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5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81" y="1131888"/>
            <a:ext cx="6319838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69081" y="1311276"/>
            <a:ext cx="6319838" cy="3313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 b="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 b="0">
                <a:solidFill>
                  <a:schemeClr val="accent4"/>
                </a:solidFill>
              </a:defRPr>
            </a:lvl2pPr>
            <a:lvl3pPr marL="0" indent="0">
              <a:spcBef>
                <a:spcPts val="3750"/>
              </a:spcBef>
              <a:buFont typeface="Arial" panose="020B0604020202020204" pitchFamily="34" charset="0"/>
              <a:buChar char="—"/>
              <a:defRPr sz="127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0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1267135"/>
            <a:ext cx="6185297" cy="689716"/>
          </a:xfrm>
        </p:spPr>
        <p:txBody>
          <a:bodyPr>
            <a:noAutofit/>
          </a:bodyPr>
          <a:lstStyle>
            <a:lvl1pPr algn="l" defTabSz="685778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ru-RU" sz="4575" kern="1200" cap="all" baseline="0" dirty="0">
                <a:solidFill>
                  <a:srgbClr val="00736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69081" y="2208040"/>
            <a:ext cx="6176132" cy="1371298"/>
          </a:xfrm>
        </p:spPr>
        <p:txBody>
          <a:bodyPr>
            <a:noAutofit/>
          </a:bodyPr>
          <a:lstStyle>
            <a:lvl1pPr marL="0" indent="0" algn="l" defTabSz="685778" rtl="0" eaLnBrk="1" latinLnBrk="0" hangingPunct="1">
              <a:lnSpc>
                <a:spcPct val="100000"/>
              </a:lnSpc>
              <a:spcBef>
                <a:spcPts val="225"/>
              </a:spcBef>
              <a:buFontTx/>
              <a:buNone/>
              <a:defRPr lang="en-US" sz="1125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685778" rtl="0" eaLnBrk="1" latinLnBrk="0" hangingPunct="1">
              <a:lnSpc>
                <a:spcPct val="100000"/>
              </a:lnSpc>
              <a:spcBef>
                <a:spcPts val="225"/>
              </a:spcBef>
              <a:buFontTx/>
              <a:buNone/>
              <a:defRPr lang="en-US" sz="1125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081" y="1008063"/>
            <a:ext cx="6319838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latin typeface="Arial" panose="020B0604020202020204" pitchFamily="34" charset="0"/>
            </a:endParaRPr>
          </a:p>
        </p:txBody>
      </p:sp>
      <p:pic>
        <p:nvPicPr>
          <p:cNvPr id="9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64" y="4481895"/>
            <a:ext cx="1036919" cy="407147"/>
          </a:xfrm>
          <a:prstGeom prst="rect">
            <a:avLst/>
          </a:prstGeom>
          <a:solidFill>
            <a:srgbClr val="000000">
              <a:alpha val="27843"/>
            </a:srgbClr>
          </a:solidFill>
        </p:spPr>
      </p:pic>
    </p:spTree>
    <p:extLst>
      <p:ext uri="{BB962C8B-B14F-4D97-AF65-F5344CB8AC3E}">
        <p14:creationId xmlns:p14="http://schemas.microsoft.com/office/powerpoint/2010/main" val="90055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ing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9081" y="3068870"/>
            <a:ext cx="6319838" cy="16983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81" y="3000299"/>
            <a:ext cx="6319838" cy="685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3623" y="3772204"/>
            <a:ext cx="5961570" cy="8521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3623" y="3137607"/>
            <a:ext cx="5961569" cy="634596"/>
          </a:xfrm>
        </p:spPr>
        <p:txBody>
          <a:bodyPr>
            <a:noAutofit/>
          </a:bodyPr>
          <a:lstStyle>
            <a:lvl1pPr marL="0" indent="0">
              <a:lnSpc>
                <a:spcPts val="219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 cap="all" baseline="0">
                <a:solidFill>
                  <a:srgbClr val="007360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ts val="219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 b="0" cap="all" baseline="0">
                <a:solidFill>
                  <a:srgbClr val="5FA39A"/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380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32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1267135"/>
            <a:ext cx="6185297" cy="689716"/>
          </a:xfrm>
        </p:spPr>
        <p:txBody>
          <a:bodyPr>
            <a:noAutofit/>
          </a:bodyPr>
          <a:lstStyle>
            <a:lvl1pPr algn="l" defTabSz="685778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ru-RU" sz="4575" kern="1200" cap="all" baseline="0" dirty="0">
                <a:solidFill>
                  <a:srgbClr val="00736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69081" y="2208040"/>
            <a:ext cx="6176132" cy="1371298"/>
          </a:xfrm>
        </p:spPr>
        <p:txBody>
          <a:bodyPr>
            <a:noAutofit/>
          </a:bodyPr>
          <a:lstStyle>
            <a:lvl1pPr marL="0" indent="0" algn="l" defTabSz="685778" rtl="0" eaLnBrk="1" latinLnBrk="0" hangingPunct="1">
              <a:lnSpc>
                <a:spcPct val="100000"/>
              </a:lnSpc>
              <a:spcBef>
                <a:spcPts val="225"/>
              </a:spcBef>
              <a:buFontTx/>
              <a:buNone/>
              <a:defRPr lang="en-US" sz="1125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685778" rtl="0" eaLnBrk="1" latinLnBrk="0" hangingPunct="1">
              <a:lnSpc>
                <a:spcPct val="100000"/>
              </a:lnSpc>
              <a:spcBef>
                <a:spcPts val="225"/>
              </a:spcBef>
              <a:buFontTx/>
              <a:buNone/>
              <a:defRPr lang="en-US" sz="1125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081" y="1008063"/>
            <a:ext cx="6319838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3" tIns="43541" rIns="87083" bIns="43541" rtlCol="0" anchor="ctr">
            <a:noAutofit/>
          </a:bodyPr>
          <a:lstStyle/>
          <a:p>
            <a:pPr algn="ctr"/>
            <a:endParaRPr lang="ru-RU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64" y="4481895"/>
            <a:ext cx="1036919" cy="407147"/>
          </a:xfrm>
          <a:prstGeom prst="rect">
            <a:avLst/>
          </a:prstGeom>
          <a:solidFill>
            <a:srgbClr val="000000">
              <a:alpha val="27843"/>
            </a:srgbClr>
          </a:solidFill>
        </p:spPr>
      </p:pic>
    </p:spTree>
    <p:extLst>
      <p:ext uri="{BB962C8B-B14F-4D97-AF65-F5344CB8AC3E}">
        <p14:creationId xmlns:p14="http://schemas.microsoft.com/office/powerpoint/2010/main" val="302513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59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268081" y="1130401"/>
            <a:ext cx="63198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608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67300" y="1131888"/>
            <a:ext cx="6321052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  <a:lvl4pPr marL="1028667" indent="0">
              <a:buFontTx/>
              <a:buNone/>
              <a:defRPr>
                <a:latin typeface="Arial" panose="020B0604020202020204" pitchFamily="34" charset="0"/>
              </a:defRPr>
            </a:lvl4pPr>
            <a:lvl5pPr marL="1371556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69081" y="1708150"/>
            <a:ext cx="6319838" cy="2916238"/>
          </a:xfrm>
        </p:spPr>
        <p:txBody>
          <a:bodyPr/>
          <a:lstStyle>
            <a:lvl1pPr marL="0" indent="0">
              <a:buFontTx/>
              <a:buNone/>
              <a:defRPr/>
            </a:lvl1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45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67300" y="1131888"/>
            <a:ext cx="6321052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  <a:lvl4pPr marL="1028667" indent="0">
              <a:buFontTx/>
              <a:buNone/>
              <a:defRPr>
                <a:latin typeface="Arial" panose="020B0604020202020204" pitchFamily="34" charset="0"/>
              </a:defRPr>
            </a:lvl4pPr>
            <a:lvl5pPr marL="1371556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69081" y="1708150"/>
            <a:ext cx="6319838" cy="2916238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53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7300" y="1131888"/>
            <a:ext cx="3080738" cy="34925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7293" y="1131888"/>
            <a:ext cx="3080738" cy="34925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5592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69082" y="1131888"/>
            <a:ext cx="3078956" cy="3492500"/>
          </a:xfrm>
        </p:spPr>
        <p:txBody>
          <a:bodyPr>
            <a:noAutofit/>
          </a:bodyPr>
          <a:lstStyle>
            <a:lvl1pPr marL="169069" indent="-169069"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97293" y="1131888"/>
            <a:ext cx="3080738" cy="34925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391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6701" y="1131888"/>
            <a:ext cx="307800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3585"/>
            <a:ext cx="6319837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09963" y="1131888"/>
            <a:ext cx="3078000" cy="3492500"/>
          </a:xfrm>
        </p:spPr>
        <p:txBody>
          <a:bodyPr>
            <a:noAutofit/>
          </a:bodyPr>
          <a:lstStyle>
            <a:lvl1pPr marL="8143" indent="0">
              <a:spcBef>
                <a:spcPts val="225"/>
              </a:spcBef>
              <a:spcAft>
                <a:spcPts val="225"/>
              </a:spcAft>
              <a:buFont typeface="Arial" pitchFamily="34" charset="0"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Font typeface="Arial" pitchFamily="34" charset="0"/>
              <a:buNone/>
              <a:defRPr/>
            </a:lvl3pPr>
            <a:lvl4pPr marL="1028667" indent="0">
              <a:buNone/>
              <a:defRPr/>
            </a:lvl4pPr>
            <a:lvl5pPr marL="137155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387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6759"/>
            <a:ext cx="6319837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131888"/>
            <a:ext cx="30813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509962" y="1131888"/>
            <a:ext cx="30813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591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Pictur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6759"/>
            <a:ext cx="6319837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9082" y="1131888"/>
            <a:ext cx="3078956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509962" y="1131888"/>
            <a:ext cx="30813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535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59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268081" y="1130401"/>
            <a:ext cx="63198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754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Picture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316759"/>
            <a:ext cx="6319837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09962" y="1131888"/>
            <a:ext cx="3078956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131888"/>
            <a:ext cx="3081338" cy="3492501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185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66700" y="1131888"/>
            <a:ext cx="6322219" cy="57626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851026"/>
            <a:ext cx="3081338" cy="2773363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509962" y="1851026"/>
            <a:ext cx="3081338" cy="2773363"/>
          </a:xfrm>
        </p:spPr>
        <p:txBody>
          <a:bodyPr>
            <a:noAutofit/>
          </a:bodyPr>
          <a:lstStyle>
            <a:lvl1pPr marL="169069" indent="-16906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4907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131889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3496361" y="1131889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266700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496361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957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67892" y="1131889"/>
            <a:ext cx="308014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267892" y="2932114"/>
            <a:ext cx="308014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496361" y="1131889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496361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5439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09963" y="1131889"/>
            <a:ext cx="3078956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09963" y="2932114"/>
            <a:ext cx="3078956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66700" y="1131889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266700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64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67892" y="1131889"/>
            <a:ext cx="308014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09962" y="1131889"/>
            <a:ext cx="307657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07581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266700" y="293249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67892" y="2928773"/>
            <a:ext cx="3080148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09962" y="2928773"/>
            <a:ext cx="3076577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6760"/>
            <a:ext cx="6319838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07581" y="113188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266700" y="1131888"/>
            <a:ext cx="3081338" cy="169189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587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66700" y="1131888"/>
            <a:ext cx="1488114" cy="133185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266700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1875009" y="1131888"/>
            <a:ext cx="1488114" cy="133185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1875009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483318" y="1131888"/>
            <a:ext cx="1488114" cy="133185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3483318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5091627" y="1131888"/>
            <a:ext cx="1488114" cy="133185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5091627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54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269082" y="1131888"/>
            <a:ext cx="1484710" cy="132715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1879997" y="1130300"/>
            <a:ext cx="1484709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482579" y="1130300"/>
            <a:ext cx="1493044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5100638" y="1130300"/>
            <a:ext cx="1485900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266700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1875009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3483318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5091627" y="2607754"/>
            <a:ext cx="1488114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862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269081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1558616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4137686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5427222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2848151" y="1132094"/>
            <a:ext cx="1161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1pPr>
            <a:lvl2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66700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1557005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847309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4137614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5427919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861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67300" y="1131888"/>
            <a:ext cx="6321052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  <a:lvl4pPr marL="1028667" indent="0">
              <a:buFontTx/>
              <a:buNone/>
              <a:defRPr>
                <a:latin typeface="Arial" panose="020B0604020202020204" pitchFamily="34" charset="0"/>
              </a:defRPr>
            </a:lvl4pPr>
            <a:lvl5pPr marL="1371556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69081" y="1708150"/>
            <a:ext cx="6319838" cy="2916238"/>
          </a:xfrm>
        </p:spPr>
        <p:txBody>
          <a:bodyPr/>
          <a:lstStyle>
            <a:lvl1pPr marL="0" indent="0">
              <a:buFontTx/>
              <a:buNone/>
              <a:defRPr/>
            </a:lvl1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06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+fiv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268129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1557903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2847676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4137450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5427223" y="1132250"/>
            <a:ext cx="1156097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66700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9" hasCustomPrompt="1"/>
          </p:nvPr>
        </p:nvSpPr>
        <p:spPr>
          <a:xfrm>
            <a:off x="1557005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2847309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1" hasCustomPrompt="1"/>
          </p:nvPr>
        </p:nvSpPr>
        <p:spPr>
          <a:xfrm>
            <a:off x="4137614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5427919" y="1995488"/>
            <a:ext cx="1161000" cy="26289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1193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269082" y="1909767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269082" y="3079748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269082" y="4249729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1884760" y="1909767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1884760" y="3079748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1884760" y="4249729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3482579" y="1909767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3482579" y="3079748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3482579" y="4249729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5098258" y="1909767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5098258" y="3079748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5098258" y="4249729"/>
            <a:ext cx="1489907" cy="179536"/>
          </a:xfrm>
        </p:spPr>
        <p:txBody>
          <a:bodyPr anchor="t">
            <a:noAutofit/>
          </a:bodyPr>
          <a:lstStyle>
            <a:lvl1pPr algn="ctr">
              <a:lnSpc>
                <a:spcPts val="1050"/>
              </a:lnSpc>
              <a:spcBef>
                <a:spcPts val="225"/>
              </a:spcBef>
              <a:spcAft>
                <a:spcPts val="225"/>
              </a:spcAft>
              <a:defRPr sz="1125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+mj-lt"/>
              <a:buNone/>
              <a:defRPr sz="975">
                <a:latin typeface="+mn-lt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3pPr>
            <a:lvl4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4pPr>
            <a:lvl5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275878" y="1131888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1884187" y="1131888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52" hasCustomPrompt="1"/>
          </p:nvPr>
        </p:nvSpPr>
        <p:spPr>
          <a:xfrm>
            <a:off x="3492496" y="1131888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53" hasCustomPrompt="1"/>
          </p:nvPr>
        </p:nvSpPr>
        <p:spPr>
          <a:xfrm>
            <a:off x="5100805" y="1131888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275878" y="2301869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55" hasCustomPrompt="1"/>
          </p:nvPr>
        </p:nvSpPr>
        <p:spPr>
          <a:xfrm>
            <a:off x="1884187" y="2301869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56" hasCustomPrompt="1"/>
          </p:nvPr>
        </p:nvSpPr>
        <p:spPr>
          <a:xfrm>
            <a:off x="3492496" y="2301869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57" hasCustomPrompt="1"/>
          </p:nvPr>
        </p:nvSpPr>
        <p:spPr>
          <a:xfrm>
            <a:off x="5100805" y="2301869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58" hasCustomPrompt="1"/>
          </p:nvPr>
        </p:nvSpPr>
        <p:spPr>
          <a:xfrm>
            <a:off x="275878" y="3471851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59" hasCustomPrompt="1"/>
          </p:nvPr>
        </p:nvSpPr>
        <p:spPr>
          <a:xfrm>
            <a:off x="1884187" y="3471851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60" hasCustomPrompt="1"/>
          </p:nvPr>
        </p:nvSpPr>
        <p:spPr>
          <a:xfrm>
            <a:off x="3492496" y="3471851"/>
            <a:ext cx="1488114" cy="755787"/>
          </a:xfrm>
        </p:spPr>
        <p:txBody>
          <a:bodyPr>
            <a:noAutofit/>
          </a:bodyPr>
          <a:lstStyle>
            <a:lvl1pPr marL="0" marR="0" indent="0" algn="l" defTabSz="6857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Pct val="90000"/>
              <a:buFontTx/>
              <a:buNone/>
              <a:tabLst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marL="0" marR="0" lvl="0" indent="0" algn="l" defTabSz="6857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61" hasCustomPrompt="1"/>
          </p:nvPr>
        </p:nvSpPr>
        <p:spPr>
          <a:xfrm>
            <a:off x="5100805" y="3471851"/>
            <a:ext cx="1488114" cy="755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1523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266700" y="1131889"/>
            <a:ext cx="2025254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2415779" y="1131889"/>
            <a:ext cx="2025253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4562874" y="1131889"/>
            <a:ext cx="2025253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66700" y="2607754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2414913" y="2607754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4563126" y="2617665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7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8"/>
          </p:nvPr>
        </p:nvSpPr>
        <p:spPr>
          <a:xfrm>
            <a:off x="2415779" y="1131889"/>
            <a:ext cx="2025253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9"/>
          </p:nvPr>
        </p:nvSpPr>
        <p:spPr>
          <a:xfrm>
            <a:off x="269082" y="1131889"/>
            <a:ext cx="2025253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30"/>
          </p:nvPr>
        </p:nvSpPr>
        <p:spPr>
          <a:xfrm>
            <a:off x="4561167" y="1131889"/>
            <a:ext cx="2025253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266700" y="2607754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414913" y="2607754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4563126" y="2617665"/>
            <a:ext cx="2025000" cy="2016634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621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9082" y="3130860"/>
            <a:ext cx="6319837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082" y="1132191"/>
            <a:ext cx="6319837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8491"/>
            <a:ext cx="6319838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1943835" y="1217887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1943835" y="2211711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1943835" y="3217265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69081" y="1134013"/>
            <a:ext cx="1466100" cy="8424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269081" y="3130862"/>
            <a:ext cx="1466100" cy="8424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269081" y="2132437"/>
            <a:ext cx="1466100" cy="8424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979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9082" y="3130860"/>
            <a:ext cx="6319837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082" y="1132191"/>
            <a:ext cx="6319837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69081" y="1131889"/>
            <a:ext cx="146685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69081" y="2084389"/>
            <a:ext cx="146685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269081" y="3130551"/>
            <a:ext cx="146685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1943835" y="1217887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1943835" y="2211711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1943835" y="3217265"/>
            <a:ext cx="4536504" cy="669787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360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69082" y="1133480"/>
            <a:ext cx="6319837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9082" y="2809880"/>
            <a:ext cx="6319837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269081" y="3649242"/>
            <a:ext cx="1506194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269081" y="2812149"/>
            <a:ext cx="1506194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269081" y="1975307"/>
            <a:ext cx="1506194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269081" y="1138214"/>
            <a:ext cx="1506194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1943835" y="1195027"/>
            <a:ext cx="4536504" cy="6120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1943835" y="2028112"/>
            <a:ext cx="4536504" cy="6120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1943835" y="2861197"/>
            <a:ext cx="4536504" cy="6120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1943835" y="3694281"/>
            <a:ext cx="4536504" cy="6120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220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69082" y="1133480"/>
            <a:ext cx="6319837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9082" y="2809880"/>
            <a:ext cx="6319837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269081" y="1131888"/>
            <a:ext cx="1506141" cy="726096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269081" y="1978318"/>
            <a:ext cx="1506141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269081" y="2806676"/>
            <a:ext cx="1506141" cy="72223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269081" y="3649243"/>
            <a:ext cx="1506141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1943835" y="1195027"/>
            <a:ext cx="4536504" cy="612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1943835" y="3705613"/>
            <a:ext cx="4536504" cy="612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1943835" y="2868751"/>
            <a:ext cx="4536504" cy="612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8" hasCustomPrompt="1"/>
          </p:nvPr>
        </p:nvSpPr>
        <p:spPr>
          <a:xfrm>
            <a:off x="1943835" y="2031889"/>
            <a:ext cx="4536504" cy="6120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546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69081" y="1129432"/>
            <a:ext cx="6319838" cy="3492500"/>
          </a:xfrm>
        </p:spPr>
        <p:txBody>
          <a:bodyPr>
            <a:noAutofit/>
          </a:bodyPr>
          <a:lstStyle>
            <a:lvl1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082" y="1129433"/>
            <a:ext cx="6319837" cy="1835907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lang="en-US" sz="11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lang="en-US" sz="1425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067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649" y="320569"/>
            <a:ext cx="6319270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9081" y="1131888"/>
            <a:ext cx="6319838" cy="3492500"/>
          </a:xfrm>
        </p:spPr>
        <p:txBody>
          <a:bodyPr>
            <a:noAutofit/>
          </a:bodyPr>
          <a:lstStyle>
            <a:lvl1pPr marL="171450" indent="-164306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249" y="1131888"/>
            <a:ext cx="3106173" cy="122039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lnSpc>
                <a:spcPts val="900"/>
              </a:lnSpc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787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67300" y="1131888"/>
            <a:ext cx="6321052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170839" indent="0">
              <a:buFontTx/>
              <a:buNone/>
              <a:defRPr/>
            </a:lvl3pPr>
            <a:lvl4pPr marL="1028667" indent="0">
              <a:buFontTx/>
              <a:buNone/>
              <a:defRPr>
                <a:latin typeface="Arial" panose="020B0604020202020204" pitchFamily="34" charset="0"/>
              </a:defRPr>
            </a:lvl4pPr>
            <a:lvl5pPr marL="1371556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69081" y="1708150"/>
            <a:ext cx="6319838" cy="2916238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786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big gap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9081" y="1131888"/>
            <a:ext cx="6319838" cy="3492500"/>
          </a:xfrm>
        </p:spPr>
        <p:txBody>
          <a:bodyPr>
            <a:noAutofit/>
          </a:bodyPr>
          <a:lstStyle>
            <a:lvl1pPr marL="171450" indent="-171450"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20569"/>
            <a:ext cx="6319838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2282" y="1131888"/>
            <a:ext cx="1916637" cy="3492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69602" y="1130859"/>
            <a:ext cx="3105821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116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8996" y="1131888"/>
            <a:ext cx="6319923" cy="3492500"/>
          </a:xfrm>
        </p:spPr>
        <p:txBody>
          <a:bodyPr>
            <a:noAutofit/>
          </a:bodyPr>
          <a:lstStyle>
            <a:lvl1pPr marL="171450" indent="-171450"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8995" y="1133246"/>
            <a:ext cx="3240968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0183" y="1133246"/>
            <a:ext cx="1916637" cy="34911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39" indent="0">
              <a:lnSpc>
                <a:spcPct val="100000"/>
              </a:lnSpc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2547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bulleted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7295" y="1140638"/>
            <a:ext cx="6319838" cy="3492944"/>
          </a:xfrm>
        </p:spPr>
        <p:txBody>
          <a:bodyPr>
            <a:noAutofit/>
          </a:bodyPr>
          <a:lstStyle>
            <a:lvl1pPr marL="171450" indent="-164306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602" y="1130859"/>
            <a:ext cx="3105821" cy="383111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71919" y="1131888"/>
            <a:ext cx="1917000" cy="3492500"/>
          </a:xfrm>
        </p:spPr>
        <p:txBody>
          <a:bodyPr anchor="t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284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9081" y="1132474"/>
            <a:ext cx="6319838" cy="3491915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200"/>
            <a:ext cx="631983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27" y="4918075"/>
            <a:ext cx="205737" cy="146288"/>
          </a:xfrm>
        </p:spPr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30" y="4918075"/>
            <a:ext cx="2171700" cy="146288"/>
          </a:xfrm>
        </p:spPr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081" y="1131889"/>
            <a:ext cx="6319838" cy="383111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spcAft>
                <a:spcPts val="225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825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+subhead+bulleted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7300" y="1129506"/>
            <a:ext cx="6319838" cy="3492500"/>
          </a:xfrm>
        </p:spPr>
        <p:txBody>
          <a:bodyPr>
            <a:noAutofit/>
          </a:bodyPr>
          <a:lstStyle>
            <a:lvl1pPr marL="167879" indent="-167879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313200"/>
            <a:ext cx="63207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5381" y="1131889"/>
            <a:ext cx="3110042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71919" y="1131888"/>
            <a:ext cx="1917000" cy="3492500"/>
          </a:xfrm>
        </p:spPr>
        <p:txBody>
          <a:bodyPr anchor="ctr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74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7300" y="1127125"/>
            <a:ext cx="6319838" cy="349250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313200"/>
            <a:ext cx="63207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081" y="1127125"/>
            <a:ext cx="3106342" cy="1220390"/>
          </a:xfrm>
        </p:spPr>
        <p:txBody>
          <a:bodyPr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69155" y="3363839"/>
            <a:ext cx="3106341" cy="90018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750"/>
            </a:lvl2pPr>
            <a:lvl3pPr marL="170839" indent="0">
              <a:buFontTx/>
              <a:buNone/>
              <a:defRPr sz="750"/>
            </a:lvl3pPr>
            <a:lvl4pPr marL="1028667" indent="0">
              <a:buFontTx/>
              <a:buNone/>
              <a:defRPr sz="750"/>
            </a:lvl4pPr>
            <a:lvl5pPr marL="1371556" indent="0">
              <a:buFontTx/>
              <a:buNone/>
              <a:defRPr sz="750"/>
            </a:lvl5pPr>
          </a:lstStyle>
          <a:p>
            <a:pPr lvl="0"/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4264025"/>
            <a:ext cx="3105413" cy="359158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74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7300" y="1131888"/>
            <a:ext cx="6319838" cy="3492500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spcAft>
                <a:spcPts val="225"/>
              </a:spcAft>
              <a:defRPr/>
            </a:lvl1pPr>
            <a:lvl2pPr>
              <a:spcBef>
                <a:spcPts val="225"/>
              </a:spcBef>
              <a:spcAft>
                <a:spcPts val="225"/>
              </a:spcAft>
              <a:defRPr/>
            </a:lvl2pPr>
            <a:lvl3pPr>
              <a:spcBef>
                <a:spcPts val="225"/>
              </a:spcBef>
              <a:spcAft>
                <a:spcPts val="225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313200"/>
            <a:ext cx="6321618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0009" y="1131888"/>
            <a:ext cx="3105413" cy="122039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lang="en-US" sz="11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lang="en-US" sz="1425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70009" y="3402793"/>
            <a:ext cx="3105413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961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2141"/>
            <a:ext cx="6319838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8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081" y="313728"/>
            <a:ext cx="6319838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269601" y="1131888"/>
            <a:ext cx="3078437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269601" y="2959617"/>
            <a:ext cx="3078437" cy="165600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509963" y="1131888"/>
            <a:ext cx="3078956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SzPct val="90000"/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555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269601" y="2968626"/>
            <a:ext cx="3078437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509963" y="1131888"/>
            <a:ext cx="3078956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269082" y="1131888"/>
            <a:ext cx="3078956" cy="16558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1450" indent="-17145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25"/>
              </a:spcBef>
              <a:spcAft>
                <a:spcPts val="225"/>
              </a:spcAft>
              <a:buFontTx/>
              <a:buNone/>
              <a:defRPr sz="14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1679" indent="-170840">
              <a:spcBef>
                <a:spcPts val="225"/>
              </a:spcBef>
              <a:spcAft>
                <a:spcPts val="225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998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6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8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59" Type="http://schemas.openxmlformats.org/officeDocument/2006/relationships/image" Target="../media/image3.png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Relationship Id="rId54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50" Type="http://schemas.openxmlformats.org/officeDocument/2006/relationships/slideLayout" Target="../slideLayouts/slideLayout106.xml"/><Relationship Id="rId55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09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61.xml"/><Relationship Id="rId61" Type="http://schemas.openxmlformats.org/officeDocument/2006/relationships/image" Target="../media/image3.png"/><Relationship Id="rId1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56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97.xml"/><Relationship Id="rId54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Relationship Id="rId57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slideLayout" Target="../slideLayouts/slideLayout108.xml"/><Relationship Id="rId6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9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42" Type="http://schemas.openxmlformats.org/officeDocument/2006/relationships/slideLayout" Target="../slideLayouts/slideLayout155.xml"/><Relationship Id="rId47" Type="http://schemas.openxmlformats.org/officeDocument/2006/relationships/slideLayout" Target="../slideLayouts/slideLayout160.xml"/><Relationship Id="rId50" Type="http://schemas.openxmlformats.org/officeDocument/2006/relationships/slideLayout" Target="../slideLayouts/slideLayout163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37" Type="http://schemas.openxmlformats.org/officeDocument/2006/relationships/slideLayout" Target="../slideLayouts/slideLayout150.xml"/><Relationship Id="rId40" Type="http://schemas.openxmlformats.org/officeDocument/2006/relationships/slideLayout" Target="../slideLayouts/slideLayout153.xml"/><Relationship Id="rId45" Type="http://schemas.openxmlformats.org/officeDocument/2006/relationships/slideLayout" Target="../slideLayouts/slideLayout158.xml"/><Relationship Id="rId53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Relationship Id="rId43" Type="http://schemas.openxmlformats.org/officeDocument/2006/relationships/slideLayout" Target="../slideLayouts/slideLayout156.xml"/><Relationship Id="rId48" Type="http://schemas.openxmlformats.org/officeDocument/2006/relationships/slideLayout" Target="../slideLayouts/slideLayout161.xml"/><Relationship Id="rId56" Type="http://schemas.openxmlformats.org/officeDocument/2006/relationships/image" Target="../media/image2.png"/><Relationship Id="rId8" Type="http://schemas.openxmlformats.org/officeDocument/2006/relationships/slideLayout" Target="../slideLayouts/slideLayout121.xml"/><Relationship Id="rId51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38" Type="http://schemas.openxmlformats.org/officeDocument/2006/relationships/slideLayout" Target="../slideLayouts/slideLayout151.xml"/><Relationship Id="rId4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33.xml"/><Relationship Id="rId41" Type="http://schemas.openxmlformats.org/officeDocument/2006/relationships/slideLayout" Target="../slideLayouts/slideLayout154.xml"/><Relationship Id="rId54" Type="http://schemas.openxmlformats.org/officeDocument/2006/relationships/theme" Target="../theme/theme4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slideLayout" Target="../slideLayouts/slideLayout149.xml"/><Relationship Id="rId49" Type="http://schemas.openxmlformats.org/officeDocument/2006/relationships/slideLayout" Target="../slideLayouts/slideLayout162.xml"/><Relationship Id="rId57" Type="http://schemas.openxmlformats.org/officeDocument/2006/relationships/image" Target="../media/image3.png"/><Relationship Id="rId10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44.xml"/><Relationship Id="rId44" Type="http://schemas.openxmlformats.org/officeDocument/2006/relationships/slideLayout" Target="../slideLayouts/slideLayout157.xml"/><Relationship Id="rId52" Type="http://schemas.openxmlformats.org/officeDocument/2006/relationships/slideLayout" Target="../slideLayouts/slideLayout1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375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A7DA880-8181-4E9F-8B22-A8B3F921EFD5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6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081" y="318491"/>
            <a:ext cx="6319838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081" y="1131889"/>
            <a:ext cx="6319838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7" y="4918361"/>
            <a:ext cx="205737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6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30" y="4918361"/>
            <a:ext cx="21717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6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3074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425" y="4802601"/>
            <a:ext cx="733813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1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6" r:id="rId47"/>
    <p:sldLayoutId id="2147483757" r:id="rId48"/>
    <p:sldLayoutId id="2147483758" r:id="rId49"/>
    <p:sldLayoutId id="2147483759" r:id="rId50"/>
    <p:sldLayoutId id="2147483760" r:id="rId51"/>
    <p:sldLayoutId id="2147483761" r:id="rId52"/>
    <p:sldLayoutId id="2147483762" r:id="rId53"/>
    <p:sldLayoutId id="2147483884" r:id="rId54"/>
    <p:sldLayoutId id="2147483885" r:id="rId55"/>
  </p:sldLayoutIdLst>
  <p:timing>
    <p:tnLst>
      <p:par>
        <p:cTn id="1" dur="indefinite" restart="never" nodeType="tmRoot"/>
      </p:par>
    </p:tnLst>
  </p:timing>
  <p:txStyles>
    <p:titleStyle>
      <a:lvl1pPr algn="l" defTabSz="685778" rtl="0" eaLnBrk="1" latinLnBrk="0" hangingPunct="1">
        <a:lnSpc>
          <a:spcPts val="2191"/>
        </a:lnSpc>
        <a:spcBef>
          <a:spcPct val="0"/>
        </a:spcBef>
        <a:buNone/>
        <a:defRPr sz="1875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0100" indent="-170100" algn="l" defTabSz="685778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SzPct val="90000"/>
        <a:buFontTx/>
        <a:buBlip>
          <a:blip r:embed="rId58"/>
        </a:buBlip>
        <a:defRPr lang="en-US" sz="1125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685778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SzPct val="100000"/>
        <a:buFontTx/>
        <a:buNone/>
        <a:defRPr sz="1425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1679" indent="-170840" algn="l" defTabSz="685778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Tx/>
        <a:buBlip>
          <a:blip r:embed="rId59"/>
        </a:buBlip>
        <a:defRPr sz="1125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200112" indent="-171445" algn="l" defTabSz="68577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01" indent="-171445" algn="l" defTabSz="685778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89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8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67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6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9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8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6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6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5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3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2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1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081" y="318491"/>
            <a:ext cx="6319838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081" y="1131889"/>
            <a:ext cx="6319838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7" y="4918361"/>
            <a:ext cx="205737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6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30" y="4918361"/>
            <a:ext cx="21717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6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Industry Analyst Summit 2015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074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425" y="4802601"/>
            <a:ext cx="733813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4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814" r:id="rId44"/>
    <p:sldLayoutId id="2147483815" r:id="rId45"/>
    <p:sldLayoutId id="2147483816" r:id="rId46"/>
    <p:sldLayoutId id="2147483817" r:id="rId47"/>
    <p:sldLayoutId id="2147483818" r:id="rId48"/>
    <p:sldLayoutId id="2147483819" r:id="rId49"/>
    <p:sldLayoutId id="2147483820" r:id="rId50"/>
    <p:sldLayoutId id="2147483821" r:id="rId51"/>
    <p:sldLayoutId id="2147483822" r:id="rId52"/>
    <p:sldLayoutId id="2147483823" r:id="rId53"/>
    <p:sldLayoutId id="2147483824" r:id="rId54"/>
    <p:sldLayoutId id="2147483825" r:id="rId55"/>
    <p:sldLayoutId id="2147483826" r:id="rId56"/>
    <p:sldLayoutId id="2147483827" r:id="rId5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78" rtl="0" eaLnBrk="1" latinLnBrk="0" hangingPunct="1">
        <a:lnSpc>
          <a:spcPts val="2191"/>
        </a:lnSpc>
        <a:spcBef>
          <a:spcPct val="0"/>
        </a:spcBef>
        <a:buNone/>
        <a:defRPr sz="1875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0100" indent="-170100" algn="l" defTabSz="685778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SzPct val="90000"/>
        <a:buFontTx/>
        <a:buBlip>
          <a:blip r:embed="rId60"/>
        </a:buBlip>
        <a:defRPr lang="en-US" sz="1125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685778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SzPct val="100000"/>
        <a:buFontTx/>
        <a:buNone/>
        <a:defRPr sz="1425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1679" indent="-170840" algn="l" defTabSz="685778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Tx/>
        <a:buBlip>
          <a:blip r:embed="rId61"/>
        </a:buBlip>
        <a:defRPr sz="1125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200112" indent="-171445" algn="l" defTabSz="68577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01" indent="-171445" algn="l" defTabSz="685778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89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8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67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6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9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8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6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6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5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3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2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1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081" y="318491"/>
            <a:ext cx="6319838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081" y="1131889"/>
            <a:ext cx="6319838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7" y="4918361"/>
            <a:ext cx="205737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6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30" y="4918361"/>
            <a:ext cx="21717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6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Kaspersky Industry Analyst Summit 2016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074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425" y="4802601"/>
            <a:ext cx="733813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9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  <p:sldLayoutId id="2147483856" r:id="rId28"/>
    <p:sldLayoutId id="2147483857" r:id="rId29"/>
    <p:sldLayoutId id="2147483858" r:id="rId30"/>
    <p:sldLayoutId id="2147483859" r:id="rId31"/>
    <p:sldLayoutId id="2147483860" r:id="rId32"/>
    <p:sldLayoutId id="2147483861" r:id="rId33"/>
    <p:sldLayoutId id="2147483862" r:id="rId34"/>
    <p:sldLayoutId id="2147483863" r:id="rId35"/>
    <p:sldLayoutId id="2147483864" r:id="rId36"/>
    <p:sldLayoutId id="2147483865" r:id="rId37"/>
    <p:sldLayoutId id="2147483866" r:id="rId38"/>
    <p:sldLayoutId id="2147483867" r:id="rId39"/>
    <p:sldLayoutId id="2147483868" r:id="rId40"/>
    <p:sldLayoutId id="2147483869" r:id="rId41"/>
    <p:sldLayoutId id="2147483870" r:id="rId42"/>
    <p:sldLayoutId id="2147483871" r:id="rId43"/>
    <p:sldLayoutId id="2147483872" r:id="rId44"/>
    <p:sldLayoutId id="2147483873" r:id="rId45"/>
    <p:sldLayoutId id="2147483874" r:id="rId46"/>
    <p:sldLayoutId id="2147483875" r:id="rId47"/>
    <p:sldLayoutId id="2147483876" r:id="rId48"/>
    <p:sldLayoutId id="2147483877" r:id="rId49"/>
    <p:sldLayoutId id="2147483878" r:id="rId50"/>
    <p:sldLayoutId id="2147483879" r:id="rId51"/>
    <p:sldLayoutId id="2147483880" r:id="rId52"/>
    <p:sldLayoutId id="2147483881" r:id="rId5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778" rtl="0" eaLnBrk="1" latinLnBrk="0" hangingPunct="1">
        <a:lnSpc>
          <a:spcPts val="2191"/>
        </a:lnSpc>
        <a:spcBef>
          <a:spcPct val="0"/>
        </a:spcBef>
        <a:buNone/>
        <a:defRPr sz="1875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0100" indent="-170100" algn="l" defTabSz="685778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SzPct val="90000"/>
        <a:buFontTx/>
        <a:buBlip>
          <a:blip r:embed="rId56"/>
        </a:buBlip>
        <a:defRPr lang="en-US" sz="1125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685778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SzPct val="100000"/>
        <a:buFontTx/>
        <a:buNone/>
        <a:defRPr sz="1425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1679" indent="-170840" algn="l" defTabSz="685778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FontTx/>
        <a:buBlip>
          <a:blip r:embed="rId57"/>
        </a:buBlip>
        <a:defRPr sz="1125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200112" indent="-171445" algn="l" defTabSz="68577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01" indent="-171445" algn="l" defTabSz="685778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89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8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67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6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9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8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6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6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5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3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2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1" algn="l" defTabSz="68577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Slide"/>
          <p:cNvSpPr>
            <a:spLocks noGrp="1"/>
          </p:cNvSpPr>
          <p:nvPr>
            <p:ph type="title"/>
          </p:nvPr>
        </p:nvSpPr>
        <p:spPr>
          <a:xfrm>
            <a:off x="265216" y="2625757"/>
            <a:ext cx="6296131" cy="57218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KASPERSKY ANTI TARGETED ATTACK </a:t>
            </a:r>
            <a:r>
              <a:rPr lang="ru-RU" sz="1800" b="1" dirty="0" smtClean="0">
                <a:solidFill>
                  <a:schemeClr val="bg1"/>
                </a:solidFill>
              </a:rPr>
              <a:t>PLATFORM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 как </a:t>
            </a:r>
            <a:r>
              <a:rPr lang="ru-RU" sz="1800" b="1" dirty="0" smtClean="0">
                <a:solidFill>
                  <a:schemeClr val="bg1"/>
                </a:solidFill>
              </a:rPr>
              <a:t>средство противодействия</a:t>
            </a:r>
            <a:r>
              <a:rPr lang="ru-RU" sz="1800" b="1" dirty="0">
                <a:solidFill>
                  <a:schemeClr val="bg1"/>
                </a:solidFill>
              </a:rPr>
              <a:t>  целевым атакам и передовым угрозам.</a:t>
            </a:r>
            <a:endParaRPr lang="ru-RU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3" descr="\\Srv-nt3\dtp\DTP_projects\Kaspersky_Lab\20151005_Kaspersky_Technology_leadership\Make_up\Pict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6" y="924567"/>
            <a:ext cx="1324394" cy="2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564" y="3910350"/>
            <a:ext cx="3269090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2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Игорь Малышев</a:t>
            </a:r>
            <a:endParaRPr lang="ru-RU" sz="11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представитель </a:t>
            </a:r>
            <a:endParaRPr lang="ru-RU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Касперского в ЮФО, СКФО и Саратовской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38172" y="4371950"/>
            <a:ext cx="32690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Ростов-на-Дону, 30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сентября, 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года</a:t>
            </a:r>
          </a:p>
        </p:txBody>
      </p:sp>
    </p:spTree>
    <p:extLst>
      <p:ext uri="{BB962C8B-B14F-4D97-AF65-F5344CB8AC3E}">
        <p14:creationId xmlns:p14="http://schemas.microsoft.com/office/powerpoint/2010/main" val="1076306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ожиданий бизнеса</a:t>
            </a:r>
            <a:endParaRPr lang="ru-RU" dirty="0"/>
          </a:p>
        </p:txBody>
      </p:sp>
      <p:sp>
        <p:nvSpPr>
          <p:cNvPr id="8" name="Содержимое 29"/>
          <p:cNvSpPr>
            <a:spLocks noGrp="1"/>
          </p:cNvSpPr>
          <p:nvPr>
            <p:ph sz="quarter" idx="12"/>
          </p:nvPr>
        </p:nvSpPr>
        <p:spPr>
          <a:xfrm>
            <a:off x="268081" y="1490738"/>
            <a:ext cx="2464399" cy="2619376"/>
          </a:xfrm>
        </p:spPr>
        <p:txBody>
          <a:bodyPr/>
          <a:lstStyle/>
          <a:p>
            <a:pPr algn="just"/>
            <a:r>
              <a:rPr lang="ru-RU" dirty="0" smtClean="0"/>
              <a:t>Текущий размер инвестиций: </a:t>
            </a:r>
            <a:r>
              <a:rPr dirty="0" smtClean="0"/>
              <a:t/>
            </a:r>
            <a:br>
              <a:rPr dirty="0" smtClean="0"/>
            </a:br>
            <a:r>
              <a:rPr lang="ru-RU" dirty="0" smtClean="0"/>
              <a:t>80% на превентивные технологии / 20% на обнаружение, реагирование и прогнозирование </a:t>
            </a:r>
            <a:br>
              <a:rPr lang="ru-RU" dirty="0" smtClean="0"/>
            </a:br>
            <a:r>
              <a:rPr lang="ru-RU" dirty="0" smtClean="0"/>
              <a:t>(Крупные компании: 90%/10%)</a:t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/>
              <a:t>Планы опрошенных заказчиков </a:t>
            </a:r>
            <a:r>
              <a:rPr dirty="0" smtClean="0"/>
              <a:t/>
            </a:r>
            <a:br>
              <a:rPr dirty="0" smtClean="0"/>
            </a:br>
            <a:r>
              <a:rPr lang="ru-RU" dirty="0" smtClean="0"/>
              <a:t>на ближайшие 3 года: 40% / 60%</a:t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/>
              <a:t>Основано на опросе, проведенном «Лабораторией Касперского» в ноябре 2015 года среди свыше 6700 компаний по всему миру</a:t>
            </a:r>
            <a:endParaRPr lang="ru-RU" dirty="0"/>
          </a:p>
        </p:txBody>
      </p:sp>
      <p:grpSp>
        <p:nvGrpSpPr>
          <p:cNvPr id="79" name="Группа 78"/>
          <p:cNvGrpSpPr/>
          <p:nvPr/>
        </p:nvGrpSpPr>
        <p:grpSpPr>
          <a:xfrm>
            <a:off x="3364707" y="1273969"/>
            <a:ext cx="2862263" cy="2974181"/>
            <a:chOff x="4486276" y="841375"/>
            <a:chExt cx="3816350" cy="3965575"/>
          </a:xfrm>
        </p:grpSpPr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289676" y="1414463"/>
              <a:ext cx="60325" cy="60325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  <a:gd name="T10" fmla="*/ 54 w 54"/>
                <a:gd name="T1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cubicBezTo>
                    <a:pt x="54" y="42"/>
                    <a:pt x="42" y="54"/>
                    <a:pt x="27" y="54"/>
                  </a:cubicBez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rgbClr val="EB2026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6289676" y="1414463"/>
              <a:ext cx="60325" cy="60325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  <a:gd name="T10" fmla="*/ 54 w 54"/>
                <a:gd name="T11" fmla="*/ 27 h 54"/>
                <a:gd name="T12" fmla="*/ 54 w 54"/>
                <a:gd name="T1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cubicBezTo>
                    <a:pt x="54" y="42"/>
                    <a:pt x="42" y="54"/>
                    <a:pt x="27" y="54"/>
                  </a:cubicBez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lnTo>
                    <a:pt x="54" y="2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4288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6289676" y="4173538"/>
              <a:ext cx="60325" cy="61912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  <a:gd name="T10" fmla="*/ 54 w 54"/>
                <a:gd name="T1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cubicBezTo>
                    <a:pt x="54" y="42"/>
                    <a:pt x="42" y="54"/>
                    <a:pt x="27" y="54"/>
                  </a:cubicBez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rgbClr val="EB2026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6289676" y="4173538"/>
              <a:ext cx="60325" cy="61912"/>
            </a:xfrm>
            <a:custGeom>
              <a:avLst/>
              <a:gdLst>
                <a:gd name="T0" fmla="*/ 54 w 54"/>
                <a:gd name="T1" fmla="*/ 27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  <a:gd name="T10" fmla="*/ 54 w 54"/>
                <a:gd name="T11" fmla="*/ 27 h 54"/>
                <a:gd name="T12" fmla="*/ 54 w 54"/>
                <a:gd name="T1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lnTo>
                    <a:pt x="54" y="27"/>
                  </a:lnTo>
                  <a:cubicBezTo>
                    <a:pt x="54" y="42"/>
                    <a:pt x="42" y="54"/>
                    <a:pt x="27" y="54"/>
                  </a:cubicBez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lnTo>
                    <a:pt x="54" y="2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4288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941888" y="2808288"/>
              <a:ext cx="31750" cy="31750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0 h 27"/>
                <a:gd name="T4" fmla="*/ 27 w 27"/>
                <a:gd name="T5" fmla="*/ 13 h 27"/>
                <a:gd name="T6" fmla="*/ 13 w 27"/>
                <a:gd name="T7" fmla="*/ 27 h 27"/>
                <a:gd name="T8" fmla="*/ 0 w 27"/>
                <a:gd name="T9" fmla="*/ 13 h 27"/>
                <a:gd name="T10" fmla="*/ 13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lnTo>
                    <a:pt x="13" y="0"/>
                  </a:lnTo>
                  <a:cubicBezTo>
                    <a:pt x="21" y="0"/>
                    <a:pt x="27" y="6"/>
                    <a:pt x="27" y="13"/>
                  </a:cubicBezTo>
                  <a:cubicBezTo>
                    <a:pt x="27" y="21"/>
                    <a:pt x="21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EB2026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941888" y="2808288"/>
              <a:ext cx="31750" cy="31750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0 h 27"/>
                <a:gd name="T4" fmla="*/ 27 w 27"/>
                <a:gd name="T5" fmla="*/ 13 h 27"/>
                <a:gd name="T6" fmla="*/ 13 w 27"/>
                <a:gd name="T7" fmla="*/ 27 h 27"/>
                <a:gd name="T8" fmla="*/ 0 w 27"/>
                <a:gd name="T9" fmla="*/ 13 h 27"/>
                <a:gd name="T10" fmla="*/ 13 w 27"/>
                <a:gd name="T11" fmla="*/ 0 h 27"/>
                <a:gd name="T12" fmla="*/ 13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lnTo>
                    <a:pt x="13" y="0"/>
                  </a:lnTo>
                  <a:cubicBezTo>
                    <a:pt x="21" y="0"/>
                    <a:pt x="27" y="6"/>
                    <a:pt x="27" y="13"/>
                  </a:cubicBezTo>
                  <a:cubicBezTo>
                    <a:pt x="27" y="21"/>
                    <a:pt x="21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4288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666038" y="2808288"/>
              <a:ext cx="31750" cy="31750"/>
            </a:xfrm>
            <a:custGeom>
              <a:avLst/>
              <a:gdLst>
                <a:gd name="T0" fmla="*/ 13 w 27"/>
                <a:gd name="T1" fmla="*/ 27 h 27"/>
                <a:gd name="T2" fmla="*/ 13 w 27"/>
                <a:gd name="T3" fmla="*/ 27 h 27"/>
                <a:gd name="T4" fmla="*/ 0 w 27"/>
                <a:gd name="T5" fmla="*/ 13 h 27"/>
                <a:gd name="T6" fmla="*/ 13 w 27"/>
                <a:gd name="T7" fmla="*/ 0 h 27"/>
                <a:gd name="T8" fmla="*/ 27 w 27"/>
                <a:gd name="T9" fmla="*/ 13 h 27"/>
                <a:gd name="T10" fmla="*/ 13 w 2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3" y="27"/>
                  </a:ln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1"/>
                    <a:pt x="21" y="27"/>
                    <a:pt x="13" y="27"/>
                  </a:cubicBezTo>
                  <a:close/>
                </a:path>
              </a:pathLst>
            </a:custGeom>
            <a:solidFill>
              <a:srgbClr val="EB2026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666038" y="2808288"/>
              <a:ext cx="31750" cy="31750"/>
            </a:xfrm>
            <a:custGeom>
              <a:avLst/>
              <a:gdLst>
                <a:gd name="T0" fmla="*/ 13 w 27"/>
                <a:gd name="T1" fmla="*/ 27 h 27"/>
                <a:gd name="T2" fmla="*/ 13 w 27"/>
                <a:gd name="T3" fmla="*/ 27 h 27"/>
                <a:gd name="T4" fmla="*/ 0 w 27"/>
                <a:gd name="T5" fmla="*/ 13 h 27"/>
                <a:gd name="T6" fmla="*/ 13 w 27"/>
                <a:gd name="T7" fmla="*/ 0 h 27"/>
                <a:gd name="T8" fmla="*/ 27 w 27"/>
                <a:gd name="T9" fmla="*/ 13 h 27"/>
                <a:gd name="T10" fmla="*/ 13 w 27"/>
                <a:gd name="T11" fmla="*/ 27 h 27"/>
                <a:gd name="T12" fmla="*/ 13 w 2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3" y="27"/>
                  </a:ln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1"/>
                    <a:pt x="21" y="27"/>
                    <a:pt x="13" y="27"/>
                  </a:cubicBezTo>
                  <a:lnTo>
                    <a:pt x="13" y="2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4288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857751" y="1365250"/>
              <a:ext cx="2924175" cy="2917825"/>
            </a:xfrm>
            <a:custGeom>
              <a:avLst/>
              <a:gdLst>
                <a:gd name="T0" fmla="*/ 2562 w 2562"/>
                <a:gd name="T1" fmla="*/ 1281 h 2562"/>
                <a:gd name="T2" fmla="*/ 2562 w 2562"/>
                <a:gd name="T3" fmla="*/ 1281 h 2562"/>
                <a:gd name="T4" fmla="*/ 1281 w 2562"/>
                <a:gd name="T5" fmla="*/ 2562 h 2562"/>
                <a:gd name="T6" fmla="*/ 0 w 2562"/>
                <a:gd name="T7" fmla="*/ 1281 h 2562"/>
                <a:gd name="T8" fmla="*/ 1281 w 2562"/>
                <a:gd name="T9" fmla="*/ 0 h 2562"/>
                <a:gd name="T10" fmla="*/ 2562 w 2562"/>
                <a:gd name="T11" fmla="*/ 1281 h 2562"/>
                <a:gd name="T12" fmla="*/ 2562 w 2562"/>
                <a:gd name="T13" fmla="*/ 1281 h 2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2" h="2562">
                  <a:moveTo>
                    <a:pt x="2562" y="1281"/>
                  </a:moveTo>
                  <a:lnTo>
                    <a:pt x="2562" y="1281"/>
                  </a:lnTo>
                  <a:cubicBezTo>
                    <a:pt x="2562" y="1989"/>
                    <a:pt x="1988" y="2562"/>
                    <a:pt x="1281" y="2562"/>
                  </a:cubicBezTo>
                  <a:cubicBezTo>
                    <a:pt x="573" y="2562"/>
                    <a:pt x="0" y="1989"/>
                    <a:pt x="0" y="1281"/>
                  </a:cubicBezTo>
                  <a:cubicBezTo>
                    <a:pt x="0" y="574"/>
                    <a:pt x="573" y="0"/>
                    <a:pt x="1281" y="0"/>
                  </a:cubicBezTo>
                  <a:cubicBezTo>
                    <a:pt x="1988" y="0"/>
                    <a:pt x="2562" y="574"/>
                    <a:pt x="2562" y="1281"/>
                  </a:cubicBezTo>
                  <a:lnTo>
                    <a:pt x="2562" y="1281"/>
                  </a:lnTo>
                  <a:close/>
                </a:path>
              </a:pathLst>
            </a:custGeom>
            <a:noFill/>
            <a:ln w="14288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486276" y="3392488"/>
              <a:ext cx="1095375" cy="1189037"/>
            </a:xfrm>
            <a:custGeom>
              <a:avLst/>
              <a:gdLst>
                <a:gd name="T0" fmla="*/ 296 w 960"/>
                <a:gd name="T1" fmla="*/ 462 h 1045"/>
                <a:gd name="T2" fmla="*/ 296 w 960"/>
                <a:gd name="T3" fmla="*/ 462 h 1045"/>
                <a:gd name="T4" fmla="*/ 960 w 960"/>
                <a:gd name="T5" fmla="*/ 993 h 1045"/>
                <a:gd name="T6" fmla="*/ 938 w 960"/>
                <a:gd name="T7" fmla="*/ 1045 h 1045"/>
                <a:gd name="T8" fmla="*/ 0 w 960"/>
                <a:gd name="T9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0" h="1045">
                  <a:moveTo>
                    <a:pt x="296" y="462"/>
                  </a:moveTo>
                  <a:lnTo>
                    <a:pt x="296" y="462"/>
                  </a:lnTo>
                  <a:cubicBezTo>
                    <a:pt x="465" y="693"/>
                    <a:pt x="694" y="878"/>
                    <a:pt x="960" y="993"/>
                  </a:cubicBezTo>
                  <a:lnTo>
                    <a:pt x="938" y="1045"/>
                  </a:lnTo>
                  <a:cubicBezTo>
                    <a:pt x="492" y="851"/>
                    <a:pt x="146" y="469"/>
                    <a:pt x="0" y="0"/>
                  </a:cubicBezTo>
                </a:path>
              </a:pathLst>
            </a:custGeom>
            <a:noFill/>
            <a:ln w="14288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313488" y="1252538"/>
              <a:ext cx="12700" cy="14287"/>
            </a:xfrm>
            <a:custGeom>
              <a:avLst/>
              <a:gdLst>
                <a:gd name="T0" fmla="*/ 6 w 12"/>
                <a:gd name="T1" fmla="*/ 13 h 13"/>
                <a:gd name="T2" fmla="*/ 6 w 12"/>
                <a:gd name="T3" fmla="*/ 13 h 13"/>
                <a:gd name="T4" fmla="*/ 0 w 12"/>
                <a:gd name="T5" fmla="*/ 10 h 13"/>
                <a:gd name="T6" fmla="*/ 0 w 12"/>
                <a:gd name="T7" fmla="*/ 3 h 13"/>
                <a:gd name="T8" fmla="*/ 6 w 12"/>
                <a:gd name="T9" fmla="*/ 0 h 13"/>
                <a:gd name="T10" fmla="*/ 7 w 12"/>
                <a:gd name="T11" fmla="*/ 0 h 13"/>
                <a:gd name="T12" fmla="*/ 12 w 12"/>
                <a:gd name="T13" fmla="*/ 3 h 13"/>
                <a:gd name="T14" fmla="*/ 12 w 12"/>
                <a:gd name="T15" fmla="*/ 10 h 13"/>
                <a:gd name="T16" fmla="*/ 7 w 12"/>
                <a:gd name="T17" fmla="*/ 13 h 13"/>
                <a:gd name="T18" fmla="*/ 6 w 12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lnTo>
                    <a:pt x="6" y="13"/>
                  </a:lnTo>
                  <a:lnTo>
                    <a:pt x="0" y="10"/>
                  </a:lnTo>
                  <a:lnTo>
                    <a:pt x="0" y="3"/>
                  </a:lnTo>
                  <a:lnTo>
                    <a:pt x="6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7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26725F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6381751" y="1260475"/>
              <a:ext cx="1506538" cy="1530350"/>
            </a:xfrm>
            <a:custGeom>
              <a:avLst/>
              <a:gdLst>
                <a:gd name="T0" fmla="*/ 0 w 1320"/>
                <a:gd name="T1" fmla="*/ 0 h 1344"/>
                <a:gd name="T2" fmla="*/ 67 w 1320"/>
                <a:gd name="T3" fmla="*/ 5 h 1344"/>
                <a:gd name="T4" fmla="*/ 80 w 1320"/>
                <a:gd name="T5" fmla="*/ 6 h 1344"/>
                <a:gd name="T6" fmla="*/ 133 w 1320"/>
                <a:gd name="T7" fmla="*/ 13 h 1344"/>
                <a:gd name="T8" fmla="*/ 199 w 1320"/>
                <a:gd name="T9" fmla="*/ 23 h 1344"/>
                <a:gd name="T10" fmla="*/ 212 w 1320"/>
                <a:gd name="T11" fmla="*/ 26 h 1344"/>
                <a:gd name="T12" fmla="*/ 265 w 1320"/>
                <a:gd name="T13" fmla="*/ 37 h 1344"/>
                <a:gd name="T14" fmla="*/ 329 w 1320"/>
                <a:gd name="T15" fmla="*/ 54 h 1344"/>
                <a:gd name="T16" fmla="*/ 342 w 1320"/>
                <a:gd name="T17" fmla="*/ 58 h 1344"/>
                <a:gd name="T18" fmla="*/ 393 w 1320"/>
                <a:gd name="T19" fmla="*/ 74 h 1344"/>
                <a:gd name="T20" fmla="*/ 455 w 1320"/>
                <a:gd name="T21" fmla="*/ 98 h 1344"/>
                <a:gd name="T22" fmla="*/ 468 w 1320"/>
                <a:gd name="T23" fmla="*/ 103 h 1344"/>
                <a:gd name="T24" fmla="*/ 517 w 1320"/>
                <a:gd name="T25" fmla="*/ 123 h 1344"/>
                <a:gd name="T26" fmla="*/ 577 w 1320"/>
                <a:gd name="T27" fmla="*/ 153 h 1344"/>
                <a:gd name="T28" fmla="*/ 587 w 1320"/>
                <a:gd name="T29" fmla="*/ 158 h 1344"/>
                <a:gd name="T30" fmla="*/ 635 w 1320"/>
                <a:gd name="T31" fmla="*/ 185 h 1344"/>
                <a:gd name="T32" fmla="*/ 647 w 1320"/>
                <a:gd name="T33" fmla="*/ 192 h 1344"/>
                <a:gd name="T34" fmla="*/ 692 w 1320"/>
                <a:gd name="T35" fmla="*/ 220 h 1344"/>
                <a:gd name="T36" fmla="*/ 747 w 1320"/>
                <a:gd name="T37" fmla="*/ 258 h 1344"/>
                <a:gd name="T38" fmla="*/ 758 w 1320"/>
                <a:gd name="T39" fmla="*/ 266 h 1344"/>
                <a:gd name="T40" fmla="*/ 801 w 1320"/>
                <a:gd name="T41" fmla="*/ 298 h 1344"/>
                <a:gd name="T42" fmla="*/ 852 w 1320"/>
                <a:gd name="T43" fmla="*/ 341 h 1344"/>
                <a:gd name="T44" fmla="*/ 862 w 1320"/>
                <a:gd name="T45" fmla="*/ 349 h 1344"/>
                <a:gd name="T46" fmla="*/ 901 w 1320"/>
                <a:gd name="T47" fmla="*/ 386 h 1344"/>
                <a:gd name="T48" fmla="*/ 947 w 1320"/>
                <a:gd name="T49" fmla="*/ 434 h 1344"/>
                <a:gd name="T50" fmla="*/ 957 w 1320"/>
                <a:gd name="T51" fmla="*/ 444 h 1344"/>
                <a:gd name="T52" fmla="*/ 992 w 1320"/>
                <a:gd name="T53" fmla="*/ 483 h 1344"/>
                <a:gd name="T54" fmla="*/ 1034 w 1320"/>
                <a:gd name="T55" fmla="*/ 535 h 1344"/>
                <a:gd name="T56" fmla="*/ 1037 w 1320"/>
                <a:gd name="T57" fmla="*/ 538 h 1344"/>
                <a:gd name="T58" fmla="*/ 1074 w 1320"/>
                <a:gd name="T59" fmla="*/ 589 h 1344"/>
                <a:gd name="T60" fmla="*/ 1081 w 1320"/>
                <a:gd name="T61" fmla="*/ 600 h 1344"/>
                <a:gd name="T62" fmla="*/ 1110 w 1320"/>
                <a:gd name="T63" fmla="*/ 645 h 1344"/>
                <a:gd name="T64" fmla="*/ 1144 w 1320"/>
                <a:gd name="T65" fmla="*/ 702 h 1344"/>
                <a:gd name="T66" fmla="*/ 1151 w 1320"/>
                <a:gd name="T67" fmla="*/ 714 h 1344"/>
                <a:gd name="T68" fmla="*/ 1176 w 1320"/>
                <a:gd name="T69" fmla="*/ 761 h 1344"/>
                <a:gd name="T70" fmla="*/ 1204 w 1320"/>
                <a:gd name="T71" fmla="*/ 822 h 1344"/>
                <a:gd name="T72" fmla="*/ 1209 w 1320"/>
                <a:gd name="T73" fmla="*/ 831 h 1344"/>
                <a:gd name="T74" fmla="*/ 1229 w 1320"/>
                <a:gd name="T75" fmla="*/ 884 h 1344"/>
                <a:gd name="T76" fmla="*/ 1234 w 1320"/>
                <a:gd name="T77" fmla="*/ 896 h 1344"/>
                <a:gd name="T78" fmla="*/ 1252 w 1320"/>
                <a:gd name="T79" fmla="*/ 947 h 1344"/>
                <a:gd name="T80" fmla="*/ 1271 w 1320"/>
                <a:gd name="T81" fmla="*/ 1010 h 1344"/>
                <a:gd name="T82" fmla="*/ 1274 w 1320"/>
                <a:gd name="T83" fmla="*/ 1023 h 1344"/>
                <a:gd name="T84" fmla="*/ 1287 w 1320"/>
                <a:gd name="T85" fmla="*/ 1075 h 1344"/>
                <a:gd name="T86" fmla="*/ 1290 w 1320"/>
                <a:gd name="T87" fmla="*/ 1088 h 1344"/>
                <a:gd name="T88" fmla="*/ 1300 w 1320"/>
                <a:gd name="T89" fmla="*/ 1141 h 1344"/>
                <a:gd name="T90" fmla="*/ 1309 w 1320"/>
                <a:gd name="T91" fmla="*/ 1207 h 1344"/>
                <a:gd name="T92" fmla="*/ 1311 w 1320"/>
                <a:gd name="T93" fmla="*/ 1220 h 1344"/>
                <a:gd name="T94" fmla="*/ 1316 w 1320"/>
                <a:gd name="T95" fmla="*/ 1273 h 1344"/>
                <a:gd name="T96" fmla="*/ 1319 w 1320"/>
                <a:gd name="T97" fmla="*/ 1340 h 1344"/>
                <a:gd name="T98" fmla="*/ 1320 w 1320"/>
                <a:gd name="T99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0" h="1344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moveTo>
                    <a:pt x="67" y="5"/>
                  </a:moveTo>
                  <a:lnTo>
                    <a:pt x="67" y="5"/>
                  </a:lnTo>
                  <a:lnTo>
                    <a:pt x="80" y="6"/>
                  </a:lnTo>
                  <a:moveTo>
                    <a:pt x="133" y="13"/>
                  </a:moveTo>
                  <a:lnTo>
                    <a:pt x="133" y="13"/>
                  </a:lnTo>
                  <a:lnTo>
                    <a:pt x="146" y="15"/>
                  </a:lnTo>
                  <a:moveTo>
                    <a:pt x="199" y="23"/>
                  </a:moveTo>
                  <a:lnTo>
                    <a:pt x="199" y="23"/>
                  </a:lnTo>
                  <a:lnTo>
                    <a:pt x="212" y="26"/>
                  </a:lnTo>
                  <a:moveTo>
                    <a:pt x="265" y="37"/>
                  </a:moveTo>
                  <a:lnTo>
                    <a:pt x="265" y="37"/>
                  </a:lnTo>
                  <a:lnTo>
                    <a:pt x="277" y="40"/>
                  </a:lnTo>
                  <a:moveTo>
                    <a:pt x="329" y="54"/>
                  </a:moveTo>
                  <a:lnTo>
                    <a:pt x="329" y="54"/>
                  </a:lnTo>
                  <a:lnTo>
                    <a:pt x="342" y="58"/>
                  </a:lnTo>
                  <a:moveTo>
                    <a:pt x="393" y="74"/>
                  </a:moveTo>
                  <a:lnTo>
                    <a:pt x="393" y="74"/>
                  </a:lnTo>
                  <a:lnTo>
                    <a:pt x="405" y="79"/>
                  </a:lnTo>
                  <a:moveTo>
                    <a:pt x="455" y="98"/>
                  </a:moveTo>
                  <a:lnTo>
                    <a:pt x="455" y="98"/>
                  </a:lnTo>
                  <a:lnTo>
                    <a:pt x="468" y="103"/>
                  </a:lnTo>
                  <a:moveTo>
                    <a:pt x="517" y="123"/>
                  </a:moveTo>
                  <a:lnTo>
                    <a:pt x="517" y="123"/>
                  </a:lnTo>
                  <a:lnTo>
                    <a:pt x="529" y="129"/>
                  </a:lnTo>
                  <a:moveTo>
                    <a:pt x="577" y="153"/>
                  </a:moveTo>
                  <a:lnTo>
                    <a:pt x="577" y="153"/>
                  </a:lnTo>
                  <a:lnTo>
                    <a:pt x="587" y="158"/>
                  </a:lnTo>
                  <a:lnTo>
                    <a:pt x="589" y="159"/>
                  </a:lnTo>
                  <a:moveTo>
                    <a:pt x="635" y="185"/>
                  </a:moveTo>
                  <a:lnTo>
                    <a:pt x="635" y="185"/>
                  </a:lnTo>
                  <a:lnTo>
                    <a:pt x="647" y="192"/>
                  </a:lnTo>
                  <a:moveTo>
                    <a:pt x="692" y="220"/>
                  </a:moveTo>
                  <a:lnTo>
                    <a:pt x="692" y="220"/>
                  </a:lnTo>
                  <a:lnTo>
                    <a:pt x="703" y="227"/>
                  </a:lnTo>
                  <a:moveTo>
                    <a:pt x="747" y="258"/>
                  </a:moveTo>
                  <a:lnTo>
                    <a:pt x="747" y="258"/>
                  </a:lnTo>
                  <a:lnTo>
                    <a:pt x="758" y="266"/>
                  </a:lnTo>
                  <a:moveTo>
                    <a:pt x="801" y="298"/>
                  </a:moveTo>
                  <a:lnTo>
                    <a:pt x="801" y="298"/>
                  </a:lnTo>
                  <a:lnTo>
                    <a:pt x="811" y="306"/>
                  </a:lnTo>
                  <a:moveTo>
                    <a:pt x="852" y="341"/>
                  </a:moveTo>
                  <a:lnTo>
                    <a:pt x="852" y="341"/>
                  </a:lnTo>
                  <a:lnTo>
                    <a:pt x="862" y="349"/>
                  </a:lnTo>
                  <a:moveTo>
                    <a:pt x="901" y="386"/>
                  </a:moveTo>
                  <a:lnTo>
                    <a:pt x="901" y="386"/>
                  </a:lnTo>
                  <a:lnTo>
                    <a:pt x="910" y="395"/>
                  </a:lnTo>
                  <a:moveTo>
                    <a:pt x="947" y="434"/>
                  </a:moveTo>
                  <a:lnTo>
                    <a:pt x="947" y="434"/>
                  </a:lnTo>
                  <a:lnTo>
                    <a:pt x="957" y="444"/>
                  </a:lnTo>
                  <a:moveTo>
                    <a:pt x="992" y="483"/>
                  </a:moveTo>
                  <a:lnTo>
                    <a:pt x="992" y="483"/>
                  </a:lnTo>
                  <a:lnTo>
                    <a:pt x="1001" y="494"/>
                  </a:lnTo>
                  <a:moveTo>
                    <a:pt x="1034" y="535"/>
                  </a:moveTo>
                  <a:lnTo>
                    <a:pt x="1034" y="535"/>
                  </a:lnTo>
                  <a:lnTo>
                    <a:pt x="1037" y="538"/>
                  </a:lnTo>
                  <a:lnTo>
                    <a:pt x="1042" y="546"/>
                  </a:lnTo>
                  <a:moveTo>
                    <a:pt x="1074" y="589"/>
                  </a:moveTo>
                  <a:lnTo>
                    <a:pt x="1074" y="589"/>
                  </a:lnTo>
                  <a:lnTo>
                    <a:pt x="1081" y="600"/>
                  </a:lnTo>
                  <a:moveTo>
                    <a:pt x="1110" y="645"/>
                  </a:moveTo>
                  <a:lnTo>
                    <a:pt x="1110" y="645"/>
                  </a:lnTo>
                  <a:lnTo>
                    <a:pt x="1117" y="656"/>
                  </a:lnTo>
                  <a:moveTo>
                    <a:pt x="1144" y="702"/>
                  </a:moveTo>
                  <a:lnTo>
                    <a:pt x="1144" y="702"/>
                  </a:lnTo>
                  <a:lnTo>
                    <a:pt x="1151" y="714"/>
                  </a:lnTo>
                  <a:moveTo>
                    <a:pt x="1176" y="761"/>
                  </a:moveTo>
                  <a:lnTo>
                    <a:pt x="1176" y="761"/>
                  </a:lnTo>
                  <a:lnTo>
                    <a:pt x="1182" y="773"/>
                  </a:lnTo>
                  <a:moveTo>
                    <a:pt x="1204" y="822"/>
                  </a:moveTo>
                  <a:lnTo>
                    <a:pt x="1204" y="822"/>
                  </a:lnTo>
                  <a:lnTo>
                    <a:pt x="1209" y="831"/>
                  </a:lnTo>
                  <a:lnTo>
                    <a:pt x="1210" y="834"/>
                  </a:lnTo>
                  <a:moveTo>
                    <a:pt x="1229" y="884"/>
                  </a:moveTo>
                  <a:lnTo>
                    <a:pt x="1229" y="884"/>
                  </a:lnTo>
                  <a:lnTo>
                    <a:pt x="1234" y="896"/>
                  </a:lnTo>
                  <a:moveTo>
                    <a:pt x="1252" y="947"/>
                  </a:moveTo>
                  <a:lnTo>
                    <a:pt x="1252" y="947"/>
                  </a:lnTo>
                  <a:lnTo>
                    <a:pt x="1256" y="959"/>
                  </a:lnTo>
                  <a:moveTo>
                    <a:pt x="1271" y="1010"/>
                  </a:moveTo>
                  <a:lnTo>
                    <a:pt x="1271" y="1010"/>
                  </a:lnTo>
                  <a:lnTo>
                    <a:pt x="1274" y="1023"/>
                  </a:lnTo>
                  <a:moveTo>
                    <a:pt x="1287" y="1075"/>
                  </a:moveTo>
                  <a:lnTo>
                    <a:pt x="1287" y="1075"/>
                  </a:lnTo>
                  <a:lnTo>
                    <a:pt x="1288" y="1079"/>
                  </a:lnTo>
                  <a:lnTo>
                    <a:pt x="1290" y="1088"/>
                  </a:lnTo>
                  <a:moveTo>
                    <a:pt x="1300" y="1141"/>
                  </a:moveTo>
                  <a:lnTo>
                    <a:pt x="1300" y="1141"/>
                  </a:lnTo>
                  <a:lnTo>
                    <a:pt x="1302" y="1154"/>
                  </a:lnTo>
                  <a:moveTo>
                    <a:pt x="1309" y="1207"/>
                  </a:moveTo>
                  <a:lnTo>
                    <a:pt x="1309" y="1207"/>
                  </a:lnTo>
                  <a:lnTo>
                    <a:pt x="1311" y="1220"/>
                  </a:lnTo>
                  <a:moveTo>
                    <a:pt x="1316" y="1273"/>
                  </a:moveTo>
                  <a:lnTo>
                    <a:pt x="1316" y="1273"/>
                  </a:lnTo>
                  <a:lnTo>
                    <a:pt x="1316" y="1287"/>
                  </a:lnTo>
                  <a:moveTo>
                    <a:pt x="1319" y="1340"/>
                  </a:moveTo>
                  <a:lnTo>
                    <a:pt x="1319" y="1340"/>
                  </a:lnTo>
                  <a:lnTo>
                    <a:pt x="1320" y="1344"/>
                  </a:ln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7880351" y="2816225"/>
              <a:ext cx="14288" cy="14287"/>
            </a:xfrm>
            <a:custGeom>
              <a:avLst/>
              <a:gdLst>
                <a:gd name="T0" fmla="*/ 0 w 13"/>
                <a:gd name="T1" fmla="*/ 5 h 12"/>
                <a:gd name="T2" fmla="*/ 0 w 13"/>
                <a:gd name="T3" fmla="*/ 5 h 12"/>
                <a:gd name="T4" fmla="*/ 3 w 13"/>
                <a:gd name="T5" fmla="*/ 0 h 12"/>
                <a:gd name="T6" fmla="*/ 10 w 13"/>
                <a:gd name="T7" fmla="*/ 0 h 12"/>
                <a:gd name="T8" fmla="*/ 13 w 13"/>
                <a:gd name="T9" fmla="*/ 5 h 12"/>
                <a:gd name="T10" fmla="*/ 13 w 13"/>
                <a:gd name="T11" fmla="*/ 6 h 12"/>
                <a:gd name="T12" fmla="*/ 10 w 13"/>
                <a:gd name="T13" fmla="*/ 12 h 12"/>
                <a:gd name="T14" fmla="*/ 3 w 13"/>
                <a:gd name="T15" fmla="*/ 12 h 12"/>
                <a:gd name="T16" fmla="*/ 0 w 13"/>
                <a:gd name="T17" fmla="*/ 6 h 12"/>
                <a:gd name="T18" fmla="*/ 0 w 13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0" y="12"/>
                  </a:lnTo>
                  <a:lnTo>
                    <a:pt x="3" y="12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6725F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519863" y="981075"/>
              <a:ext cx="1588" cy="0"/>
            </a:xfrm>
            <a:custGeom>
              <a:avLst/>
              <a:gdLst>
                <a:gd name="T0" fmla="*/ 0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6627813" y="995363"/>
              <a:ext cx="254000" cy="61912"/>
            </a:xfrm>
            <a:custGeom>
              <a:avLst/>
              <a:gdLst>
                <a:gd name="T0" fmla="*/ 0 w 222"/>
                <a:gd name="T1" fmla="*/ 0 h 54"/>
                <a:gd name="T2" fmla="*/ 0 w 222"/>
                <a:gd name="T3" fmla="*/ 0 h 54"/>
                <a:gd name="T4" fmla="*/ 13 w 222"/>
                <a:gd name="T5" fmla="*/ 3 h 54"/>
                <a:gd name="T6" fmla="*/ 106 w 222"/>
                <a:gd name="T7" fmla="*/ 22 h 54"/>
                <a:gd name="T8" fmla="*/ 106 w 222"/>
                <a:gd name="T9" fmla="*/ 22 h 54"/>
                <a:gd name="T10" fmla="*/ 119 w 222"/>
                <a:gd name="T11" fmla="*/ 24 h 54"/>
                <a:gd name="T12" fmla="*/ 210 w 222"/>
                <a:gd name="T13" fmla="*/ 50 h 54"/>
                <a:gd name="T14" fmla="*/ 210 w 222"/>
                <a:gd name="T15" fmla="*/ 50 h 54"/>
                <a:gd name="T16" fmla="*/ 222 w 2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54">
                  <a:moveTo>
                    <a:pt x="0" y="0"/>
                  </a:moveTo>
                  <a:lnTo>
                    <a:pt x="0" y="0"/>
                  </a:lnTo>
                  <a:lnTo>
                    <a:pt x="13" y="3"/>
                  </a:lnTo>
                  <a:moveTo>
                    <a:pt x="106" y="22"/>
                  </a:moveTo>
                  <a:lnTo>
                    <a:pt x="106" y="22"/>
                  </a:lnTo>
                  <a:lnTo>
                    <a:pt x="119" y="24"/>
                  </a:lnTo>
                  <a:moveTo>
                    <a:pt x="210" y="50"/>
                  </a:moveTo>
                  <a:lnTo>
                    <a:pt x="210" y="50"/>
                  </a:lnTo>
                  <a:lnTo>
                    <a:pt x="222" y="54"/>
                  </a:ln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950076" y="1079500"/>
              <a:ext cx="1588" cy="0"/>
            </a:xfrm>
            <a:custGeom>
              <a:avLst/>
              <a:gdLst>
                <a:gd name="T0" fmla="*/ 0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319838" y="841375"/>
              <a:ext cx="785813" cy="161925"/>
            </a:xfrm>
            <a:custGeom>
              <a:avLst/>
              <a:gdLst>
                <a:gd name="T0" fmla="*/ 0 w 689"/>
                <a:gd name="T1" fmla="*/ 0 h 142"/>
                <a:gd name="T2" fmla="*/ 0 w 689"/>
                <a:gd name="T3" fmla="*/ 0 h 142"/>
                <a:gd name="T4" fmla="*/ 689 w 689"/>
                <a:gd name="T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9" h="142">
                  <a:moveTo>
                    <a:pt x="0" y="0"/>
                  </a:moveTo>
                  <a:lnTo>
                    <a:pt x="0" y="0"/>
                  </a:lnTo>
                  <a:cubicBezTo>
                    <a:pt x="245" y="0"/>
                    <a:pt x="478" y="50"/>
                    <a:pt x="689" y="142"/>
                  </a:cubicBez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7458076" y="1196975"/>
              <a:ext cx="844550" cy="1498600"/>
            </a:xfrm>
            <a:custGeom>
              <a:avLst/>
              <a:gdLst>
                <a:gd name="T0" fmla="*/ 0 w 741"/>
                <a:gd name="T1" fmla="*/ 0 h 1316"/>
                <a:gd name="T2" fmla="*/ 0 w 741"/>
                <a:gd name="T3" fmla="*/ 0 h 1316"/>
                <a:gd name="T4" fmla="*/ 741 w 741"/>
                <a:gd name="T5" fmla="*/ 131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1" h="1316">
                  <a:moveTo>
                    <a:pt x="0" y="0"/>
                  </a:moveTo>
                  <a:lnTo>
                    <a:pt x="0" y="0"/>
                  </a:lnTo>
                  <a:cubicBezTo>
                    <a:pt x="421" y="295"/>
                    <a:pt x="706" y="772"/>
                    <a:pt x="741" y="1316"/>
                  </a:cubicBez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7937501" y="2197100"/>
              <a:ext cx="190500" cy="477837"/>
            </a:xfrm>
            <a:custGeom>
              <a:avLst/>
              <a:gdLst>
                <a:gd name="T0" fmla="*/ 75 w 168"/>
                <a:gd name="T1" fmla="*/ 0 h 419"/>
                <a:gd name="T2" fmla="*/ 75 w 168"/>
                <a:gd name="T3" fmla="*/ 0 h 419"/>
                <a:gd name="T4" fmla="*/ 168 w 168"/>
                <a:gd name="T5" fmla="*/ 419 h 419"/>
                <a:gd name="T6" fmla="*/ 0 w 168"/>
                <a:gd name="T7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419">
                  <a:moveTo>
                    <a:pt x="75" y="0"/>
                  </a:moveTo>
                  <a:lnTo>
                    <a:pt x="75" y="0"/>
                  </a:lnTo>
                  <a:cubicBezTo>
                    <a:pt x="124" y="133"/>
                    <a:pt x="156" y="273"/>
                    <a:pt x="168" y="419"/>
                  </a:cubicBezTo>
                  <a:lnTo>
                    <a:pt x="0" y="419"/>
                  </a:ln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6518276" y="1073150"/>
              <a:ext cx="1543050" cy="1139825"/>
            </a:xfrm>
            <a:custGeom>
              <a:avLst/>
              <a:gdLst>
                <a:gd name="T0" fmla="*/ 0 w 1352"/>
                <a:gd name="T1" fmla="*/ 0 h 1000"/>
                <a:gd name="T2" fmla="*/ 0 w 1352"/>
                <a:gd name="T3" fmla="*/ 0 h 1000"/>
                <a:gd name="T4" fmla="*/ 435 w 1352"/>
                <a:gd name="T5" fmla="*/ 115 h 1000"/>
                <a:gd name="T6" fmla="*/ 465 w 1352"/>
                <a:gd name="T7" fmla="*/ 41 h 1000"/>
                <a:gd name="T8" fmla="*/ 1352 w 1352"/>
                <a:gd name="T9" fmla="*/ 972 h 1000"/>
                <a:gd name="T10" fmla="*/ 1277 w 1352"/>
                <a:gd name="T11" fmla="*/ 1000 h 1000"/>
                <a:gd name="T12" fmla="*/ 1107 w 1352"/>
                <a:gd name="T13" fmla="*/ 67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2" h="1000">
                  <a:moveTo>
                    <a:pt x="0" y="0"/>
                  </a:moveTo>
                  <a:lnTo>
                    <a:pt x="0" y="0"/>
                  </a:lnTo>
                  <a:cubicBezTo>
                    <a:pt x="153" y="17"/>
                    <a:pt x="299" y="57"/>
                    <a:pt x="435" y="115"/>
                  </a:cubicBezTo>
                  <a:lnTo>
                    <a:pt x="465" y="41"/>
                  </a:lnTo>
                  <a:cubicBezTo>
                    <a:pt x="874" y="216"/>
                    <a:pt x="1196" y="553"/>
                    <a:pt x="1352" y="972"/>
                  </a:cubicBezTo>
                  <a:lnTo>
                    <a:pt x="1277" y="1000"/>
                  </a:lnTo>
                  <a:cubicBezTo>
                    <a:pt x="1233" y="883"/>
                    <a:pt x="1176" y="772"/>
                    <a:pt x="1107" y="670"/>
                  </a:cubicBez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6519863" y="4667250"/>
              <a:ext cx="1588" cy="0"/>
            </a:xfrm>
            <a:custGeom>
              <a:avLst/>
              <a:gdLst>
                <a:gd name="T0" fmla="*/ 0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6627813" y="4591050"/>
              <a:ext cx="254000" cy="61912"/>
            </a:xfrm>
            <a:custGeom>
              <a:avLst/>
              <a:gdLst>
                <a:gd name="T0" fmla="*/ 0 w 222"/>
                <a:gd name="T1" fmla="*/ 54 h 54"/>
                <a:gd name="T2" fmla="*/ 0 w 222"/>
                <a:gd name="T3" fmla="*/ 54 h 54"/>
                <a:gd name="T4" fmla="*/ 13 w 222"/>
                <a:gd name="T5" fmla="*/ 51 h 54"/>
                <a:gd name="T6" fmla="*/ 106 w 222"/>
                <a:gd name="T7" fmla="*/ 32 h 54"/>
                <a:gd name="T8" fmla="*/ 106 w 222"/>
                <a:gd name="T9" fmla="*/ 32 h 54"/>
                <a:gd name="T10" fmla="*/ 119 w 222"/>
                <a:gd name="T11" fmla="*/ 29 h 54"/>
                <a:gd name="T12" fmla="*/ 210 w 222"/>
                <a:gd name="T13" fmla="*/ 3 h 54"/>
                <a:gd name="T14" fmla="*/ 210 w 222"/>
                <a:gd name="T15" fmla="*/ 3 h 54"/>
                <a:gd name="T16" fmla="*/ 222 w 22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54">
                  <a:moveTo>
                    <a:pt x="0" y="54"/>
                  </a:moveTo>
                  <a:lnTo>
                    <a:pt x="0" y="54"/>
                  </a:lnTo>
                  <a:lnTo>
                    <a:pt x="13" y="51"/>
                  </a:lnTo>
                  <a:moveTo>
                    <a:pt x="106" y="32"/>
                  </a:moveTo>
                  <a:lnTo>
                    <a:pt x="106" y="32"/>
                  </a:lnTo>
                  <a:lnTo>
                    <a:pt x="119" y="29"/>
                  </a:lnTo>
                  <a:moveTo>
                    <a:pt x="210" y="3"/>
                  </a:moveTo>
                  <a:lnTo>
                    <a:pt x="210" y="3"/>
                  </a:lnTo>
                  <a:lnTo>
                    <a:pt x="222" y="0"/>
                  </a:ln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6950076" y="4567238"/>
              <a:ext cx="1588" cy="1587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6319838" y="4646613"/>
              <a:ext cx="785813" cy="160337"/>
            </a:xfrm>
            <a:custGeom>
              <a:avLst/>
              <a:gdLst>
                <a:gd name="T0" fmla="*/ 0 w 689"/>
                <a:gd name="T1" fmla="*/ 142 h 142"/>
                <a:gd name="T2" fmla="*/ 0 w 689"/>
                <a:gd name="T3" fmla="*/ 142 h 142"/>
                <a:gd name="T4" fmla="*/ 689 w 689"/>
                <a:gd name="T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9" h="142">
                  <a:moveTo>
                    <a:pt x="0" y="142"/>
                  </a:moveTo>
                  <a:lnTo>
                    <a:pt x="0" y="142"/>
                  </a:lnTo>
                  <a:cubicBezTo>
                    <a:pt x="245" y="142"/>
                    <a:pt x="478" y="91"/>
                    <a:pt x="689" y="0"/>
                  </a:cubicBez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7458076" y="2951163"/>
              <a:ext cx="844550" cy="1498600"/>
            </a:xfrm>
            <a:custGeom>
              <a:avLst/>
              <a:gdLst>
                <a:gd name="T0" fmla="*/ 0 w 741"/>
                <a:gd name="T1" fmla="*/ 1316 h 1316"/>
                <a:gd name="T2" fmla="*/ 0 w 741"/>
                <a:gd name="T3" fmla="*/ 1316 h 1316"/>
                <a:gd name="T4" fmla="*/ 741 w 741"/>
                <a:gd name="T5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1" h="1316">
                  <a:moveTo>
                    <a:pt x="0" y="1316"/>
                  </a:moveTo>
                  <a:lnTo>
                    <a:pt x="0" y="1316"/>
                  </a:lnTo>
                  <a:cubicBezTo>
                    <a:pt x="421" y="1022"/>
                    <a:pt x="706" y="545"/>
                    <a:pt x="741" y="0"/>
                  </a:cubicBez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7937501" y="2973388"/>
              <a:ext cx="190500" cy="476250"/>
            </a:xfrm>
            <a:custGeom>
              <a:avLst/>
              <a:gdLst>
                <a:gd name="T0" fmla="*/ 75 w 168"/>
                <a:gd name="T1" fmla="*/ 419 h 419"/>
                <a:gd name="T2" fmla="*/ 75 w 168"/>
                <a:gd name="T3" fmla="*/ 419 h 419"/>
                <a:gd name="T4" fmla="*/ 168 w 168"/>
                <a:gd name="T5" fmla="*/ 0 h 419"/>
                <a:gd name="T6" fmla="*/ 0 w 168"/>
                <a:gd name="T7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419">
                  <a:moveTo>
                    <a:pt x="75" y="419"/>
                  </a:moveTo>
                  <a:lnTo>
                    <a:pt x="75" y="419"/>
                  </a:lnTo>
                  <a:cubicBezTo>
                    <a:pt x="124" y="287"/>
                    <a:pt x="156" y="146"/>
                    <a:pt x="168" y="0"/>
                  </a:cubicBez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6518276" y="3436938"/>
              <a:ext cx="1543050" cy="1138237"/>
            </a:xfrm>
            <a:custGeom>
              <a:avLst/>
              <a:gdLst>
                <a:gd name="T0" fmla="*/ 1107 w 1352"/>
                <a:gd name="T1" fmla="*/ 330 h 1000"/>
                <a:gd name="T2" fmla="*/ 1107 w 1352"/>
                <a:gd name="T3" fmla="*/ 330 h 1000"/>
                <a:gd name="T4" fmla="*/ 1277 w 1352"/>
                <a:gd name="T5" fmla="*/ 0 h 1000"/>
                <a:gd name="T6" fmla="*/ 1352 w 1352"/>
                <a:gd name="T7" fmla="*/ 28 h 1000"/>
                <a:gd name="T8" fmla="*/ 465 w 1352"/>
                <a:gd name="T9" fmla="*/ 959 h 1000"/>
                <a:gd name="T10" fmla="*/ 435 w 1352"/>
                <a:gd name="T11" fmla="*/ 885 h 1000"/>
                <a:gd name="T12" fmla="*/ 0 w 1352"/>
                <a:gd name="T13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2" h="1000">
                  <a:moveTo>
                    <a:pt x="1107" y="330"/>
                  </a:moveTo>
                  <a:lnTo>
                    <a:pt x="1107" y="330"/>
                  </a:lnTo>
                  <a:cubicBezTo>
                    <a:pt x="1176" y="228"/>
                    <a:pt x="1233" y="117"/>
                    <a:pt x="1277" y="0"/>
                  </a:cubicBezTo>
                  <a:lnTo>
                    <a:pt x="1352" y="28"/>
                  </a:lnTo>
                  <a:cubicBezTo>
                    <a:pt x="1196" y="447"/>
                    <a:pt x="874" y="784"/>
                    <a:pt x="465" y="959"/>
                  </a:cubicBezTo>
                  <a:lnTo>
                    <a:pt x="435" y="885"/>
                  </a:lnTo>
                  <a:cubicBezTo>
                    <a:pt x="299" y="943"/>
                    <a:pt x="153" y="982"/>
                    <a:pt x="0" y="1000"/>
                  </a:cubicBez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4554538" y="1062038"/>
              <a:ext cx="1765300" cy="3524250"/>
            </a:xfrm>
            <a:custGeom>
              <a:avLst/>
              <a:gdLst>
                <a:gd name="T0" fmla="*/ 1547 w 1547"/>
                <a:gd name="T1" fmla="*/ 3094 h 3094"/>
                <a:gd name="T2" fmla="*/ 1547 w 1547"/>
                <a:gd name="T3" fmla="*/ 3094 h 3094"/>
                <a:gd name="T4" fmla="*/ 0 w 1547"/>
                <a:gd name="T5" fmla="*/ 1547 h 3094"/>
                <a:gd name="T6" fmla="*/ 1547 w 1547"/>
                <a:gd name="T7" fmla="*/ 0 h 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7" h="3094">
                  <a:moveTo>
                    <a:pt x="1547" y="3094"/>
                  </a:moveTo>
                  <a:lnTo>
                    <a:pt x="1547" y="3094"/>
                  </a:lnTo>
                  <a:cubicBezTo>
                    <a:pt x="693" y="3094"/>
                    <a:pt x="0" y="2402"/>
                    <a:pt x="0" y="1547"/>
                  </a:cubicBezTo>
                  <a:cubicBezTo>
                    <a:pt x="0" y="693"/>
                    <a:pt x="693" y="0"/>
                    <a:pt x="1547" y="0"/>
                  </a:cubicBezTo>
                </a:path>
              </a:pathLst>
            </a:custGeom>
            <a:noFill/>
            <a:ln w="14288" cap="rnd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6251576" y="993775"/>
              <a:ext cx="136525" cy="138112"/>
            </a:xfrm>
            <a:custGeom>
              <a:avLst/>
              <a:gdLst>
                <a:gd name="T0" fmla="*/ 60 w 120"/>
                <a:gd name="T1" fmla="*/ 121 h 121"/>
                <a:gd name="T2" fmla="*/ 60 w 120"/>
                <a:gd name="T3" fmla="*/ 121 h 121"/>
                <a:gd name="T4" fmla="*/ 120 w 120"/>
                <a:gd name="T5" fmla="*/ 60 h 121"/>
                <a:gd name="T6" fmla="*/ 60 w 120"/>
                <a:gd name="T7" fmla="*/ 0 h 121"/>
                <a:gd name="T8" fmla="*/ 0 w 120"/>
                <a:gd name="T9" fmla="*/ 60 h 121"/>
                <a:gd name="T10" fmla="*/ 60 w 120"/>
                <a:gd name="T1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1">
                  <a:moveTo>
                    <a:pt x="60" y="121"/>
                  </a:moveTo>
                  <a:lnTo>
                    <a:pt x="60" y="121"/>
                  </a:lnTo>
                  <a:cubicBezTo>
                    <a:pt x="93" y="121"/>
                    <a:pt x="120" y="94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4"/>
                    <a:pt x="27" y="121"/>
                    <a:pt x="60" y="1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6251576" y="993775"/>
              <a:ext cx="136525" cy="138112"/>
            </a:xfrm>
            <a:custGeom>
              <a:avLst/>
              <a:gdLst>
                <a:gd name="T0" fmla="*/ 60 w 120"/>
                <a:gd name="T1" fmla="*/ 121 h 121"/>
                <a:gd name="T2" fmla="*/ 60 w 120"/>
                <a:gd name="T3" fmla="*/ 121 h 121"/>
                <a:gd name="T4" fmla="*/ 120 w 120"/>
                <a:gd name="T5" fmla="*/ 60 h 121"/>
                <a:gd name="T6" fmla="*/ 60 w 120"/>
                <a:gd name="T7" fmla="*/ 0 h 121"/>
                <a:gd name="T8" fmla="*/ 0 w 120"/>
                <a:gd name="T9" fmla="*/ 60 h 121"/>
                <a:gd name="T10" fmla="*/ 60 w 120"/>
                <a:gd name="T11" fmla="*/ 121 h 121"/>
                <a:gd name="T12" fmla="*/ 60 w 120"/>
                <a:gd name="T1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1">
                  <a:moveTo>
                    <a:pt x="60" y="121"/>
                  </a:moveTo>
                  <a:lnTo>
                    <a:pt x="60" y="121"/>
                  </a:lnTo>
                  <a:cubicBezTo>
                    <a:pt x="93" y="121"/>
                    <a:pt x="120" y="94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4"/>
                    <a:pt x="27" y="121"/>
                    <a:pt x="60" y="121"/>
                  </a:cubicBezTo>
                  <a:lnTo>
                    <a:pt x="60" y="121"/>
                  </a:lnTo>
                  <a:close/>
                </a:path>
              </a:pathLst>
            </a:custGeom>
            <a:noFill/>
            <a:ln w="14288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Museo 300" panose="02000000000000000000" pitchFamily="50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3878187" y="1823007"/>
            <a:ext cx="1835303" cy="1835303"/>
            <a:chOff x="5121951" y="1575229"/>
            <a:chExt cx="2447070" cy="244707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951" y="1575229"/>
              <a:ext cx="2447070" cy="244707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5796136" y="1939937"/>
              <a:ext cx="1173162" cy="30777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defTabSz="500063">
                <a:spcBef>
                  <a:spcPct val="0"/>
                </a:spcBef>
              </a:pPr>
              <a:r>
                <a:rPr 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582967" y="1939937"/>
              <a:ext cx="472055" cy="30777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defTabSz="500063">
                <a:spcBef>
                  <a:spcPct val="0"/>
                </a:spcBef>
              </a:pPr>
              <a:r>
                <a:rPr 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447025" y="2417890"/>
            <a:ext cx="697628" cy="645539"/>
            <a:chOff x="5868108" y="2395107"/>
            <a:chExt cx="930171" cy="860719"/>
          </a:xfrm>
        </p:grpSpPr>
        <p:sp>
          <p:nvSpPr>
            <p:cNvPr id="83" name="Овал 82"/>
            <p:cNvSpPr/>
            <p:nvPr/>
          </p:nvSpPr>
          <p:spPr>
            <a:xfrm>
              <a:off x="5902835" y="2395107"/>
              <a:ext cx="860719" cy="8607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0063">
                <a:spcBef>
                  <a:spcPct val="0"/>
                </a:spcBef>
              </a:pPr>
              <a:endPara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Museo 300" panose="02000000000000000000" pitchFamily="50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868108" y="2694660"/>
              <a:ext cx="93017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00063">
                <a:spcBef>
                  <a:spcPct val="0"/>
                </a:spcBef>
              </a:pPr>
              <a:r>
                <a:rPr lang="ru-RU" sz="825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cs typeface="Arial" pitchFamily="34" charset="0"/>
                </a:rPr>
                <a:t>СЕГОДНЯ</a:t>
              </a:r>
              <a:endParaRPr lang="en-US" sz="825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3879057" y="1823877"/>
            <a:ext cx="1833565" cy="1833565"/>
            <a:chOff x="5128673" y="1571623"/>
            <a:chExt cx="2444753" cy="2444753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673" y="1571623"/>
              <a:ext cx="2444753" cy="2444753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5779612" y="1832383"/>
              <a:ext cx="457281" cy="30777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defTabSz="500063">
                <a:spcBef>
                  <a:spcPct val="0"/>
                </a:spcBef>
              </a:pPr>
              <a:r>
                <a:rPr 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66443" y="1832383"/>
              <a:ext cx="418081" cy="30777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defTabSz="500063">
                <a:spcBef>
                  <a:spcPct val="0"/>
                </a:spcBef>
              </a:pPr>
              <a:r>
                <a:rPr 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4342654" y="2298041"/>
            <a:ext cx="906370" cy="906370"/>
            <a:chOff x="5760240" y="2212622"/>
            <a:chExt cx="1208493" cy="1208493"/>
          </a:xfrm>
        </p:grpSpPr>
        <p:sp>
          <p:nvSpPr>
            <p:cNvPr id="88" name="Овал 87"/>
            <p:cNvSpPr/>
            <p:nvPr/>
          </p:nvSpPr>
          <p:spPr>
            <a:xfrm>
              <a:off x="5760240" y="2212622"/>
              <a:ext cx="1208493" cy="12084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0063">
                <a:spcBef>
                  <a:spcPct val="0"/>
                </a:spcBef>
              </a:pPr>
              <a:endPara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792305" y="2570647"/>
              <a:ext cx="1144362" cy="4924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500063">
                <a:spcBef>
                  <a:spcPct val="0"/>
                </a:spcBef>
              </a:pPr>
              <a:r>
                <a:rPr lang="ru-RU" sz="900" cap="all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cs typeface="Arial" pitchFamily="34" charset="0"/>
                </a:rPr>
                <a:t>В будущем</a:t>
              </a:r>
              <a:endParaRPr lang="en-US" sz="900" cap="all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38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EAFAF">
                  <a:alpha val="83137"/>
                </a:srgbClr>
              </a:clrFrom>
              <a:clrTo>
                <a:srgbClr val="AEAFA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648" y="2679762"/>
            <a:ext cx="6642738" cy="1626087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3" name="2LevelTitle"/>
          <p:cNvSpPr>
            <a:spLocks noGrp="1"/>
          </p:cNvSpPr>
          <p:nvPr>
            <p:ph type="body" sz="quarter" idx="14"/>
          </p:nvPr>
        </p:nvSpPr>
        <p:spPr>
          <a:xfrm>
            <a:off x="-567444" y="3443222"/>
            <a:ext cx="4752528" cy="601722"/>
          </a:xfrm>
        </p:spPr>
        <p:txBody>
          <a:bodyPr/>
          <a:lstStyle/>
          <a:p>
            <a:pPr lvl="1" algn="r"/>
            <a:r>
              <a:rPr lang="en-US" sz="1200" b="1" spc="8" dirty="0">
                <a:solidFill>
                  <a:srgbClr val="3A897A"/>
                </a:solidFill>
                <a:ea typeface="+mj-ea"/>
                <a:cs typeface="Arial" panose="020B0604020202020204" pitchFamily="34" charset="0"/>
              </a:rPr>
              <a:t>KASPERSKY ANTI TARGETED ATTACK PLATFORM</a:t>
            </a:r>
            <a:endParaRPr lang="ru-RU" sz="1200" b="1" spc="8" dirty="0">
              <a:solidFill>
                <a:srgbClr val="3A897A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8"/>
          <a:stretch/>
        </p:blipFill>
        <p:spPr>
          <a:xfrm>
            <a:off x="4339717" y="3003798"/>
            <a:ext cx="1040884" cy="1194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40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643" y="843558"/>
            <a:ext cx="6399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Обнаружение целенаправленных атак и передовых угроз невидимых для традиционных решений корпоративной безопасности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\\srv-nt3\dtp\DTP_projects\Kaspersky_Lab\20151214_KTAD_Preso\Make_up\Design\Slide_21\Slide_21_Монтажная область 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4" y="2443272"/>
            <a:ext cx="329222" cy="3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rv-nt3\dtp\DTP_projects\Kaspersky_Lab\20151214_KTAD_Preso\Make_up\Design\Slide_21\Slide_21_Монтажная область 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33" y="2791235"/>
            <a:ext cx="362144" cy="3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rv-nt3\dtp\DTP_projects\Kaspersky_Lab\20151214_KTAD_Preso\Make_up\Design\Slide_21\Slide_21_Монтажная область 18 копия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4" y="3867187"/>
            <a:ext cx="329222" cy="3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rv-nt3\dtp\DTP_projects\Kaspersky_Lab\20151214_KTAD_Preso\Make_up\Design\Slide_21\Slide_21_Монтажная область 18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4" y="3519226"/>
            <a:ext cx="329222" cy="3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394" y="3171333"/>
            <a:ext cx="329222" cy="3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394" y="1765171"/>
            <a:ext cx="329222" cy="3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srv-nt3\dtp\DTP_projects\Kaspersky_Lab\20151214_KTAD_Preso\Make_up\Design\Slide_21\Slide_21-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4" y="2095309"/>
            <a:ext cx="329222" cy="3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/>
          <p:cNvSpPr/>
          <p:nvPr/>
        </p:nvSpPr>
        <p:spPr>
          <a:xfrm>
            <a:off x="1295763" y="1634791"/>
            <a:ext cx="4840793" cy="2675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450"/>
              </a:spcAft>
              <a:buClr>
                <a:srgbClr val="3A897A"/>
              </a:buClr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Многоуровневый контроль </a:t>
            </a: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-среды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spcAft>
                <a:spcPts val="375"/>
              </a:spcAft>
              <a:buClr>
                <a:srgbClr val="3A897A"/>
              </a:buClr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Передовое обнаружение в проверенной годами «песочнице»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spcAft>
                <a:spcPts val="375"/>
              </a:spcAft>
              <a:buClr>
                <a:srgbClr val="3A897A"/>
              </a:buClr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Знание угроз и международный опыт противодействия им</a:t>
            </a:r>
          </a:p>
          <a:p>
            <a:pPr>
              <a:lnSpc>
                <a:spcPct val="200000"/>
              </a:lnSpc>
              <a:spcAft>
                <a:spcPts val="375"/>
              </a:spcAft>
              <a:buClr>
                <a:srgbClr val="3A897A"/>
              </a:buClr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Широкий обзор и быстрое распознавание нетипичной активности</a:t>
            </a:r>
          </a:p>
          <a:p>
            <a:pPr>
              <a:lnSpc>
                <a:spcPct val="200000"/>
              </a:lnSpc>
              <a:spcAft>
                <a:spcPts val="375"/>
              </a:spcAft>
              <a:buClr>
                <a:srgbClr val="3A897A"/>
              </a:buClr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Оперативное обнаружение целевых атак и передовых угроз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spcAft>
                <a:spcPts val="375"/>
              </a:spcAft>
              <a:buClr>
                <a:srgbClr val="3A897A"/>
              </a:buClr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Ретроспективный анализ и расследование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spcAft>
                <a:spcPts val="375"/>
              </a:spcAft>
              <a:buClr>
                <a:srgbClr val="3A897A"/>
              </a:buClr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Гибкость установки в сложных и динамических ИТ-инфраструктурах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1"/>
          <p:cNvSpPr txBox="1">
            <a:spLocks/>
          </p:cNvSpPr>
          <p:nvPr/>
        </p:nvSpPr>
        <p:spPr>
          <a:xfrm>
            <a:off x="269081" y="318491"/>
            <a:ext cx="6319838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5778" rtl="0" eaLnBrk="1" latinLnBrk="0" hangingPunct="1">
              <a:lnSpc>
                <a:spcPts val="2191"/>
              </a:lnSpc>
              <a:spcBef>
                <a:spcPct val="0"/>
              </a:spcBef>
              <a:buNone/>
              <a:defRPr sz="1875" kern="1200" cap="all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Kaspersky Anti Targeted Attack Platform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2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841" y="3242779"/>
            <a:ext cx="365744" cy="545071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993490" y="1359179"/>
            <a:ext cx="606404" cy="1554666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err="1"/>
          </a:p>
        </p:txBody>
      </p:sp>
      <p:pic>
        <p:nvPicPr>
          <p:cNvPr id="99" name="Picture 4" descr="\\Srv-nt3\dtp\DTP_projects\Kaspersky_Lab\20151214_KTAD_Preso\Make_up\Design\Slide_22\Slide_22-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14" y="2926164"/>
            <a:ext cx="772004" cy="5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4" descr="\\Srv-nt3\dtp\DTP_projects\Kaspersky_Lab\20151214_KTAD_Preso\Make_up\Design\Slide_22\Slide_22-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55" y="2096406"/>
            <a:ext cx="452801" cy="5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5" descr="\\Srv-nt3\dtp\DTP_projects\Kaspersky_Lab\20151214_KTAD_Preso\Make_up\Design\Slide_22\Slide_22-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54" y="3379027"/>
            <a:ext cx="464282" cy="5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\\Srv-nt3\dtp\DTP_projects\Kaspersky_Lab\20151214_KTAD_Preso\Make_up\Design\Slide_22\Slide_22-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2" y="1139559"/>
            <a:ext cx="339093" cy="33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2" descr="\\Srv-nt3\dtp\DTP_projects\Kaspersky_Lab\20151214_KTAD_Preso\Make_up\Design\Slide_22\Slide_22-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1" y="3436907"/>
            <a:ext cx="554769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4" descr="\\Srv-nt3\dtp\DTP_projects\Kaspersky_Lab\20151214_KTAD_Preso\Make_up\Design\Slide_22\Slide_22-1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7" y="2274717"/>
            <a:ext cx="489272" cy="4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640839" y="1493804"/>
            <a:ext cx="310983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Интернет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pic>
        <p:nvPicPr>
          <p:cNvPr id="106" name="Picture 13" descr="\\Srv-nt3\dtp\DTP_projects\Kaspersky_Lab\20151214_KTAD_Preso\Make_up\Design\Slide_22\Slide_22-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9" y="2968251"/>
            <a:ext cx="417725" cy="3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620688" y="3803839"/>
            <a:ext cx="307777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Ноутбуки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14089" y="3329086"/>
            <a:ext cx="100990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Cyrl 500" pitchFamily="50" charset="-52"/>
              </a:rPr>
              <a:t>ПК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42758" y="2704162"/>
            <a:ext cx="272512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500063">
              <a:spcBef>
                <a:spcPct val="0"/>
              </a:spcBef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Сервера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2" t="4299" r="10264" b="74112"/>
          <a:stretch/>
        </p:blipFill>
        <p:spPr bwMode="auto">
          <a:xfrm>
            <a:off x="2527035" y="722348"/>
            <a:ext cx="145816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0" descr="\\Srv-nt3\dtp\DTP_projects\Kaspersky_Lab\20151214_KTAD_Preso\Make_up\Design\Slide_22\Slide_22-1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9" y="1776178"/>
            <a:ext cx="411595" cy="28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1" descr="\\Srv-nt3\dtp\DTP_projects\Kaspersky_Lab\20151214_KTAD_Preso\Make_up\Design\Slide_22\Slide_22-20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11"/>
          <a:stretch/>
        </p:blipFill>
        <p:spPr bwMode="auto">
          <a:xfrm>
            <a:off x="1458875" y="1567863"/>
            <a:ext cx="755475" cy="17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3" name="Straight Connector 90"/>
          <p:cNvCxnSpPr/>
          <p:nvPr/>
        </p:nvCxnSpPr>
        <p:spPr>
          <a:xfrm>
            <a:off x="1221100" y="1341247"/>
            <a:ext cx="12733" cy="607892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92"/>
          <p:cNvCxnSpPr/>
          <p:nvPr/>
        </p:nvCxnSpPr>
        <p:spPr>
          <a:xfrm flipH="1" flipV="1">
            <a:off x="1050153" y="1959887"/>
            <a:ext cx="172311" cy="4289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96"/>
          <p:cNvCxnSpPr/>
          <p:nvPr/>
        </p:nvCxnSpPr>
        <p:spPr>
          <a:xfrm flipH="1" flipV="1">
            <a:off x="972708" y="1335532"/>
            <a:ext cx="252280" cy="5189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98"/>
          <p:cNvCxnSpPr/>
          <p:nvPr/>
        </p:nvCxnSpPr>
        <p:spPr>
          <a:xfrm flipH="1">
            <a:off x="1224988" y="1639847"/>
            <a:ext cx="121387" cy="0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90"/>
          <p:cNvCxnSpPr/>
          <p:nvPr/>
        </p:nvCxnSpPr>
        <p:spPr>
          <a:xfrm>
            <a:off x="1211660" y="2489405"/>
            <a:ext cx="9440" cy="1146633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92"/>
          <p:cNvCxnSpPr/>
          <p:nvPr/>
        </p:nvCxnSpPr>
        <p:spPr>
          <a:xfrm flipH="1">
            <a:off x="978864" y="3112334"/>
            <a:ext cx="234161" cy="0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96"/>
          <p:cNvCxnSpPr/>
          <p:nvPr/>
        </p:nvCxnSpPr>
        <p:spPr>
          <a:xfrm flipH="1">
            <a:off x="971727" y="2488880"/>
            <a:ext cx="243822" cy="526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98"/>
          <p:cNvCxnSpPr/>
          <p:nvPr/>
        </p:nvCxnSpPr>
        <p:spPr>
          <a:xfrm flipH="1">
            <a:off x="1211661" y="3108046"/>
            <a:ext cx="360003" cy="4289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92"/>
          <p:cNvCxnSpPr/>
          <p:nvPr/>
        </p:nvCxnSpPr>
        <p:spPr>
          <a:xfrm flipH="1" flipV="1">
            <a:off x="1050153" y="3631750"/>
            <a:ext cx="172311" cy="4289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3" descr="\\Srv-nt3\dtp\DTP_projects\Kaspersky_Lab\20151214_KTAD_Preso\Make_up\Design\Slide_22\Slide_22-0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24" y="1722194"/>
            <a:ext cx="1349863" cy="106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" name="Straight Connector 90"/>
          <p:cNvCxnSpPr/>
          <p:nvPr/>
        </p:nvCxnSpPr>
        <p:spPr>
          <a:xfrm flipH="1">
            <a:off x="2543630" y="1682229"/>
            <a:ext cx="9884" cy="1415326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92"/>
          <p:cNvCxnSpPr/>
          <p:nvPr/>
        </p:nvCxnSpPr>
        <p:spPr>
          <a:xfrm flipH="1" flipV="1">
            <a:off x="2333867" y="3097555"/>
            <a:ext cx="172311" cy="4289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96"/>
          <p:cNvCxnSpPr/>
          <p:nvPr/>
        </p:nvCxnSpPr>
        <p:spPr>
          <a:xfrm flipH="1" flipV="1">
            <a:off x="2305122" y="1676514"/>
            <a:ext cx="252280" cy="5189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98"/>
          <p:cNvCxnSpPr/>
          <p:nvPr/>
        </p:nvCxnSpPr>
        <p:spPr>
          <a:xfrm flipH="1" flipV="1">
            <a:off x="2553579" y="2280836"/>
            <a:ext cx="242598" cy="2697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67466" y="2064831"/>
            <a:ext cx="268494" cy="923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Почта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8" t="25531" r="8887" b="55578"/>
          <a:stretch/>
        </p:blipFill>
        <p:spPr bwMode="auto">
          <a:xfrm>
            <a:off x="3975195" y="1183390"/>
            <a:ext cx="732040" cy="81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9" name="Соединительная линия уступом 128"/>
          <p:cNvCxnSpPr/>
          <p:nvPr/>
        </p:nvCxnSpPr>
        <p:spPr>
          <a:xfrm flipV="1">
            <a:off x="3918153" y="1949513"/>
            <a:ext cx="464030" cy="298289"/>
          </a:xfrm>
          <a:prstGeom prst="bentConnector2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>
            <a:endCxn id="128" idx="0"/>
          </p:cNvCxnSpPr>
          <p:nvPr/>
        </p:nvCxnSpPr>
        <p:spPr>
          <a:xfrm>
            <a:off x="3530953" y="1072262"/>
            <a:ext cx="810263" cy="111129"/>
          </a:xfrm>
          <a:prstGeom prst="bentConnector2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3272688" y="1295790"/>
            <a:ext cx="0" cy="533485"/>
          </a:xfrm>
          <a:prstGeom prst="straightConnector1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461498" y="1205235"/>
            <a:ext cx="760648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500063">
              <a:spcBef>
                <a:spcPct val="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Сетевые сенсоры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500669" y="3394905"/>
            <a:ext cx="760648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500063">
              <a:spcBef>
                <a:spcPct val="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Сенсоры рабочих мест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 flipV="1">
            <a:off x="3075490" y="2638140"/>
            <a:ext cx="10418" cy="366787"/>
          </a:xfrm>
          <a:prstGeom prst="straightConnector1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846871" y="3461092"/>
            <a:ext cx="856688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500063">
              <a:spcBef>
                <a:spcPct val="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Cyrl 500" pitchFamily="50" charset="-52"/>
              </a:rPr>
              <a:t>Песочница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grpSp>
        <p:nvGrpSpPr>
          <p:cNvPr id="137" name="Группа 136"/>
          <p:cNvGrpSpPr/>
          <p:nvPr/>
        </p:nvGrpSpPr>
        <p:grpSpPr>
          <a:xfrm>
            <a:off x="4393648" y="2599509"/>
            <a:ext cx="1247252" cy="714384"/>
            <a:chOff x="5576130" y="2581926"/>
            <a:chExt cx="1663003" cy="952512"/>
          </a:xfrm>
        </p:grpSpPr>
        <p:grpSp>
          <p:nvGrpSpPr>
            <p:cNvPr id="138" name="Группа 137"/>
            <p:cNvGrpSpPr/>
            <p:nvPr/>
          </p:nvGrpSpPr>
          <p:grpSpPr>
            <a:xfrm>
              <a:off x="5576130" y="2581926"/>
              <a:ext cx="1663003" cy="952512"/>
              <a:chOff x="5576130" y="2581926"/>
              <a:chExt cx="1663003" cy="952512"/>
            </a:xfrm>
          </p:grpSpPr>
          <p:pic>
            <p:nvPicPr>
              <p:cNvPr id="141" name="Picture 23" descr="\\Srv-nt3\dtp\DTP_projects\Kaspersky_Lab\20151214_KTAD_Preso\Make_up\Design\Slide_22\Slide_22-22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6130" y="2581938"/>
                <a:ext cx="1133475" cy="952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3" descr="\\Srv-nt3\dtp\DTP_projects\Kaspersky_Lab\20151214_KTAD_Preso\Make_up\Design\Slide_22\Slide_22-22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5658" y="2581926"/>
                <a:ext cx="1133475" cy="952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" name="Прямоугольник 142"/>
              <p:cNvSpPr/>
              <p:nvPr/>
            </p:nvSpPr>
            <p:spPr>
              <a:xfrm>
                <a:off x="5748755" y="2851043"/>
                <a:ext cx="1335464" cy="53033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b="1" dirty="0" err="1"/>
              </a:p>
            </p:txBody>
          </p:sp>
        </p:grpSp>
        <p:pic>
          <p:nvPicPr>
            <p:cNvPr id="139" name="Picture 23" descr="\\Srv-nt3\dtp\DTP_projects\Kaspersky_Lab\20151214_KTAD_Preso\Make_up\Design\Slide_22\Slide_22-22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30565" r="16504" b="20296"/>
            <a:stretch/>
          </p:blipFill>
          <p:spPr bwMode="auto">
            <a:xfrm>
              <a:off x="5808608" y="2926135"/>
              <a:ext cx="557502" cy="3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1" descr="\\Srv-nt3\dtp\DTP_projects\Kaspersky_Lab\20151214_KTAD_Preso\Make_up\Design\Slide_22\Slide_22-20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0" t="22411" r="6007" b="6029"/>
            <a:stretch/>
          </p:blipFill>
          <p:spPr bwMode="auto">
            <a:xfrm>
              <a:off x="6473335" y="2910508"/>
              <a:ext cx="498663" cy="39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4" name="Straight Connector 98"/>
          <p:cNvCxnSpPr/>
          <p:nvPr/>
        </p:nvCxnSpPr>
        <p:spPr>
          <a:xfrm flipH="1">
            <a:off x="4270660" y="2485383"/>
            <a:ext cx="323307" cy="8500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4886952" y="1959040"/>
            <a:ext cx="608841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SB Activity Logs</a:t>
            </a:r>
          </a:p>
          <a:p>
            <a:pPr defTabSz="500063">
              <a:spcBef>
                <a:spcPct val="0"/>
              </a:spcBef>
            </a:pPr>
            <a:r>
              <a:rPr lang="en-US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Pcaps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, Sys-log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546661" y="2590727"/>
            <a:ext cx="857241" cy="923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Консоль администратора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cxnSp>
        <p:nvCxnSpPr>
          <p:cNvPr id="147" name="Соединительная линия уступом 146"/>
          <p:cNvCxnSpPr/>
          <p:nvPr/>
        </p:nvCxnSpPr>
        <p:spPr>
          <a:xfrm rot="10800000">
            <a:off x="4311747" y="2815865"/>
            <a:ext cx="223846" cy="212997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127990" y="3544629"/>
            <a:ext cx="357669" cy="923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500063">
              <a:spcBef>
                <a:spcPct val="0"/>
              </a:spcBef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Инцидент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cxnSp>
        <p:nvCxnSpPr>
          <p:cNvPr id="149" name="Прямая со стрелкой 148"/>
          <p:cNvCxnSpPr/>
          <p:nvPr/>
        </p:nvCxnSpPr>
        <p:spPr>
          <a:xfrm>
            <a:off x="4688794" y="3188968"/>
            <a:ext cx="0" cy="277250"/>
          </a:xfrm>
          <a:prstGeom prst="straightConnector1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6102297" y="2998135"/>
            <a:ext cx="357669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500063">
              <a:spcBef>
                <a:spcPct val="0"/>
              </a:spcBef>
            </a:pPr>
            <a:r>
              <a:rPr lang="ru-RU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Офицер ИБ</a:t>
            </a:r>
            <a:endParaRPr lang="ru-RU" sz="600" b="1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cxnSp>
        <p:nvCxnSpPr>
          <p:cNvPr id="151" name="Соединительная линия уступом 150"/>
          <p:cNvCxnSpPr/>
          <p:nvPr/>
        </p:nvCxnSpPr>
        <p:spPr>
          <a:xfrm rot="10800000" flipV="1">
            <a:off x="4833160" y="3636038"/>
            <a:ext cx="1098403" cy="9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Соединительная линия уступом 151"/>
          <p:cNvCxnSpPr/>
          <p:nvPr/>
        </p:nvCxnSpPr>
        <p:spPr>
          <a:xfrm>
            <a:off x="5238201" y="3254588"/>
            <a:ext cx="693362" cy="256736"/>
          </a:xfrm>
          <a:prstGeom prst="bentConnector3">
            <a:avLst>
              <a:gd name="adj1" fmla="val -1200"/>
            </a:avLst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Picture 5" descr="\\srv-nt3\dtp\DTP_projects\Kaspersky_Lab\20151214_KTAD_Preso\Make_up\Design\Slide_14\14_1-1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1" y="1266940"/>
            <a:ext cx="250387" cy="2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7" descr="\\srv-nt3\dtp\DTP_projects\Kaspersky_Lab\20151214_KTAD_Preso\Make_up\Design\Slide_14\14_1-0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7" y="1836775"/>
            <a:ext cx="204178" cy="20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3" descr="\\srv-nt3\dtp\DTP_projects\Kaspersky_Lab\20151214_KTAD_Preso\Make_up\Design\Slide_14\14_1-1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1" y="2306367"/>
            <a:ext cx="359861" cy="4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6" descr="\\srv-nt3\dtp\DTP_projects\Kaspersky_Lab\20151214_KTAD_Preso\Make_up\Design\Slide_14\14_1-14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3" y="2910112"/>
            <a:ext cx="205475" cy="45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5" descr="\\srv-nt3\dtp\DTP_projects\Kaspersky_Lab\20151214_KTAD_Preso\Make_up\Design\Slide_14\14_1-13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0" y="3552419"/>
            <a:ext cx="203060" cy="1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TextBox 157"/>
          <p:cNvSpPr txBox="1"/>
          <p:nvPr/>
        </p:nvSpPr>
        <p:spPr>
          <a:xfrm>
            <a:off x="6034662" y="2483862"/>
            <a:ext cx="56523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500063">
              <a:spcBef>
                <a:spcPct val="0"/>
              </a:spcBef>
            </a:pPr>
            <a:r>
              <a:rPr lang="ru-RU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Группа реагирования</a:t>
            </a:r>
            <a:endParaRPr lang="ru-RU" sz="600" b="1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cxnSp>
        <p:nvCxnSpPr>
          <p:cNvPr id="159" name="Straight Connector 98"/>
          <p:cNvCxnSpPr/>
          <p:nvPr/>
        </p:nvCxnSpPr>
        <p:spPr>
          <a:xfrm flipH="1" flipV="1">
            <a:off x="4967992" y="2247802"/>
            <a:ext cx="984969" cy="7057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Соединительная линия уступом 159"/>
          <p:cNvCxnSpPr/>
          <p:nvPr/>
        </p:nvCxnSpPr>
        <p:spPr>
          <a:xfrm flipV="1">
            <a:off x="5322294" y="2433820"/>
            <a:ext cx="630667" cy="196889"/>
          </a:xfrm>
          <a:prstGeom prst="bentConnector3">
            <a:avLst>
              <a:gd name="adj1" fmla="val 107"/>
            </a:avLst>
          </a:prstGeom>
          <a:ln w="19050">
            <a:solidFill>
              <a:schemeClr val="tx1">
                <a:lumMod val="25000"/>
                <a:lumOff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Пятиугольник 161"/>
          <p:cNvSpPr/>
          <p:nvPr/>
        </p:nvSpPr>
        <p:spPr>
          <a:xfrm>
            <a:off x="5343735" y="3949190"/>
            <a:ext cx="1379632" cy="282594"/>
          </a:xfrm>
          <a:prstGeom prst="homePlate">
            <a:avLst/>
          </a:prstGeom>
          <a:solidFill>
            <a:srgbClr val="92D05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err="1"/>
          </a:p>
        </p:txBody>
      </p:sp>
      <p:sp>
        <p:nvSpPr>
          <p:cNvPr id="163" name="Пятиугольник 162"/>
          <p:cNvSpPr/>
          <p:nvPr/>
        </p:nvSpPr>
        <p:spPr>
          <a:xfrm>
            <a:off x="4212087" y="3949190"/>
            <a:ext cx="1526388" cy="282594"/>
          </a:xfrm>
          <a:prstGeom prst="homePlate">
            <a:avLst/>
          </a:prstGeom>
          <a:solidFill>
            <a:srgbClr val="258D86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err="1"/>
          </a:p>
        </p:txBody>
      </p:sp>
      <p:sp>
        <p:nvSpPr>
          <p:cNvPr id="164" name="Пятиугольник 163"/>
          <p:cNvSpPr/>
          <p:nvPr/>
        </p:nvSpPr>
        <p:spPr>
          <a:xfrm>
            <a:off x="2679807" y="3949190"/>
            <a:ext cx="1748304" cy="282594"/>
          </a:xfrm>
          <a:prstGeom prst="homePlate">
            <a:avLst/>
          </a:prstGeom>
          <a:solidFill>
            <a:srgbClr val="258D86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err="1"/>
          </a:p>
        </p:txBody>
      </p:sp>
      <p:sp>
        <p:nvSpPr>
          <p:cNvPr id="165" name="Пятиугольник 164"/>
          <p:cNvSpPr/>
          <p:nvPr/>
        </p:nvSpPr>
        <p:spPr>
          <a:xfrm>
            <a:off x="1275860" y="3948903"/>
            <a:ext cx="1564766" cy="282594"/>
          </a:xfrm>
          <a:prstGeom prst="homePlate">
            <a:avLst/>
          </a:prstGeom>
          <a:solidFill>
            <a:srgbClr val="258D86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err="1"/>
          </a:p>
        </p:txBody>
      </p:sp>
      <p:sp>
        <p:nvSpPr>
          <p:cNvPr id="166" name="Пятиугольник 165"/>
          <p:cNvSpPr/>
          <p:nvPr/>
        </p:nvSpPr>
        <p:spPr>
          <a:xfrm>
            <a:off x="78298" y="3948903"/>
            <a:ext cx="1361711" cy="28259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err="1"/>
          </a:p>
        </p:txBody>
      </p:sp>
      <p:sp>
        <p:nvSpPr>
          <p:cNvPr id="167" name="TextBox 166"/>
          <p:cNvSpPr txBox="1"/>
          <p:nvPr/>
        </p:nvSpPr>
        <p:spPr>
          <a:xfrm>
            <a:off x="1511787" y="4002910"/>
            <a:ext cx="763029" cy="16158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ru-RU" sz="1050" dirty="0">
                <a:solidFill>
                  <a:schemeClr val="bg1"/>
                </a:solidFill>
                <a:latin typeface="Museo 300" panose="02000000000000000000" pitchFamily="50" charset="0"/>
              </a:rPr>
              <a:t>Сбор данных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099010" y="4002910"/>
            <a:ext cx="891270" cy="16158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ru-RU" sz="1050" dirty="0">
                <a:solidFill>
                  <a:schemeClr val="bg1"/>
                </a:solidFill>
                <a:latin typeface="Museo 300" panose="02000000000000000000" pitchFamily="50" charset="0"/>
              </a:rPr>
              <a:t>Анализ данных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534502" y="4002910"/>
            <a:ext cx="889667" cy="16158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ru-RU" sz="1050" dirty="0" err="1">
                <a:solidFill>
                  <a:schemeClr val="bg1"/>
                </a:solidFill>
                <a:latin typeface="Museo 300" panose="02000000000000000000" pitchFamily="50" charset="0"/>
              </a:rPr>
              <a:t>Приоритезация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795106" y="4002622"/>
            <a:ext cx="799899" cy="16158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ru-RU" sz="1050" dirty="0">
                <a:solidFill>
                  <a:schemeClr val="bg1"/>
                </a:solidFill>
                <a:latin typeface="Museo 300" panose="02000000000000000000" pitchFamily="50" charset="0"/>
              </a:rPr>
              <a:t>Реагирование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79359" y="4002622"/>
            <a:ext cx="2001150" cy="16158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ru-RU" sz="1050" dirty="0"/>
              <a:t>Вектора угроз</a:t>
            </a:r>
          </a:p>
        </p:txBody>
      </p:sp>
      <p:pic>
        <p:nvPicPr>
          <p:cNvPr id="172" name="Рисунок 171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54200" r="64861" b="17801"/>
          <a:stretch/>
        </p:blipFill>
        <p:spPr>
          <a:xfrm>
            <a:off x="2884165" y="1937484"/>
            <a:ext cx="993020" cy="709300"/>
          </a:xfrm>
          <a:prstGeom prst="rect">
            <a:avLst/>
          </a:prstGeom>
        </p:spPr>
      </p:pic>
      <p:sp>
        <p:nvSpPr>
          <p:cNvPr id="173" name="Прямоугольник 172"/>
          <p:cNvSpPr/>
          <p:nvPr/>
        </p:nvSpPr>
        <p:spPr>
          <a:xfrm>
            <a:off x="2846871" y="1829275"/>
            <a:ext cx="1043909" cy="1251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err="1"/>
          </a:p>
        </p:txBody>
      </p:sp>
      <p:sp>
        <p:nvSpPr>
          <p:cNvPr id="174" name="TextBox 173"/>
          <p:cNvSpPr txBox="1"/>
          <p:nvPr/>
        </p:nvSpPr>
        <p:spPr>
          <a:xfrm>
            <a:off x="2789218" y="1824030"/>
            <a:ext cx="1167827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500063">
              <a:spcBef>
                <a:spcPct val="0"/>
              </a:spcBef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Аналитический центр</a:t>
            </a:r>
            <a:endParaRPr lang="ru-RU" sz="450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4880009" y="1437666"/>
            <a:ext cx="608711" cy="25798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solidFill>
              <a:srgbClr val="258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err="1"/>
          </a:p>
        </p:txBody>
      </p:sp>
      <p:sp>
        <p:nvSpPr>
          <p:cNvPr id="177" name="TextBox 176"/>
          <p:cNvSpPr txBox="1"/>
          <p:nvPr/>
        </p:nvSpPr>
        <p:spPr>
          <a:xfrm>
            <a:off x="5030569" y="1473510"/>
            <a:ext cx="325410" cy="17312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en-US" sz="1125" dirty="0">
                <a:solidFill>
                  <a:srgbClr val="1C1C1C">
                    <a:lumMod val="75000"/>
                    <a:lumOff val="25000"/>
                  </a:srgbClr>
                </a:solidFill>
                <a:latin typeface="Museo 300" panose="02000000000000000000" pitchFamily="50" charset="0"/>
              </a:rPr>
              <a:t>SIEM</a:t>
            </a:r>
            <a:endParaRPr lang="ru-RU" sz="1125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78" name="Соединительная линия уступом 177"/>
          <p:cNvCxnSpPr>
            <a:stCxn id="100" idx="0"/>
          </p:cNvCxnSpPr>
          <p:nvPr/>
        </p:nvCxnSpPr>
        <p:spPr>
          <a:xfrm rot="5400000" flipH="1" flipV="1">
            <a:off x="4754002" y="1664580"/>
            <a:ext cx="427982" cy="435673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6142825" y="1483087"/>
            <a:ext cx="286938" cy="17312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en-US" sz="1125" dirty="0">
                <a:solidFill>
                  <a:srgbClr val="1C1C1C">
                    <a:lumMod val="75000"/>
                    <a:lumOff val="25000"/>
                  </a:srgbClr>
                </a:solidFill>
                <a:latin typeface="Museo 300" panose="02000000000000000000" pitchFamily="50" charset="0"/>
              </a:rPr>
              <a:t>SOC</a:t>
            </a:r>
            <a:endParaRPr lang="ru-RU" sz="1125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80" name="Прямая со стрелкой 179"/>
          <p:cNvCxnSpPr/>
          <p:nvPr/>
        </p:nvCxnSpPr>
        <p:spPr>
          <a:xfrm flipH="1" flipV="1">
            <a:off x="5382361" y="1566655"/>
            <a:ext cx="719936" cy="120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1296224" y="1724693"/>
            <a:ext cx="1173827" cy="3637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788" dirty="0">
                <a:solidFill>
                  <a:srgbClr val="1C1C1C">
                    <a:lumMod val="75000"/>
                    <a:lumOff val="25000"/>
                  </a:srgbClr>
                </a:solidFill>
                <a:latin typeface="Museo 300" panose="02000000000000000000" pitchFamily="50" charset="0"/>
              </a:rPr>
              <a:t>мета-данные</a:t>
            </a:r>
            <a:endParaRPr lang="en-US" sz="788" dirty="0">
              <a:solidFill>
                <a:srgbClr val="1C1C1C">
                  <a:lumMod val="75000"/>
                  <a:lumOff val="25000"/>
                </a:srgbClr>
              </a:solidFill>
              <a:latin typeface="Museo 300" panose="02000000000000000000" pitchFamily="50" charset="0"/>
            </a:endParaRPr>
          </a:p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788" dirty="0">
                <a:solidFill>
                  <a:srgbClr val="1C1C1C">
                    <a:lumMod val="75000"/>
                    <a:lumOff val="25000"/>
                  </a:srgbClr>
                </a:solidFill>
                <a:latin typeface="Museo 300" panose="02000000000000000000" pitchFamily="50" charset="0"/>
              </a:rPr>
              <a:t>подозрительные объекты</a:t>
            </a:r>
            <a:endParaRPr lang="ru-RU" sz="788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265426" y="2573851"/>
            <a:ext cx="1142799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788" dirty="0">
                <a:solidFill>
                  <a:srgbClr val="1C1C1C">
                    <a:lumMod val="75000"/>
                    <a:lumOff val="25000"/>
                  </a:srgbClr>
                </a:solidFill>
                <a:latin typeface="Museo 300" panose="02000000000000000000" pitchFamily="50" charset="0"/>
              </a:rPr>
              <a:t>Сетевая активность рабочего места</a:t>
            </a:r>
            <a:endParaRPr lang="en-US" sz="788" dirty="0">
              <a:solidFill>
                <a:srgbClr val="1C1C1C">
                  <a:lumMod val="75000"/>
                  <a:lumOff val="25000"/>
                </a:srgbClr>
              </a:solidFill>
              <a:latin typeface="Museo 300" panose="02000000000000000000" pitchFamily="50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888051" y="2884463"/>
            <a:ext cx="608841" cy="923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500063">
              <a:spcBef>
                <a:spcPct val="0"/>
              </a:spcBef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300" panose="02000000000000000000" pitchFamily="50" charset="0"/>
              </a:rPr>
              <a:t>Verdicts DB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Museo Cyrl 500" pitchFamily="50" charset="-52"/>
            </a:endParaRPr>
          </a:p>
        </p:txBody>
      </p:sp>
      <p:pic>
        <p:nvPicPr>
          <p:cNvPr id="184" name="Рисунок 18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3" y="1950681"/>
            <a:ext cx="372146" cy="485877"/>
          </a:xfrm>
          <a:prstGeom prst="rect">
            <a:avLst/>
          </a:prstGeom>
        </p:spPr>
      </p:pic>
      <p:pic>
        <p:nvPicPr>
          <p:cNvPr id="185" name="Рисунок 18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79" y="2457924"/>
            <a:ext cx="356625" cy="357941"/>
          </a:xfrm>
          <a:prstGeom prst="rect">
            <a:avLst/>
          </a:prstGeom>
        </p:spPr>
      </p:pic>
      <p:pic>
        <p:nvPicPr>
          <p:cNvPr id="186" name="Рисунок 18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76" y="2809386"/>
            <a:ext cx="502376" cy="581009"/>
          </a:xfrm>
          <a:prstGeom prst="rect">
            <a:avLst/>
          </a:prstGeom>
        </p:spPr>
      </p:pic>
      <p:sp>
        <p:nvSpPr>
          <p:cNvPr id="91" name="Title 11"/>
          <p:cNvSpPr txBox="1">
            <a:spLocks/>
          </p:cNvSpPr>
          <p:nvPr/>
        </p:nvSpPr>
        <p:spPr>
          <a:xfrm>
            <a:off x="269081" y="318491"/>
            <a:ext cx="6319838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5778" rtl="0" eaLnBrk="1" latinLnBrk="0" hangingPunct="1">
              <a:lnSpc>
                <a:spcPts val="2191"/>
              </a:lnSpc>
              <a:spcBef>
                <a:spcPct val="0"/>
              </a:spcBef>
              <a:buNone/>
              <a:defRPr sz="1875" kern="1200" cap="all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Решение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6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32" grpId="0"/>
      <p:bldP spid="133" grpId="0"/>
      <p:bldP spid="136" grpId="0"/>
      <p:bldP spid="145" grpId="0"/>
      <p:bldP spid="146" grpId="0"/>
      <p:bldP spid="148" grpId="0"/>
      <p:bldP spid="150" grpId="0"/>
      <p:bldP spid="158" grpId="0"/>
      <p:bldP spid="162" grpId="0" animBg="1"/>
      <p:bldP spid="163" grpId="0" animBg="1"/>
      <p:bldP spid="164" grpId="0" animBg="1"/>
      <p:bldP spid="165" grpId="0" animBg="1"/>
      <p:bldP spid="167" grpId="0"/>
      <p:bldP spid="168" grpId="0"/>
      <p:bldP spid="169" grpId="0"/>
      <p:bldP spid="170" grpId="0"/>
      <p:bldP spid="173" grpId="0" animBg="1"/>
      <p:bldP spid="174" grpId="0"/>
      <p:bldP spid="175" grpId="0" animBg="1"/>
      <p:bldP spid="177" grpId="0"/>
      <p:bldP spid="179" grpId="0"/>
      <p:bldP spid="181" grpId="0"/>
      <p:bldP spid="182" grpId="0"/>
      <p:bldP spid="1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Приватная инсталляция решения</a:t>
            </a:r>
            <a:endParaRPr lang="ru-RU" dirty="0"/>
          </a:p>
        </p:txBody>
      </p:sp>
      <p:pic>
        <p:nvPicPr>
          <p:cNvPr id="13" name="Picture 2" descr="\\srv-nt3\dtp\DTP_projects\Kaspersky_Lab\20151214_KTAD_Preso\Make_up\Design\Slide_23\Slide_23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9" y="2668651"/>
            <a:ext cx="224863" cy="2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srv-nt3\dtp\DTP_projects\Kaspersky_Lab\20151214_KTAD_Preso\Make_up\Design\Slide_23\Slide_23_Монтажная область 21 копия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6" y="3605782"/>
            <a:ext cx="247349" cy="24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srv-nt3\dtp\DTP_projects\Kaspersky_Lab\20151214_KTAD_Preso\Make_up\Design\Slide_23\Slide_23_Монтажная область 21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6" y="3278770"/>
            <a:ext cx="247349" cy="24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\\srv-nt3\dtp\DTP_projects\Kaspersky_Lab\20151214_KTAD_Preso\Make_up\Design\Slide_23\Slide_23_Монтажная область 2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6" y="2957710"/>
            <a:ext cx="247349" cy="24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/>
          <p:nvPr/>
        </p:nvSpPr>
        <p:spPr>
          <a:xfrm>
            <a:off x="716838" y="2541778"/>
            <a:ext cx="259228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225"/>
              </a:spcAft>
              <a:buClr>
                <a:srgbClr val="00695D"/>
              </a:buClr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регуляторам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Aft>
                <a:spcPts val="225"/>
              </a:spcAft>
              <a:buClr>
                <a:srgbClr val="00695D"/>
              </a:buClr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безопасности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Aft>
                <a:spcPts val="225"/>
              </a:spcAft>
              <a:buClr>
                <a:srgbClr val="00695D"/>
              </a:buClr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необходимость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Aft>
                <a:spcPts val="225"/>
              </a:spcAft>
              <a:buClr>
                <a:srgbClr val="00695D"/>
              </a:buClr>
            </a:pPr>
            <a:r>
              <a:rPr lang="ru-RU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ИТ-требования</a:t>
            </a:r>
            <a:endParaRPr lang="en-US" sz="105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"/>
          <p:cNvSpPr/>
          <p:nvPr/>
        </p:nvSpPr>
        <p:spPr>
          <a:xfrm>
            <a:off x="794847" y="1594480"/>
            <a:ext cx="14176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Kaspersky </a:t>
            </a:r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Network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737" y="1964765"/>
            <a:ext cx="453485" cy="3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6222" y="1964765"/>
            <a:ext cx="453485" cy="3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12"/>
          <p:cNvCxnSpPr/>
          <p:nvPr/>
        </p:nvCxnSpPr>
        <p:spPr>
          <a:xfrm flipH="1">
            <a:off x="1147362" y="2449035"/>
            <a:ext cx="740039" cy="0"/>
          </a:xfrm>
          <a:prstGeom prst="line">
            <a:avLst/>
          </a:prstGeom>
          <a:ln>
            <a:solidFill>
              <a:srgbClr val="8D8D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6"/>
          <p:cNvCxnSpPr/>
          <p:nvPr/>
        </p:nvCxnSpPr>
        <p:spPr>
          <a:xfrm>
            <a:off x="1283234" y="2322162"/>
            <a:ext cx="0" cy="126873"/>
          </a:xfrm>
          <a:prstGeom prst="line">
            <a:avLst/>
          </a:prstGeom>
          <a:ln>
            <a:solidFill>
              <a:srgbClr val="8D8D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2"/>
          <p:cNvCxnSpPr/>
          <p:nvPr/>
        </p:nvCxnSpPr>
        <p:spPr>
          <a:xfrm>
            <a:off x="1732964" y="2322162"/>
            <a:ext cx="0" cy="126873"/>
          </a:xfrm>
          <a:prstGeom prst="line">
            <a:avLst/>
          </a:prstGeom>
          <a:ln>
            <a:solidFill>
              <a:srgbClr val="8D8D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/>
          <p:cNvSpPr txBox="1">
            <a:spLocks/>
          </p:cNvSpPr>
          <p:nvPr/>
        </p:nvSpPr>
        <p:spPr>
          <a:xfrm>
            <a:off x="2765177" y="2176346"/>
            <a:ext cx="4104075" cy="2592288"/>
          </a:xfrm>
          <a:prstGeom prst="rect">
            <a:avLst/>
          </a:prstGeom>
        </p:spPr>
        <p:txBody>
          <a:bodyPr/>
          <a:lstStyle>
            <a:lvl1pPr marL="10857" indent="0" algn="l" defTabSz="914370" rtl="0" eaLnBrk="1" latinLnBrk="0" hangingPunct="1">
              <a:lnSpc>
                <a:spcPts val="2200"/>
              </a:lnSpc>
              <a:spcBef>
                <a:spcPts val="2100"/>
              </a:spcBef>
              <a:spcAft>
                <a:spcPts val="0"/>
              </a:spcAft>
              <a:buSzPct val="80000"/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27787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Blip>
                <a:blip r:embed="rId8"/>
              </a:buBlip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8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839" lvl="2" indent="0">
              <a:buClr>
                <a:schemeClr val="bg2"/>
              </a:buClr>
              <a:buNone/>
            </a:pPr>
            <a:endParaRPr lang="ru-RU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125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</a:t>
            </a:r>
            <a:r>
              <a:rPr lang="en-US" sz="1125" b="1" dirty="0">
                <a:latin typeface="Arial" panose="020B0604020202020204" pitchFamily="34" charset="0"/>
                <a:cs typeface="Arial" panose="020B0604020202020204" pitchFamily="34" charset="0"/>
              </a:rPr>
              <a:t> KPSN: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репутационной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базы ЛК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дамп данных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 защищаемой инфраструктуры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передачи информации вне контролируемой сети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одностороннее получение оперативных обновлений от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производительность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сотни тысяч запросов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осведомленность в режиме реального времени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1733933"/>
            <a:ext cx="2597517" cy="4616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500063">
              <a:spcBef>
                <a:spcPct val="0"/>
              </a:spcBef>
            </a:pPr>
            <a:r>
              <a:rPr lang="ru-RU" sz="15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Локально размещаемая версия базы </a:t>
            </a:r>
            <a:r>
              <a:rPr lang="en-US" sz="15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KSN</a:t>
            </a:r>
            <a:endParaRPr lang="ru-RU" sz="1500" dirty="0">
              <a:solidFill>
                <a:srgbClr val="1C1C1C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/>
          <p:nvPr/>
        </p:nvSpPr>
        <p:spPr>
          <a:xfrm>
            <a:off x="215643" y="843558"/>
            <a:ext cx="6399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регуляторов и стандартам ИБ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7498" y="1200960"/>
            <a:ext cx="3352985" cy="14840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err="1"/>
          </a:p>
        </p:txBody>
      </p:sp>
      <p:sp>
        <p:nvSpPr>
          <p:cNvPr id="27" name="Прямоугольник 26"/>
          <p:cNvSpPr/>
          <p:nvPr/>
        </p:nvSpPr>
        <p:spPr>
          <a:xfrm>
            <a:off x="3447520" y="1200960"/>
            <a:ext cx="3352985" cy="14840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err="1"/>
          </a:p>
        </p:txBody>
      </p:sp>
      <p:sp>
        <p:nvSpPr>
          <p:cNvPr id="28" name="Прямоугольник 27"/>
          <p:cNvSpPr/>
          <p:nvPr/>
        </p:nvSpPr>
        <p:spPr>
          <a:xfrm>
            <a:off x="69406" y="2711379"/>
            <a:ext cx="3352985" cy="14840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err="1"/>
          </a:p>
        </p:txBody>
      </p:sp>
      <p:sp>
        <p:nvSpPr>
          <p:cNvPr id="31" name="Прямоугольник 30"/>
          <p:cNvSpPr/>
          <p:nvPr/>
        </p:nvSpPr>
        <p:spPr>
          <a:xfrm>
            <a:off x="3447520" y="2711379"/>
            <a:ext cx="3352985" cy="14840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err="1"/>
          </a:p>
        </p:txBody>
      </p:sp>
      <p:sp>
        <p:nvSpPr>
          <p:cNvPr id="2" name="TitleSl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АДАПТИВНОЙ КОРПОРАТИВНОЙ ИБ</a:t>
            </a:r>
            <a:endParaRPr lang="ru-RU" dirty="0"/>
          </a:p>
        </p:txBody>
      </p:sp>
      <p:pic>
        <p:nvPicPr>
          <p:cNvPr id="4" name="Picture 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7913" y="2022910"/>
            <a:ext cx="1473542" cy="14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6639" y="2986934"/>
            <a:ext cx="656156" cy="6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5317" y="2986934"/>
            <a:ext cx="656156" cy="6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09"/>
          <p:cNvCxnSpPr/>
          <p:nvPr/>
        </p:nvCxnSpPr>
        <p:spPr>
          <a:xfrm rot="5400000">
            <a:off x="4064259" y="1562729"/>
            <a:ext cx="545862" cy="351471"/>
          </a:xfrm>
          <a:prstGeom prst="line">
            <a:avLst/>
          </a:prstGeom>
          <a:ln>
            <a:solidFill>
              <a:srgbClr val="F56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10"/>
          <p:cNvSpPr/>
          <p:nvPr/>
        </p:nvSpPr>
        <p:spPr>
          <a:xfrm>
            <a:off x="5300393" y="1297310"/>
            <a:ext cx="1345240" cy="230832"/>
          </a:xfrm>
          <a:prstGeom prst="rect">
            <a:avLst/>
          </a:prstGeom>
          <a:solidFill>
            <a:srgbClr val="F56025"/>
          </a:solidFill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ПРЕДОТВРАЩЕНИЕ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11"/>
          <p:cNvCxnSpPr/>
          <p:nvPr/>
        </p:nvCxnSpPr>
        <p:spPr>
          <a:xfrm flipV="1">
            <a:off x="4512925" y="1464469"/>
            <a:ext cx="2075426" cy="1766"/>
          </a:xfrm>
          <a:prstGeom prst="line">
            <a:avLst/>
          </a:prstGeom>
          <a:ln>
            <a:solidFill>
              <a:srgbClr val="F56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6528" y="1868405"/>
            <a:ext cx="656156" cy="6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13"/>
          <p:cNvCxnSpPr/>
          <p:nvPr/>
        </p:nvCxnSpPr>
        <p:spPr>
          <a:xfrm rot="10800000" flipV="1">
            <a:off x="4161456" y="2866273"/>
            <a:ext cx="352069" cy="31433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15"/>
          <p:cNvCxnSpPr/>
          <p:nvPr/>
        </p:nvCxnSpPr>
        <p:spPr>
          <a:xfrm>
            <a:off x="4512926" y="2865678"/>
            <a:ext cx="2128005" cy="59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14"/>
          <p:cNvSpPr/>
          <p:nvPr/>
        </p:nvSpPr>
        <p:spPr>
          <a:xfrm>
            <a:off x="5591460" y="2685472"/>
            <a:ext cx="1098378" cy="2308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ОБНАРУЖЕНИЕ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65"/>
          <p:cNvCxnSpPr/>
          <p:nvPr/>
        </p:nvCxnSpPr>
        <p:spPr>
          <a:xfrm>
            <a:off x="279085" y="3050440"/>
            <a:ext cx="1936319" cy="0"/>
          </a:xfrm>
          <a:prstGeom prst="line">
            <a:avLst/>
          </a:prstGeom>
          <a:ln>
            <a:solidFill>
              <a:srgbClr val="1D85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66"/>
          <p:cNvCxnSpPr/>
          <p:nvPr/>
        </p:nvCxnSpPr>
        <p:spPr>
          <a:xfrm>
            <a:off x="2215404" y="3050440"/>
            <a:ext cx="309913" cy="264572"/>
          </a:xfrm>
          <a:prstGeom prst="line">
            <a:avLst/>
          </a:prstGeom>
          <a:ln>
            <a:solidFill>
              <a:srgbClr val="1D85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2"/>
          <p:cNvCxnSpPr/>
          <p:nvPr/>
        </p:nvCxnSpPr>
        <p:spPr>
          <a:xfrm>
            <a:off x="279085" y="1465534"/>
            <a:ext cx="1936319" cy="0"/>
          </a:xfrm>
          <a:prstGeom prst="line">
            <a:avLst/>
          </a:prstGeom>
          <a:ln>
            <a:solidFill>
              <a:srgbClr val="B31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3"/>
          <p:cNvCxnSpPr/>
          <p:nvPr/>
        </p:nvCxnSpPr>
        <p:spPr>
          <a:xfrm rot="16200000" flipH="1">
            <a:off x="2178727" y="1502211"/>
            <a:ext cx="545862" cy="472508"/>
          </a:xfrm>
          <a:prstGeom prst="line">
            <a:avLst/>
          </a:prstGeom>
          <a:ln>
            <a:solidFill>
              <a:srgbClr val="B31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36196"/>
              </p:ext>
            </p:extLst>
          </p:nvPr>
        </p:nvGraphicFramePr>
        <p:xfrm>
          <a:off x="279085" y="1604506"/>
          <a:ext cx="2028044" cy="965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81"/>
                <a:gridCol w="984363"/>
              </a:tblGrid>
              <a:tr h="965835">
                <a:tc>
                  <a:txBody>
                    <a:bodyPr/>
                    <a:lstStyle/>
                    <a:p>
                      <a:pPr marL="0" marR="0" indent="0" algn="l" defTabSz="914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B31171"/>
                          </a:solidFill>
                          <a:latin typeface="Arial" pitchFamily="34" charset="0"/>
                          <a:cs typeface="Arial" pitchFamily="34" charset="0"/>
                        </a:rPr>
                        <a:t>САМОАНАЛИЗ:</a:t>
                      </a:r>
                      <a:endParaRPr lang="en-GB" sz="800" b="1" dirty="0" smtClean="0">
                        <a:solidFill>
                          <a:srgbClr val="B3117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B3117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Тесты на проникновение</a:t>
                      </a:r>
                      <a:endParaRPr lang="en-US" sz="75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B3117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Оценка уровня защищенности</a:t>
                      </a:r>
                      <a:endParaRPr lang="en-US" sz="75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B3117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Обнаружение факторов</a:t>
                      </a:r>
                      <a:r>
                        <a:rPr lang="ru-RU" sz="750" b="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целевых атак</a:t>
                      </a:r>
                      <a:endParaRPr lang="en-US" sz="75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30485"/>
              </p:ext>
            </p:extLst>
          </p:nvPr>
        </p:nvGraphicFramePr>
        <p:xfrm>
          <a:off x="241610" y="3255552"/>
          <a:ext cx="2221103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687"/>
                <a:gridCol w="1123416"/>
              </a:tblGrid>
              <a:tr h="84582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1D85B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РАССЛЕДОВАНИЕ:</a:t>
                      </a:r>
                      <a:endParaRPr lang="en-GB" sz="800" b="1" dirty="0">
                        <a:solidFill>
                          <a:srgbClr val="1D85B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D85B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Реагирование</a:t>
                      </a:r>
                      <a:r>
                        <a:rPr lang="ru-RU" sz="750" b="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инциденты</a:t>
                      </a:r>
                      <a:endParaRPr lang="en-US" sz="75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D85B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</a:t>
                      </a:r>
                      <a:r>
                        <a:rPr lang="ru-RU" sz="750" b="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вредоносного ПО</a:t>
                      </a:r>
                      <a:endParaRPr lang="en-US" sz="75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D85B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Расследование</a:t>
                      </a:r>
                      <a:r>
                        <a:rPr lang="ru-RU" sz="750" b="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инцидентов</a:t>
                      </a:r>
                      <a:endParaRPr lang="en-US" sz="75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77454"/>
              </p:ext>
            </p:extLst>
          </p:nvPr>
        </p:nvGraphicFramePr>
        <p:xfrm>
          <a:off x="4437112" y="1545636"/>
          <a:ext cx="2270306" cy="1079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226190"/>
              </a:tblGrid>
              <a:tr h="304411">
                <a:tc>
                  <a:txBody>
                    <a:bodyPr/>
                    <a:lstStyle/>
                    <a:p>
                      <a:r>
                        <a:rPr lang="ru-RU" sz="700" b="1" dirty="0" smtClean="0">
                          <a:solidFill>
                            <a:srgbClr val="FD80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ОБУЧЕНИЕ:</a:t>
                      </a:r>
                      <a:endParaRPr lang="en-GB" sz="700" b="1" dirty="0">
                        <a:solidFill>
                          <a:srgbClr val="FD80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805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Тренинги по </a:t>
                      </a:r>
                      <a:r>
                        <a:rPr lang="ru-RU" sz="750" b="0" dirty="0" err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кибербезопасности</a:t>
                      </a:r>
                      <a:endParaRPr lang="en-US" sz="75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615">
                <a:tc>
                  <a:txBody>
                    <a:bodyPr/>
                    <a:lstStyle/>
                    <a:p>
                      <a:pPr marL="0" marR="0" indent="0" algn="l" defTabSz="914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rgbClr val="FD80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ЗАЩИТА:</a:t>
                      </a:r>
                      <a:endParaRPr lang="en-GB" sz="700" b="1" dirty="0" smtClean="0">
                        <a:solidFill>
                          <a:srgbClr val="FD80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indent="-95250" algn="l" defTabSz="91437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805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Корпоративные решения «Лаборатории Касперского»</a:t>
                      </a:r>
                      <a:endParaRPr lang="en-US" sz="75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064">
                <a:tc>
                  <a:txBody>
                    <a:bodyPr/>
                    <a:lstStyle/>
                    <a:p>
                      <a:pPr marL="0" marR="0" indent="0" algn="l" defTabSz="914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rgbClr val="FD80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</a:t>
                      </a:r>
                      <a:br>
                        <a:rPr lang="ru-RU" sz="700" b="1" dirty="0" smtClean="0">
                          <a:solidFill>
                            <a:srgbClr val="FD80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700" b="1" dirty="0" smtClean="0">
                          <a:solidFill>
                            <a:srgbClr val="FD80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ОСВЕДОМЛЕН</a:t>
                      </a:r>
                      <a:r>
                        <a:rPr lang="en-US" sz="700" b="1" dirty="0" smtClean="0">
                          <a:solidFill>
                            <a:srgbClr val="FD80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700" b="1" dirty="0" smtClean="0">
                          <a:solidFill>
                            <a:srgbClr val="FD80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НОСТИ:</a:t>
                      </a:r>
                      <a:endParaRPr lang="en-GB" sz="700" b="1" dirty="0" smtClean="0">
                        <a:solidFill>
                          <a:srgbClr val="FD80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805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Обучающие</a:t>
                      </a:r>
                      <a:r>
                        <a:rPr lang="ru-RU" sz="750" b="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игры</a:t>
                      </a:r>
                      <a:endParaRPr lang="en-US" sz="75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FD805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Симуляция угроз</a:t>
                      </a:r>
                      <a:endParaRPr lang="en-US" sz="75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548971"/>
              </p:ext>
            </p:extLst>
          </p:nvPr>
        </p:nvGraphicFramePr>
        <p:xfrm>
          <a:off x="4426897" y="2893221"/>
          <a:ext cx="2350705" cy="1343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939"/>
                <a:gridCol w="1322766"/>
              </a:tblGrid>
              <a:tr h="38433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ЭКСПЕРТИЗА</a:t>
                      </a:r>
                      <a:r>
                        <a:rPr lang="en-GB" sz="8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GB" sz="800" b="1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Тренинги по расследованию</a:t>
                      </a:r>
                      <a:r>
                        <a:rPr lang="ru-RU" sz="750" b="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целевых атак</a:t>
                      </a:r>
                      <a:endParaRPr lang="en-US" sz="75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63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ЛАНДШАФТ</a:t>
                      </a:r>
                    </a:p>
                    <a:p>
                      <a:r>
                        <a:rPr lang="ru-RU" sz="8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УГРОЗ:</a:t>
                      </a:r>
                      <a:endParaRPr lang="en-GB" sz="800" b="1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Отчеты об </a:t>
                      </a:r>
                      <a:r>
                        <a:rPr lang="en-US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</a:t>
                      </a:r>
                    </a:p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</a:t>
                      </a:r>
                      <a:r>
                        <a:rPr lang="ru-RU" sz="750" b="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50" b="0" baseline="0" dirty="0" err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ботнетов</a:t>
                      </a:r>
                      <a:endParaRPr lang="en-US" sz="75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Потоки данных об угрозах</a:t>
                      </a:r>
                      <a:endParaRPr lang="en-US" sz="75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255">
                <a:tc>
                  <a:txBody>
                    <a:bodyPr/>
                    <a:lstStyle/>
                    <a:p>
                      <a:pPr marL="0" marR="0" indent="0" algn="l" defTabSz="914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РЕШЕНИЕ:</a:t>
                      </a:r>
                      <a:endParaRPr lang="en-GB" sz="800" b="1" dirty="0" smtClean="0">
                        <a:solidFill>
                          <a:srgbClr val="FD80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Kaspersky</a:t>
                      </a:r>
                      <a:r>
                        <a:rPr lang="ru-RU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5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 Targeted Attack Platform</a:t>
                      </a:r>
                      <a:endParaRPr lang="en-US" sz="75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Picture 1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5206" y="1868405"/>
            <a:ext cx="656156" cy="6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61"/>
          <p:cNvSpPr/>
          <p:nvPr/>
        </p:nvSpPr>
        <p:spPr>
          <a:xfrm>
            <a:off x="279085" y="2899786"/>
            <a:ext cx="1110884" cy="369332"/>
          </a:xfrm>
          <a:prstGeom prst="rect">
            <a:avLst/>
          </a:prstGeom>
          <a:solidFill>
            <a:srgbClr val="1D85B9"/>
          </a:solidFill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РЕАГИРОВАНИЕ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30"/>
          <p:cNvSpPr/>
          <p:nvPr/>
        </p:nvSpPr>
        <p:spPr>
          <a:xfrm>
            <a:off x="214363" y="1313581"/>
            <a:ext cx="1406154" cy="230832"/>
          </a:xfrm>
          <a:prstGeom prst="rect">
            <a:avLst/>
          </a:prstGeom>
          <a:solidFill>
            <a:srgbClr val="B31171"/>
          </a:solidFill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Конкурентные преимущества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22262229"/>
              </p:ext>
            </p:extLst>
          </p:nvPr>
        </p:nvGraphicFramePr>
        <p:xfrm>
          <a:off x="537491" y="1133251"/>
          <a:ext cx="6129681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01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ge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Спасибо!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3582" y="2138522"/>
            <a:ext cx="6176132" cy="102847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Kaspersky Lab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www.kaspersky.com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8748" y="2303681"/>
            <a:ext cx="2203634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25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Игорь Малышев</a:t>
            </a:r>
            <a:endParaRPr lang="ru-RU" sz="1125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представитель </a:t>
            </a:r>
          </a:p>
          <a:p>
            <a:pPr algn="r"/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АО Лаборатория Касперского в ЮФО, СКФО и Саратовской области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Igor.Malyshev@Kaspersky.com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+7 495 797 87 00 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x1047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+7 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338 01 05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2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/>
              <a:t>Лаборатория Касперского» способствовала задержанию </a:t>
            </a:r>
            <a:r>
              <a:rPr lang="ru-RU" dirty="0" err="1"/>
              <a:t>киберпреступников</a:t>
            </a:r>
            <a:r>
              <a:rPr lang="ru-RU" dirty="0"/>
              <a:t>, кравших деньги россиян</a:t>
            </a:r>
          </a:p>
        </p:txBody>
      </p:sp>
      <p:pic>
        <p:nvPicPr>
          <p:cNvPr id="11" name="Объект 2"/>
          <p:cNvPicPr>
            <a:picLocks noGrp="1" noChangeAspect="1"/>
          </p:cNvPicPr>
          <p:nvPr>
            <p:ph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088" y="1596027"/>
            <a:ext cx="2316115" cy="1545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77064" y="1491630"/>
            <a:ext cx="40520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</a:t>
            </a:r>
            <a:r>
              <a:rPr lang="ru-RU" sz="1400" dirty="0" smtClean="0"/>
              <a:t>МВД </a:t>
            </a:r>
            <a:r>
              <a:rPr lang="ru-RU" sz="1400" dirty="0"/>
              <a:t>и ФСБ России при экспертной поддержке «Лаборатории Касперского» и участии Сбербанка пресекли киберпреступную деятельность группировки;</a:t>
            </a:r>
          </a:p>
          <a:p>
            <a:endParaRPr lang="ru-RU" sz="1400" dirty="0"/>
          </a:p>
          <a:p>
            <a:r>
              <a:rPr lang="en-US" sz="1400" dirty="0" smtClean="0"/>
              <a:t>- </a:t>
            </a:r>
            <a:r>
              <a:rPr lang="ru-RU" sz="1400" dirty="0" smtClean="0"/>
              <a:t>по </a:t>
            </a:r>
            <a:r>
              <a:rPr lang="ru-RU" sz="1400" dirty="0"/>
              <a:t>данным МВД России, </a:t>
            </a:r>
            <a:r>
              <a:rPr lang="ru-RU" sz="1400" b="1" dirty="0"/>
              <a:t>ущерб</a:t>
            </a:r>
            <a:r>
              <a:rPr lang="ru-RU" sz="1400" dirty="0"/>
              <a:t> от деятельности группировки </a:t>
            </a:r>
            <a:r>
              <a:rPr lang="ru-RU" sz="1400" b="1" dirty="0" smtClean="0"/>
              <a:t>превысил </a:t>
            </a:r>
            <a:r>
              <a:rPr lang="ru-RU" sz="1400" b="1" dirty="0"/>
              <a:t>3 миллиарда рублей</a:t>
            </a:r>
            <a:r>
              <a:rPr lang="ru-RU" sz="1400" dirty="0"/>
              <a:t>;</a:t>
            </a:r>
          </a:p>
          <a:p>
            <a:endParaRPr lang="ru-RU" sz="1400" dirty="0"/>
          </a:p>
          <a:p>
            <a:r>
              <a:rPr lang="en-US" sz="1400" dirty="0" smtClean="0"/>
              <a:t>- </a:t>
            </a:r>
            <a:r>
              <a:rPr lang="ru-RU" sz="1400" dirty="0"/>
              <a:t>з</a:t>
            </a:r>
            <a:r>
              <a:rPr lang="ru-RU" sz="1400" dirty="0" smtClean="0"/>
              <a:t>ловред </a:t>
            </a:r>
            <a:r>
              <a:rPr lang="ru-RU" sz="1400" dirty="0" err="1"/>
              <a:t>Lurk</a:t>
            </a:r>
            <a:r>
              <a:rPr lang="ru-RU" sz="1400" dirty="0"/>
              <a:t> - </a:t>
            </a:r>
            <a:r>
              <a:rPr lang="ru-RU" sz="1400" dirty="0" smtClean="0"/>
              <a:t>функционирует </a:t>
            </a:r>
            <a:r>
              <a:rPr lang="ru-RU" sz="1400" dirty="0"/>
              <a:t>исключительно в операционной памяти.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2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Level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Тенденции корпоративной информационной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47432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Тенденции передовых угроз и </a:t>
            </a:r>
            <a:r>
              <a:rPr lang="en-US" dirty="0" err="1" smtClean="0"/>
              <a:t>APt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85" y="1621651"/>
            <a:ext cx="1269141" cy="116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rv-nt3\dtp\DTP_projects\Kaspersky_Lab\20151214_KTAD_Preso\Make_up\Design\Slide_3\Slide_3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81" y="1621651"/>
            <a:ext cx="1815975" cy="116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rv-nt3\dtp\DTP_projects\Kaspersky_Lab\20151214_KTAD_Preso\Make_up\Design\Slide_3\Slide_3-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10" y="1702980"/>
            <a:ext cx="1897904" cy="10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6"/>
          <p:cNvSpPr/>
          <p:nvPr/>
        </p:nvSpPr>
        <p:spPr>
          <a:xfrm>
            <a:off x="323655" y="3001564"/>
            <a:ext cx="17550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передовых угроз строятся на базовых техниках и методах социальной инженерии</a:t>
            </a:r>
          </a:p>
        </p:txBody>
      </p:sp>
      <p:sp>
        <p:nvSpPr>
          <p:cNvPr id="10" name="Прямоугольник 8"/>
          <p:cNvSpPr/>
          <p:nvPr/>
        </p:nvSpPr>
        <p:spPr>
          <a:xfrm>
            <a:off x="2537873" y="3001564"/>
            <a:ext cx="17550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Существенное снижение затрат и массовый рост предложений </a:t>
            </a:r>
            <a:b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900" dirty="0" err="1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Кибератака-Как-Сервис</a:t>
            </a:r>
            <a: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Прямоугольник 15"/>
          <p:cNvSpPr/>
          <p:nvPr/>
        </p:nvSpPr>
        <p:spPr>
          <a:xfrm>
            <a:off x="4722361" y="3001564"/>
            <a:ext cx="1755000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количества атак на поставщиков, </a:t>
            </a:r>
            <a:r>
              <a:rPr lang="en-US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лиц и небольшие компании (</a:t>
            </a:r>
            <a:r>
              <a:rPr lang="en-US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SMB)</a:t>
            </a:r>
            <a:endParaRPr lang="ru-RU" sz="900" dirty="0">
              <a:solidFill>
                <a:srgbClr val="1C1C1C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857482" y="2835479"/>
            <a:ext cx="2901565" cy="11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056835" y="2835480"/>
            <a:ext cx="2901565" cy="11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322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Эксперты «Лаборатории Касперского» выявили криминальную торговую платформу </a:t>
            </a:r>
            <a:r>
              <a:rPr lang="ru-RU" dirty="0" err="1"/>
              <a:t>xDedic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2" y="1177630"/>
            <a:ext cx="6319837" cy="3014300"/>
          </a:xfrm>
        </p:spPr>
      </p:pic>
      <p:sp>
        <p:nvSpPr>
          <p:cNvPr id="8" name="TitleSlide"/>
          <p:cNvSpPr txBox="1">
            <a:spLocks/>
          </p:cNvSpPr>
          <p:nvPr/>
        </p:nvSpPr>
        <p:spPr>
          <a:xfrm>
            <a:off x="422666" y="4225064"/>
            <a:ext cx="60126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rgbClr val="006E56"/>
                </a:solidFill>
                <a:latin typeface="Lab Gothic Cond Medium"/>
                <a:ea typeface="+mj-ea"/>
                <a:cs typeface="Lab Gothic Cond Medium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</a:rPr>
              <a:t>Любой может приобрести </a:t>
            </a:r>
            <a:r>
              <a:rPr lang="ru-RU" sz="1600" kern="0" dirty="0">
                <a:solidFill>
                  <a:srgbClr val="FF0000"/>
                </a:solidFill>
              </a:rPr>
              <a:t>более 70 000 взломанных серверов</a:t>
            </a:r>
            <a:r>
              <a:rPr lang="ru-RU" sz="1600" kern="0" dirty="0">
                <a:solidFill>
                  <a:schemeClr val="tx1"/>
                </a:solidFill>
              </a:rPr>
              <a:t/>
            </a:r>
            <a:br>
              <a:rPr lang="ru-RU" sz="1600" kern="0" dirty="0">
                <a:solidFill>
                  <a:schemeClr val="tx1"/>
                </a:solidFill>
              </a:rPr>
            </a:br>
            <a:r>
              <a:rPr lang="ru-RU" sz="1600" kern="0" dirty="0">
                <a:solidFill>
                  <a:schemeClr val="tx1"/>
                </a:solidFill>
              </a:rPr>
              <a:t>со всего интернета </a:t>
            </a:r>
            <a:r>
              <a:rPr lang="ru-RU" sz="1600" kern="0" dirty="0">
                <a:solidFill>
                  <a:srgbClr val="FF0000"/>
                </a:solidFill>
              </a:rPr>
              <a:t>по цене от 6$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1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Актуальные Вызовы корпоративной ИБ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68" y="1607337"/>
            <a:ext cx="1823354" cy="12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srv-nt3\dtp\DTP_projects\Kaspersky_Lab\20151214_KTAD_Preso\Make_up\Design\Slide_3\Slide_3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62" y="1638774"/>
            <a:ext cx="1502375" cy="11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3"/>
          <p:cNvSpPr/>
          <p:nvPr/>
        </p:nvSpPr>
        <p:spPr>
          <a:xfrm>
            <a:off x="4722361" y="3001564"/>
            <a:ext cx="1755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Резкий спад эффективности </a:t>
            </a:r>
            <a:r>
              <a:rPr lang="ru-RU" sz="900" dirty="0" err="1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периметровой</a:t>
            </a:r>
            <a: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защиты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37873" y="3001564"/>
            <a:ext cx="1755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целевая атака с момента её появления остается необнаруженной более </a:t>
            </a:r>
            <a:r>
              <a:rPr lang="ru-RU" sz="900" dirty="0" smtClean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5323" y="1673073"/>
            <a:ext cx="1596993" cy="112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655" y="3001564"/>
            <a:ext cx="1755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 оперативной информации в виду динамического усложнения </a:t>
            </a:r>
            <a:b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1C1C1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 инфраструктуры</a:t>
            </a:r>
            <a:endParaRPr lang="en-US" sz="900" dirty="0">
              <a:solidFill>
                <a:srgbClr val="1C1C1C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857482" y="2835479"/>
            <a:ext cx="2901565" cy="11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056835" y="2835480"/>
            <a:ext cx="2901565" cy="11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08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3745" y="1842669"/>
            <a:ext cx="4684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E06868"/>
                </a:solidFill>
                <a:latin typeface="Museo Sans 900" panose="02000000000000000000" pitchFamily="50" charset="0"/>
              </a:rPr>
              <a:t>&gt; </a:t>
            </a:r>
            <a:r>
              <a:rPr lang="en-GB" sz="6000" dirty="0" smtClean="0">
                <a:solidFill>
                  <a:srgbClr val="E06868"/>
                </a:solidFill>
                <a:latin typeface="Museo Sans 900" panose="02000000000000000000" pitchFamily="50" charset="0"/>
              </a:rPr>
              <a:t>2</a:t>
            </a:r>
            <a:r>
              <a:rPr lang="ru-RU" sz="6000" dirty="0" smtClean="0">
                <a:solidFill>
                  <a:srgbClr val="E06868"/>
                </a:solidFill>
                <a:latin typeface="Museo Sans 900" panose="02000000000000000000" pitchFamily="50" charset="0"/>
              </a:rPr>
              <a:t>00</a:t>
            </a:r>
            <a:r>
              <a:rPr lang="en-GB" sz="6000" dirty="0" smtClean="0">
                <a:solidFill>
                  <a:srgbClr val="E06868"/>
                </a:solidFill>
                <a:latin typeface="Museo Sans 900" panose="02000000000000000000" pitchFamily="50" charset="0"/>
              </a:rPr>
              <a:t> </a:t>
            </a:r>
            <a:r>
              <a:rPr lang="ru-RU" sz="6000" dirty="0">
                <a:solidFill>
                  <a:srgbClr val="E06868"/>
                </a:solidFill>
                <a:latin typeface="Museo Sans 300" panose="02000000000000000000" pitchFamily="50" charset="0"/>
              </a:rPr>
              <a:t>дней</a:t>
            </a:r>
            <a:endParaRPr lang="ru-RU" sz="6000" dirty="0">
              <a:solidFill>
                <a:srgbClr val="E06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Level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Построение корпоративной информационной безопасности</a:t>
            </a:r>
          </a:p>
          <a:p>
            <a:r>
              <a:rPr lang="ru-RU" sz="1500" b="1" dirty="0"/>
              <a:t>Задачи клиентов и их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30855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Sl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Типовое развитие целевой атаки</a:t>
            </a:r>
            <a:endParaRPr lang="ru-RU" dirty="0"/>
          </a:p>
        </p:txBody>
      </p:sp>
      <p:pic>
        <p:nvPicPr>
          <p:cNvPr id="25" name="Picture 2" descr="\\srv-nt3\dtp\DTP_projects\Kaspersky_Lab\20151214_KTAD_Preso\Make_up\Design\Slide_8\8 (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03" y="1615462"/>
            <a:ext cx="2094911" cy="209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srv-nt3\dtp\DTP_projects\Kaspersky_Lab\20151214_KTAD_Preso\Make_up\Design\Slide_8\8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54" y="3154634"/>
            <a:ext cx="542277" cy="5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\\srv-nt3\dtp\DTP_projects\Kaspersky_Lab\20151214_KTAD_Preso\Make_up\Design\Slide_8\8 (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11" y="1621757"/>
            <a:ext cx="542277" cy="5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\\srv-nt3\dtp\DTP_projects\Kaspersky_Lab\20151214_KTAD_Preso\Make_up\Design\Slide_8\8 (4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22" y="3181637"/>
            <a:ext cx="542277" cy="5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\\srv-nt3\dtp\DTP_projects\Kaspersky_Lab\20151214_KTAD_Preso\Make_up\Design\Slide_8\8 (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48" y="1634191"/>
            <a:ext cx="542277" cy="5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6"/>
          <p:cNvSpPr/>
          <p:nvPr/>
        </p:nvSpPr>
        <p:spPr>
          <a:xfrm>
            <a:off x="259217" y="1412723"/>
            <a:ext cx="2440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НЕГАТИВНОЕ ВОЗДЕЙСТВИЕ</a:t>
            </a:r>
            <a:endParaRPr lang="en-GB" sz="1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29"/>
          <p:cNvCxnSpPr/>
          <p:nvPr/>
        </p:nvCxnSpPr>
        <p:spPr>
          <a:xfrm>
            <a:off x="525733" y="3154634"/>
            <a:ext cx="1876394" cy="0"/>
          </a:xfrm>
          <a:prstGeom prst="line">
            <a:avLst/>
          </a:prstGeom>
          <a:ln>
            <a:solidFill>
              <a:srgbClr val="1D85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8"/>
          <p:cNvSpPr/>
          <p:nvPr/>
        </p:nvSpPr>
        <p:spPr>
          <a:xfrm>
            <a:off x="309710" y="2952107"/>
            <a:ext cx="2001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D8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</a:t>
            </a:r>
            <a:endParaRPr lang="en-US" sz="1200" b="1" dirty="0">
              <a:solidFill>
                <a:srgbClr val="1D85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48"/>
          <p:cNvCxnSpPr/>
          <p:nvPr/>
        </p:nvCxnSpPr>
        <p:spPr>
          <a:xfrm>
            <a:off x="2402127" y="3154634"/>
            <a:ext cx="167399" cy="162018"/>
          </a:xfrm>
          <a:prstGeom prst="line">
            <a:avLst/>
          </a:prstGeom>
          <a:ln>
            <a:solidFill>
              <a:srgbClr val="1D85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63"/>
          <p:cNvCxnSpPr/>
          <p:nvPr/>
        </p:nvCxnSpPr>
        <p:spPr>
          <a:xfrm>
            <a:off x="525733" y="1634191"/>
            <a:ext cx="1876394" cy="1131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64"/>
          <p:cNvCxnSpPr/>
          <p:nvPr/>
        </p:nvCxnSpPr>
        <p:spPr>
          <a:xfrm>
            <a:off x="2402127" y="1642466"/>
            <a:ext cx="167399" cy="16201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66"/>
          <p:cNvSpPr/>
          <p:nvPr/>
        </p:nvSpPr>
        <p:spPr>
          <a:xfrm>
            <a:off x="5140612" y="2900719"/>
            <a:ext cx="1652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D80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ПРОНИКНОВЕНИЕ</a:t>
            </a:r>
            <a:endParaRPr lang="en-US" sz="1200" b="1" dirty="0">
              <a:solidFill>
                <a:srgbClr val="FD80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67"/>
          <p:cNvCxnSpPr/>
          <p:nvPr/>
        </p:nvCxnSpPr>
        <p:spPr>
          <a:xfrm>
            <a:off x="4756769" y="3154634"/>
            <a:ext cx="1620180" cy="0"/>
          </a:xfrm>
          <a:prstGeom prst="line">
            <a:avLst/>
          </a:prstGeom>
          <a:ln>
            <a:solidFill>
              <a:srgbClr val="FD8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68"/>
          <p:cNvCxnSpPr/>
          <p:nvPr/>
        </p:nvCxnSpPr>
        <p:spPr>
          <a:xfrm flipH="1">
            <a:off x="4632720" y="3154634"/>
            <a:ext cx="124049" cy="162018"/>
          </a:xfrm>
          <a:prstGeom prst="line">
            <a:avLst/>
          </a:prstGeom>
          <a:ln>
            <a:solidFill>
              <a:srgbClr val="FD8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71"/>
          <p:cNvCxnSpPr/>
          <p:nvPr/>
        </p:nvCxnSpPr>
        <p:spPr>
          <a:xfrm flipV="1">
            <a:off x="4756769" y="1615304"/>
            <a:ext cx="1620181" cy="159"/>
          </a:xfrm>
          <a:prstGeom prst="line">
            <a:avLst/>
          </a:prstGeom>
          <a:ln>
            <a:solidFill>
              <a:srgbClr val="FF6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72"/>
          <p:cNvCxnSpPr/>
          <p:nvPr/>
        </p:nvCxnSpPr>
        <p:spPr>
          <a:xfrm flipH="1">
            <a:off x="4632720" y="1615463"/>
            <a:ext cx="124049" cy="162018"/>
          </a:xfrm>
          <a:prstGeom prst="line">
            <a:avLst/>
          </a:prstGeom>
          <a:ln>
            <a:solidFill>
              <a:srgbClr val="FF6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75"/>
          <p:cNvSpPr/>
          <p:nvPr/>
        </p:nvSpPr>
        <p:spPr>
          <a:xfrm>
            <a:off x="5303379" y="1385932"/>
            <a:ext cx="1253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61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endParaRPr lang="en-GB" sz="1200" b="1" dirty="0">
              <a:solidFill>
                <a:srgbClr val="FF61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22275" y="2134615"/>
            <a:ext cx="15982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АТАКА МОЖЕТ ДЛИТЬСЯ МЕСЯЦЫ… И ГОДАМИ</a:t>
            </a:r>
          </a:p>
          <a:p>
            <a:pPr algn="ctr"/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ОСТАВАТЬТСЯ НЕОБНАРУЖЕННОЙ</a:t>
            </a:r>
            <a:endParaRPr lang="en-GB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7036" y="3174897"/>
            <a:ext cx="2185580" cy="9694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кража идентификационных данных</a:t>
            </a:r>
          </a:p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повышение привилегий</a:t>
            </a:r>
          </a:p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налаживание связей</a:t>
            </a:r>
          </a:p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 err="1">
                <a:solidFill>
                  <a:srgbClr val="1C1C1C">
                    <a:lumMod val="75000"/>
                    <a:lumOff val="25000"/>
                  </a:srgbClr>
                </a:solidFill>
              </a:rPr>
              <a:t>легитимизация</a:t>
            </a: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 действий</a:t>
            </a:r>
          </a:p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получение контроля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14504" y="3183398"/>
            <a:ext cx="2185580" cy="4847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использование слабых мест</a:t>
            </a:r>
          </a:p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проникновение внутрь инфраструктуры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23210" y="1666865"/>
            <a:ext cx="2185580" cy="4847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анализ цели</a:t>
            </a:r>
          </a:p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подготовка стратегии</a:t>
            </a:r>
          </a:p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создание</a:t>
            </a:r>
            <a:r>
              <a:rPr lang="en-US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/</a:t>
            </a: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покупка </a:t>
            </a:r>
            <a:r>
              <a:rPr lang="ru-RU" sz="1050" dirty="0" err="1">
                <a:solidFill>
                  <a:srgbClr val="1C1C1C">
                    <a:lumMod val="75000"/>
                    <a:lumOff val="25000"/>
                  </a:srgbClr>
                </a:solidFill>
              </a:rPr>
              <a:t>тулсета</a:t>
            </a:r>
            <a:endParaRPr lang="ru-RU" sz="105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764" y="1653218"/>
            <a:ext cx="2185580" cy="80791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доступ к информации</a:t>
            </a:r>
          </a:p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воздействие на бизнес процессы</a:t>
            </a:r>
          </a:p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сокрытие следов</a:t>
            </a:r>
          </a:p>
          <a:p>
            <a:pPr marL="214313" indent="-214313" defTabSz="50006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C1C1C">
                    <a:lumMod val="75000"/>
                    <a:lumOff val="25000"/>
                  </a:srgbClr>
                </a:solidFill>
              </a:rPr>
              <a:t>тихий уход</a:t>
            </a:r>
          </a:p>
        </p:txBody>
      </p:sp>
    </p:spTree>
    <p:extLst>
      <p:ext uri="{BB962C8B-B14F-4D97-AF65-F5344CB8AC3E}">
        <p14:creationId xmlns:p14="http://schemas.microsoft.com/office/powerpoint/2010/main" val="5795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4" grpId="0"/>
      <p:bldP spid="49" grpId="0"/>
      <p:bldP spid="51" grpId="0"/>
      <p:bldP spid="52" grpId="0"/>
      <p:bldP spid="53" grpId="0"/>
      <p:bldP spid="54" grpId="0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kaspersky"/>
  <p:tag name="FORMAT" val="widescreen"/>
  <p:tag name="TYPE" val="model"/>
  <p:tag name="TAG_BACKING_FORM_KEY" val="6161242-\\srv-nt3\dtp\dtp_projects\kaspersky_lab\20160129_katap_pr_presantation\make_up\kata_pr_presentation_draft9.pptx"/>
  <p:tag name="ARTICULATE_PRESENTER_VERSION" val="7"/>
  <p:tag name="ARTICULATE_USED_PAGE_ORIENTATION" val="1"/>
  <p:tag name="ARTICULATE_USED_PAGE_SIZE" val="15"/>
  <p:tag name="ARTICULATE_REFERENCE_ID" val="5e614638-7e85-4f58-b40f-4ce05fae5699"/>
  <p:tag name="ARTICULATE_SLIDE_COUNT" val="2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29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4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dation">
    <a:dk1>
      <a:srgbClr val="1C1C1C"/>
    </a:dk1>
    <a:lt1>
      <a:srgbClr val="FFFFFF"/>
    </a:lt1>
    <a:dk2>
      <a:srgbClr val="CDD8D6"/>
    </a:dk2>
    <a:lt2>
      <a:srgbClr val="ED1C24"/>
    </a:lt2>
    <a:accent1>
      <a:srgbClr val="00695D"/>
    </a:accent1>
    <a:accent2>
      <a:srgbClr val="027A7A"/>
    </a:accent2>
    <a:accent3>
      <a:srgbClr val="258D86"/>
    </a:accent3>
    <a:accent4>
      <a:srgbClr val="65A49C"/>
    </a:accent4>
    <a:accent5>
      <a:srgbClr val="92BBB5"/>
    </a:accent5>
    <a:accent6>
      <a:srgbClr val="ADCCC7"/>
    </a:accent6>
    <a:hlink>
      <a:srgbClr val="C9DCDA"/>
    </a:hlink>
    <a:folHlink>
      <a:srgbClr val="E3EDE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A797AEB0FA649BCE7945BED9F5A1F" ma:contentTypeVersion="4" ma:contentTypeDescription="Create a new document." ma:contentTypeScope="" ma:versionID="e56698cdb6691f4d778b1556ffb2ecef">
  <xsd:schema xmlns:xsd="http://www.w3.org/2001/XMLSchema" xmlns:xs="http://www.w3.org/2001/XMLSchema" xmlns:p="http://schemas.microsoft.com/office/2006/metadata/properties" xmlns:ns1="http://schemas.microsoft.com/sharepoint/v3" xmlns:ns2="3e7a4f67-9224-46ab-b41e-4dda0420fb2d" targetNamespace="http://schemas.microsoft.com/office/2006/metadata/properties" ma:root="true" ma:fieldsID="1654c4e2df7fb7f8d78611a8425a47e2" ns1:_="" ns2:_="">
    <xsd:import namespace="http://schemas.microsoft.com/sharepoint/v3"/>
    <xsd:import namespace="3e7a4f67-9224-46ab-b41e-4dda0420fb2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IPC_Document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a4f67-9224-46ab-b41e-4dda0420fb2d" elementFormDefault="qualified">
    <xsd:import namespace="http://schemas.microsoft.com/office/2006/documentManagement/types"/>
    <xsd:import namespace="http://schemas.microsoft.com/office/infopath/2007/PartnerControls"/>
    <xsd:element name="KIPC_DocumentPreview" ma:index="10" nillable="true" ma:displayName="Document Preview" ma:format="Image" ma:internalName="KIPC_DocumentP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PublishingExpirationDate xmlns="http://schemas.microsoft.com/sharepoint/v3" xsi:nil="true"/>
    <PublishingStartDate xmlns="http://schemas.microsoft.com/sharepoint/v3" xsi:nil="true"/>
    <KIPC_DocumentPreview xmlns="3e7a4f67-9224-46ab-b41e-4dda0420fb2d">
      <Url>https://brandcentral.kaspersky.com/PublishingImages/Brandcentral/Image%2091.png</Url>
      <Description xsi:nil="true"/>
    </KIPC_DocumentPreview>
  </documentManagement>
</p:properties>
</file>

<file path=customXml/itemProps1.xml><?xml version="1.0" encoding="utf-8"?>
<ds:datastoreItem xmlns:ds="http://schemas.openxmlformats.org/officeDocument/2006/customXml" ds:itemID="{A9684E87-8FA4-4297-8378-8D5D3320C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DC2DFA-14E8-4E93-B938-9DD8A2D64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7a4f67-9224-46ab-b41e-4dda0420fb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35EFE6-ED36-44A8-992E-657AFD707955}">
  <ds:schemaRefs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3e7a4f67-9224-46ab-b41e-4dda0420fb2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26783</TotalTime>
  <Words>600</Words>
  <Application>Microsoft Office PowerPoint</Application>
  <PresentationFormat>Произвольный</PresentationFormat>
  <Paragraphs>171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Lab Gothic Book</vt:lpstr>
      <vt:lpstr>Lab Gothic Cond Medium</vt:lpstr>
      <vt:lpstr>Museo 300</vt:lpstr>
      <vt:lpstr>Museo Cyrl 500</vt:lpstr>
      <vt:lpstr>Museo Sans 300</vt:lpstr>
      <vt:lpstr>Museo Sans 900</vt:lpstr>
      <vt:lpstr>Custom Design</vt:lpstr>
      <vt:lpstr>Main</vt:lpstr>
      <vt:lpstr>1_Main</vt:lpstr>
      <vt:lpstr>2_Main</vt:lpstr>
      <vt:lpstr>KASPERSKY ANTI TARGETED ATTACK PLATFORM  как средство противодействия  целевым атакам и передовым угрозам.</vt:lpstr>
      <vt:lpstr>«Лаборатория Касперского» способствовала задержанию киберпреступников, кравших деньги россиян</vt:lpstr>
      <vt:lpstr>Презентация PowerPoint</vt:lpstr>
      <vt:lpstr>Тенденции передовых угроз и APt</vt:lpstr>
      <vt:lpstr>Эксперты «Лаборатории Касперского» выявили криминальную торговую платформу xDedic</vt:lpstr>
      <vt:lpstr>Актуальные Вызовы корпоративной ИБ</vt:lpstr>
      <vt:lpstr>Презентация PowerPoint</vt:lpstr>
      <vt:lpstr>Презентация PowerPoint</vt:lpstr>
      <vt:lpstr>Типовое развитие целевой атаки</vt:lpstr>
      <vt:lpstr>Эволюция ожиданий бизнеса</vt:lpstr>
      <vt:lpstr>Презентация PowerPoint</vt:lpstr>
      <vt:lpstr>Презентация PowerPoint</vt:lpstr>
      <vt:lpstr>Презентация PowerPoint</vt:lpstr>
      <vt:lpstr>Приватная инсталляция решения</vt:lpstr>
      <vt:lpstr>СТРАТЕГИЯ АДАПТИВНОЙ КОРПОРАТИВНОЙ ИБ</vt:lpstr>
      <vt:lpstr>Конкурентные преимущества</vt:lpstr>
      <vt:lpstr>Спасибо!</vt:lpstr>
    </vt:vector>
  </TitlesOfParts>
  <Company>PowerLexis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Denis Mertsalov</cp:lastModifiedBy>
  <cp:revision>1014</cp:revision>
  <dcterms:created xsi:type="dcterms:W3CDTF">2013-03-22T11:06:22Z</dcterms:created>
  <dcterms:modified xsi:type="dcterms:W3CDTF">2016-09-28T09:35:41Z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0x010100F05A797AEB0FA649BCE7945BED9F5A1F</vt:lpwstr>
  </property>
  <property fmtid="{D5CDD505-2E9C-101B-9397-08002B2CF9AE}" pid="3" name="FileLeafRef">
    <vt:lpwstr>Kaspersky_PPT_16x9.pptx</vt:lpwstr>
  </property>
  <property fmtid="{D5CDD505-2E9C-101B-9397-08002B2CF9AE}" pid="4" name="ArticulateGUID">
    <vt:lpwstr>AF95D0C3-1E9D-4519-89C7-0979A74C4C7B</vt:lpwstr>
  </property>
  <property fmtid="{D5CDD505-2E9C-101B-9397-08002B2CF9AE}" pid="5" name="ArticulatePath">
    <vt:lpwstr>KATA_PR_Presentation_draft9</vt:lpwstr>
  </property>
  <property fmtid="{D5CDD505-2E9C-101B-9397-08002B2CF9AE}" pid="6" name="ArticulateProjectVersion">
    <vt:lpwstr>7</vt:lpwstr>
  </property>
  <property fmtid="{D5CDD505-2E9C-101B-9397-08002B2CF9AE}" pid="7" name="ArticulateUseProject">
    <vt:lpwstr>1</vt:lpwstr>
  </property>
  <property fmtid="{D5CDD505-2E9C-101B-9397-08002B2CF9AE}" pid="8" name="ArticulateProjectFull">
    <vt:lpwstr>\\Srv-nt3\dtp\DTP_projects\Kaspersky_Lab\20160129_KATAP_PR_presantation\Make_up\KATA_PR_Presentation_draft9.ppta</vt:lpwstr>
  </property>
</Properties>
</file>