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47" r:id="rId6"/>
    <p:sldMasterId id="2147483859" r:id="rId7"/>
  </p:sldMasterIdLst>
  <p:notesMasterIdLst>
    <p:notesMasterId r:id="rId40"/>
  </p:notesMasterIdLst>
  <p:handoutMasterIdLst>
    <p:handoutMasterId r:id="rId41"/>
  </p:handoutMasterIdLst>
  <p:sldIdLst>
    <p:sldId id="1155" r:id="rId8"/>
    <p:sldId id="1162" r:id="rId9"/>
    <p:sldId id="1163" r:id="rId10"/>
    <p:sldId id="1164" r:id="rId11"/>
    <p:sldId id="1224" r:id="rId12"/>
    <p:sldId id="1226" r:id="rId13"/>
    <p:sldId id="1227" r:id="rId14"/>
    <p:sldId id="1228" r:id="rId15"/>
    <p:sldId id="1232" r:id="rId16"/>
    <p:sldId id="1229" r:id="rId17"/>
    <p:sldId id="1230" r:id="rId18"/>
    <p:sldId id="1231" r:id="rId19"/>
    <p:sldId id="1168" r:id="rId20"/>
    <p:sldId id="1233" r:id="rId21"/>
    <p:sldId id="1174" r:id="rId22"/>
    <p:sldId id="1187" r:id="rId23"/>
    <p:sldId id="1188" r:id="rId24"/>
    <p:sldId id="1179" r:id="rId25"/>
    <p:sldId id="1180" r:id="rId26"/>
    <p:sldId id="1193" r:id="rId27"/>
    <p:sldId id="1196" r:id="rId28"/>
    <p:sldId id="1199" r:id="rId29"/>
    <p:sldId id="1213" r:id="rId30"/>
    <p:sldId id="1215" r:id="rId31"/>
    <p:sldId id="1220" r:id="rId32"/>
    <p:sldId id="1221" r:id="rId33"/>
    <p:sldId id="1202" r:id="rId34"/>
    <p:sldId id="1206" r:id="rId35"/>
    <p:sldId id="1208" r:id="rId36"/>
    <p:sldId id="1237" r:id="rId37"/>
    <p:sldId id="1238" r:id="rId38"/>
    <p:sldId id="117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Заголовок" id="{FCF8FE9F-D800-4D67-97C9-419AD5622AFC}">
          <p14:sldIdLst>
            <p14:sldId id="1155"/>
          </p14:sldIdLst>
        </p14:section>
        <p14:section name="О Компании" id="{F10A7175-667B-4A8D-86DF-16EA77217EAD}">
          <p14:sldIdLst>
            <p14:sldId id="1162"/>
            <p14:sldId id="1163"/>
            <p14:sldId id="1164"/>
          </p14:sldIdLst>
        </p14:section>
        <p14:section name="Про импортозамещение" id="{6EEB75C4-4AF5-4879-9BC4-A19E50F2C7D1}">
          <p14:sldIdLst>
            <p14:sldId id="1224"/>
            <p14:sldId id="1226"/>
            <p14:sldId id="1227"/>
            <p14:sldId id="1228"/>
            <p14:sldId id="1232"/>
            <p14:sldId id="1229"/>
            <p14:sldId id="1230"/>
            <p14:sldId id="1231"/>
          </p14:sldIdLst>
        </p14:section>
        <p14:section name="О Продуктах (вводная)" id="{501C87F1-8BCF-44D8-9FBE-27E86CD17A33}">
          <p14:sldIdLst>
            <p14:sldId id="1168"/>
          </p14:sldIdLst>
        </p14:section>
        <p14:section name="О Продуктах (подробно)" id="{DFAD6CD9-0201-4DE0-8CD7-56B2119F3FC4}">
          <p14:sldIdLst>
            <p14:sldId id="1233"/>
          </p14:sldIdLst>
        </p14:section>
        <p14:section name="NS : VPN" id="{9DE5099A-4684-4908-BF64-99ADFB5DB7AF}">
          <p14:sldIdLst>
            <p14:sldId id="1174"/>
          </p14:sldIdLst>
        </p14:section>
        <p14:section name="NS : IDS" id="{2B7DC014-A69D-4F6F-A2CC-963C8B126338}">
          <p14:sldIdLst>
            <p14:sldId id="1187"/>
            <p14:sldId id="1188"/>
          </p14:sldIdLst>
        </p14:section>
        <p14:section name="NS : NGFW" id="{E1BC3F26-052A-4DC0-83D7-5BCDABDB2F4A}">
          <p14:sldIdLst>
            <p14:sldId id="1179"/>
            <p14:sldId id="1180"/>
          </p14:sldIdLst>
        </p14:section>
        <p14:section name="End Point Protection" id="{93E9423E-80A2-49F1-9B33-12FCEE6C7F6E}">
          <p14:sldIdLst>
            <p14:sldId id="1193"/>
            <p14:sldId id="1196"/>
            <p14:sldId id="1199"/>
          </p14:sldIdLst>
        </p14:section>
        <p14:section name="Мобильная безопасность" id="{2AAB8E72-9FBB-4987-B5D9-4A2D6AA9700E}">
          <p14:sldIdLst>
            <p14:sldId id="1213"/>
            <p14:sldId id="1215"/>
          </p14:sldIdLst>
        </p14:section>
        <p14:section name="Connect" id="{334BB7EC-9BB8-4958-8071-05E8521946EA}">
          <p14:sldIdLst>
            <p14:sldId id="1220"/>
            <p14:sldId id="1221"/>
          </p14:sldIdLst>
        </p14:section>
        <p14:section name="PKI" id="{6E189DC9-6FDD-4EA4-8676-C28DDD3982A3}">
          <p14:sldIdLst>
            <p14:sldId id="1202"/>
            <p14:sldId id="1206"/>
            <p14:sldId id="1208"/>
            <p14:sldId id="1237"/>
            <p14:sldId id="1238"/>
          </p14:sldIdLst>
        </p14:section>
        <p14:section name="Завершающий слайд" id="{31EE9BAB-304D-4EE3-82A2-0899F151C071}">
          <p14:sldIdLst>
            <p14:sldId id="1172"/>
          </p14:sldIdLst>
        </p14:section>
        <p14:section name="Шаблон презы" id="{27EC15AF-485F-427C-A119-4563FB750BB8}">
          <p14:sldIdLst/>
        </p14:section>
        <p14:section name="Раздел без заголовка" id="{24DBACFB-AD61-4947-BB68-21EA0B901A8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925"/>
    <a:srgbClr val="09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9296" autoAdjust="0"/>
  </p:normalViewPr>
  <p:slideViewPr>
    <p:cSldViewPr>
      <p:cViewPr varScale="1">
        <p:scale>
          <a:sx n="89" d="100"/>
          <a:sy n="89" d="100"/>
        </p:scale>
        <p:origin x="133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642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52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E4171-8876-4D32-BE18-93667524ED4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EDE57D-DD8F-44D2-A724-4C417EAD010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cs typeface="Segoe UI" panose="020B0502040204020203" pitchFamily="34" charset="0"/>
            </a:rPr>
            <a:t>Информационная Безопасность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1F66008-42A8-41F2-B198-0EBC7ED4A48F}" type="parTrans" cxnId="{E2124A88-52D2-426E-A5FF-F6D882A8A9CC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C1E883E-FDEB-4DF0-A076-39EB837E3D00}" type="sibTrans" cxnId="{E2124A88-52D2-426E-A5FF-F6D882A8A9CC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8D355C1-B66F-4475-8465-72472FFB8914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cs typeface="Segoe UI" panose="020B0502040204020203" pitchFamily="34" charset="0"/>
            </a:rPr>
            <a:t>Технологии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1481B29-D29A-4C1D-A826-71FE5A622E74}" type="parTrans" cxnId="{88D40B60-FE96-4C3C-919D-9F2DB9CE4D3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B1FA321-ABE7-4C90-96DE-B0687FF1A9FC}" type="sibTrans" cxnId="{88D40B60-FE96-4C3C-919D-9F2DB9CE4D3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DE5D107-9EE7-4F0B-8827-CCB4F59BFED9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cs typeface="Segoe UI" panose="020B0502040204020203" pitchFamily="34" charset="0"/>
            </a:rPr>
            <a:t>Доверие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535C885-FC67-4DE7-BA43-A073FA1886E4}" type="parTrans" cxnId="{289AE45A-A208-467B-9C5F-F4EF9EB5C11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59ACF07-1BB6-4E41-9482-5C7A78A7BAF6}" type="sibTrans" cxnId="{289AE45A-A208-467B-9C5F-F4EF9EB5C11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B4D2D24-49EF-4EEE-B131-6DD06EAD34D1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cs typeface="Segoe UI" panose="020B0502040204020203" pitchFamily="34" charset="0"/>
            </a:rPr>
            <a:t>Модели Потребления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DB68D6D-471F-48ED-B267-37E9DF20FC71}" type="parTrans" cxnId="{B4527489-B91D-43D9-8AB6-448A2A811FC3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771A19-5B4D-4D93-8959-25B7C32DA580}" type="sibTrans" cxnId="{B4527489-B91D-43D9-8AB6-448A2A811FC3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5AEAEDF-D282-450C-8E6D-E93E7F57745C}" type="pres">
      <dgm:prSet presAssocID="{6C9E4171-8876-4D32-BE18-93667524ED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5A76C-A445-48C0-9D29-EDB59D3BCA12}" type="pres">
      <dgm:prSet presAssocID="{75EDE57D-DD8F-44D2-A724-4C417EAD0102}" presName="centerShape" presStyleLbl="node0" presStyleIdx="0" presStyleCnt="1" custScaleX="132200" custScaleY="132200"/>
      <dgm:spPr/>
      <dgm:t>
        <a:bodyPr/>
        <a:lstStyle/>
        <a:p>
          <a:endParaRPr lang="ru-RU"/>
        </a:p>
      </dgm:t>
    </dgm:pt>
    <dgm:pt modelId="{9DC9B6E5-602E-4E7B-B752-78E300364EC6}" type="pres">
      <dgm:prSet presAssocID="{E1481B29-D29A-4C1D-A826-71FE5A622E74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F6D8903F-7BB0-4672-8E2C-8193506A3122}" type="pres">
      <dgm:prSet presAssocID="{78D355C1-B66F-4475-8465-72472FFB8914}" presName="node" presStyleLbl="node1" presStyleIdx="0" presStyleCnt="3" custRadScaleRad="117867" custRadScaleInc="-9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B2003-9705-4241-BE9D-423C8C0B3CC6}" type="pres">
      <dgm:prSet presAssocID="{F535C885-FC67-4DE7-BA43-A073FA1886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D7CBE37-412D-4209-8B61-2EC7DAC930F8}" type="pres">
      <dgm:prSet presAssocID="{1DE5D107-9EE7-4F0B-8827-CCB4F59BFE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BD8D1-AD57-4AD7-A489-256517BFC410}" type="pres">
      <dgm:prSet presAssocID="{6DB68D6D-471F-48ED-B267-37E9DF20FC7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A788C1E-0F85-4E29-AEB9-E8D2FC40F68C}" type="pres">
      <dgm:prSet presAssocID="{6B4D2D24-49EF-4EEE-B131-6DD06EAD34D1}" presName="node" presStyleLbl="node1" presStyleIdx="2" presStyleCnt="3" custRadScaleRad="116643" custRadScaleInc="9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E483C7-6FE3-4565-95C6-1BB0210E78D0}" type="presOf" srcId="{6C9E4171-8876-4D32-BE18-93667524ED46}" destId="{75AEAEDF-D282-450C-8E6D-E93E7F57745C}" srcOrd="0" destOrd="0" presId="urn:microsoft.com/office/officeart/2005/8/layout/radial4"/>
    <dgm:cxn modelId="{A522FEEA-90F9-4809-8DF5-D5EABF092CE8}" type="presOf" srcId="{6DB68D6D-471F-48ED-B267-37E9DF20FC71}" destId="{912BD8D1-AD57-4AD7-A489-256517BFC410}" srcOrd="0" destOrd="0" presId="urn:microsoft.com/office/officeart/2005/8/layout/radial4"/>
    <dgm:cxn modelId="{88D40B60-FE96-4C3C-919D-9F2DB9CE4D38}" srcId="{75EDE57D-DD8F-44D2-A724-4C417EAD0102}" destId="{78D355C1-B66F-4475-8465-72472FFB8914}" srcOrd="0" destOrd="0" parTransId="{E1481B29-D29A-4C1D-A826-71FE5A622E74}" sibTransId="{2B1FA321-ABE7-4C90-96DE-B0687FF1A9FC}"/>
    <dgm:cxn modelId="{0C03F3F0-F2C8-46AB-A1ED-55C12192E8A7}" type="presOf" srcId="{E1481B29-D29A-4C1D-A826-71FE5A622E74}" destId="{9DC9B6E5-602E-4E7B-B752-78E300364EC6}" srcOrd="0" destOrd="0" presId="urn:microsoft.com/office/officeart/2005/8/layout/radial4"/>
    <dgm:cxn modelId="{E2124A88-52D2-426E-A5FF-F6D882A8A9CC}" srcId="{6C9E4171-8876-4D32-BE18-93667524ED46}" destId="{75EDE57D-DD8F-44D2-A724-4C417EAD0102}" srcOrd="0" destOrd="0" parTransId="{D1F66008-42A8-41F2-B198-0EBC7ED4A48F}" sibTransId="{0C1E883E-FDEB-4DF0-A076-39EB837E3D00}"/>
    <dgm:cxn modelId="{289AE45A-A208-467B-9C5F-F4EF9EB5C118}" srcId="{75EDE57D-DD8F-44D2-A724-4C417EAD0102}" destId="{1DE5D107-9EE7-4F0B-8827-CCB4F59BFED9}" srcOrd="1" destOrd="0" parTransId="{F535C885-FC67-4DE7-BA43-A073FA1886E4}" sibTransId="{559ACF07-1BB6-4E41-9482-5C7A78A7BAF6}"/>
    <dgm:cxn modelId="{6B34DBCF-45D5-46B9-A409-4D3ECAD6B3B8}" type="presOf" srcId="{78D355C1-B66F-4475-8465-72472FFB8914}" destId="{F6D8903F-7BB0-4672-8E2C-8193506A3122}" srcOrd="0" destOrd="0" presId="urn:microsoft.com/office/officeart/2005/8/layout/radial4"/>
    <dgm:cxn modelId="{76C1CE06-BEFD-40E4-A025-9F53B81CB09A}" type="presOf" srcId="{F535C885-FC67-4DE7-BA43-A073FA1886E4}" destId="{86BB2003-9705-4241-BE9D-423C8C0B3CC6}" srcOrd="0" destOrd="0" presId="urn:microsoft.com/office/officeart/2005/8/layout/radial4"/>
    <dgm:cxn modelId="{2A019612-690F-44A3-89F1-A636C9DC3096}" type="presOf" srcId="{75EDE57D-DD8F-44D2-A724-4C417EAD0102}" destId="{A2C5A76C-A445-48C0-9D29-EDB59D3BCA12}" srcOrd="0" destOrd="0" presId="urn:microsoft.com/office/officeart/2005/8/layout/radial4"/>
    <dgm:cxn modelId="{8AE4C40E-E1BC-49D4-9435-09FBDDEE0F0B}" type="presOf" srcId="{6B4D2D24-49EF-4EEE-B131-6DD06EAD34D1}" destId="{EA788C1E-0F85-4E29-AEB9-E8D2FC40F68C}" srcOrd="0" destOrd="0" presId="urn:microsoft.com/office/officeart/2005/8/layout/radial4"/>
    <dgm:cxn modelId="{AA36CE7E-6686-4CAF-90E6-38A806790630}" type="presOf" srcId="{1DE5D107-9EE7-4F0B-8827-CCB4F59BFED9}" destId="{7D7CBE37-412D-4209-8B61-2EC7DAC930F8}" srcOrd="0" destOrd="0" presId="urn:microsoft.com/office/officeart/2005/8/layout/radial4"/>
    <dgm:cxn modelId="{B4527489-B91D-43D9-8AB6-448A2A811FC3}" srcId="{75EDE57D-DD8F-44D2-A724-4C417EAD0102}" destId="{6B4D2D24-49EF-4EEE-B131-6DD06EAD34D1}" srcOrd="2" destOrd="0" parTransId="{6DB68D6D-471F-48ED-B267-37E9DF20FC71}" sibTransId="{AE771A19-5B4D-4D93-8959-25B7C32DA580}"/>
    <dgm:cxn modelId="{866141A1-1633-4C6C-8391-608983BEDEF3}" type="presParOf" srcId="{75AEAEDF-D282-450C-8E6D-E93E7F57745C}" destId="{A2C5A76C-A445-48C0-9D29-EDB59D3BCA12}" srcOrd="0" destOrd="0" presId="urn:microsoft.com/office/officeart/2005/8/layout/radial4"/>
    <dgm:cxn modelId="{A7D1C398-BD58-468B-9E31-24CEAC32B8F7}" type="presParOf" srcId="{75AEAEDF-D282-450C-8E6D-E93E7F57745C}" destId="{9DC9B6E5-602E-4E7B-B752-78E300364EC6}" srcOrd="1" destOrd="0" presId="urn:microsoft.com/office/officeart/2005/8/layout/radial4"/>
    <dgm:cxn modelId="{95068AE1-4D5E-4B63-A76E-4524D0572842}" type="presParOf" srcId="{75AEAEDF-D282-450C-8E6D-E93E7F57745C}" destId="{F6D8903F-7BB0-4672-8E2C-8193506A3122}" srcOrd="2" destOrd="0" presId="urn:microsoft.com/office/officeart/2005/8/layout/radial4"/>
    <dgm:cxn modelId="{A4A38C77-825A-49EE-BCD4-1660DA20CEF6}" type="presParOf" srcId="{75AEAEDF-D282-450C-8E6D-E93E7F57745C}" destId="{86BB2003-9705-4241-BE9D-423C8C0B3CC6}" srcOrd="3" destOrd="0" presId="urn:microsoft.com/office/officeart/2005/8/layout/radial4"/>
    <dgm:cxn modelId="{7E66D491-E37C-44DA-BC29-4936EB06C77F}" type="presParOf" srcId="{75AEAEDF-D282-450C-8E6D-E93E7F57745C}" destId="{7D7CBE37-412D-4209-8B61-2EC7DAC930F8}" srcOrd="4" destOrd="0" presId="urn:microsoft.com/office/officeart/2005/8/layout/radial4"/>
    <dgm:cxn modelId="{221C44CB-E7DA-4F7E-A602-8531A8120524}" type="presParOf" srcId="{75AEAEDF-D282-450C-8E6D-E93E7F57745C}" destId="{912BD8D1-AD57-4AD7-A489-256517BFC410}" srcOrd="5" destOrd="0" presId="urn:microsoft.com/office/officeart/2005/8/layout/radial4"/>
    <dgm:cxn modelId="{AA6DD80E-5433-46DA-9A31-01785CA89609}" type="presParOf" srcId="{75AEAEDF-D282-450C-8E6D-E93E7F57745C}" destId="{EA788C1E-0F85-4E29-AEB9-E8D2FC40F68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F49451-5388-481A-BD7E-3023784D93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2A424-1271-41FD-9A86-851761F7E1C5}">
      <dgm:prSet phldrT="[Текст]"/>
      <dgm:spPr>
        <a:solidFill>
          <a:srgbClr val="3B5873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cs typeface="Segoe UI" panose="020B0502040204020203" pitchFamily="34" charset="0"/>
            </a:rPr>
            <a:t>Обнаружение атак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B2F632B-8A7E-4887-AF83-D7AA9178A04E}" type="parTrans" cxnId="{BA2C3B1E-8E64-434E-B87C-084C606F2742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FED8A9-0B20-401D-AE70-7348530236AC}" type="sibTrans" cxnId="{BA2C3B1E-8E64-434E-B87C-084C606F2742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7C9BFA2-9A0C-40B2-BE5C-AB30C4E9990B}">
      <dgm:prSet phldrT="[Текст]"/>
      <dgm:spPr>
        <a:solidFill>
          <a:srgbClr val="3B5873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cs typeface="Segoe UI" panose="020B0502040204020203" pitchFamily="34" charset="0"/>
            </a:rPr>
            <a:t>Технология </a:t>
          </a:r>
          <a:r>
            <a:rPr lang="en-US" dirty="0" smtClean="0">
              <a:latin typeface="Roboto Condensed Light"/>
              <a:cs typeface="Segoe UI" panose="020B0502040204020203" pitchFamily="34" charset="0"/>
            </a:rPr>
            <a:t>DPI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DD1C7D3-7957-46EE-9E62-3BE391A086DB}" type="parTrans" cxnId="{362B6B6E-150E-4E1C-AE9C-98D23897DF50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B66E4C2-B7E5-419A-B58C-45F08B1A86C7}" type="sibTrans" cxnId="{362B6B6E-150E-4E1C-AE9C-98D23897DF50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5E53555-B4D6-46CD-A243-FBEE75C4413E}">
      <dgm:prSet phldrT="[Текст]"/>
      <dgm:spPr>
        <a:solidFill>
          <a:srgbClr val="3B5873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cs typeface="Segoe UI" panose="020B0502040204020203" pitchFamily="34" charset="0"/>
            </a:rPr>
            <a:t>Интеграция и удаление барьеров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2B86FD-27AF-4CFA-9168-A1B65ED72FD8}" type="parTrans" cxnId="{D8645793-5DE1-4E2B-A45B-EA49AB0ADEBE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CC77F5-416A-4F8C-830F-3525B550CCA6}" type="sibTrans" cxnId="{D8645793-5DE1-4E2B-A45B-EA49AB0ADEBE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A09C813-9955-4710-A8BC-679435AB27FD}" type="pres">
      <dgm:prSet presAssocID="{ADF49451-5388-481A-BD7E-3023784D9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73F86A-133F-4256-ABF5-9112863D16FD}" type="pres">
      <dgm:prSet presAssocID="{AAE2A424-1271-41FD-9A86-851761F7E1C5}" presName="parentText" presStyleLbl="node1" presStyleIdx="0" presStyleCnt="3" custScaleY="169216" custLinFactY="-38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D21F4-9DD0-4F48-8DBC-C2F5DEC408C1}" type="pres">
      <dgm:prSet presAssocID="{7FFED8A9-0B20-401D-AE70-7348530236AC}" presName="spacer" presStyleCnt="0"/>
      <dgm:spPr/>
    </dgm:pt>
    <dgm:pt modelId="{097AB7D6-77EE-4748-A550-26D80DB4B861}" type="pres">
      <dgm:prSet presAssocID="{F7C9BFA2-9A0C-40B2-BE5C-AB30C4E9990B}" presName="parentText" presStyleLbl="node1" presStyleIdx="1" presStyleCnt="3" custScaleY="162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D521B-2601-49DB-87CA-BB860632157F}" type="pres">
      <dgm:prSet presAssocID="{6B66E4C2-B7E5-419A-B58C-45F08B1A86C7}" presName="spacer" presStyleCnt="0"/>
      <dgm:spPr/>
    </dgm:pt>
    <dgm:pt modelId="{3633BFDA-7D77-4B94-BD1C-20991D9BAA7B}" type="pres">
      <dgm:prSet presAssocID="{05E53555-B4D6-46CD-A243-FBEE75C4413E}" presName="parentText" presStyleLbl="node1" presStyleIdx="2" presStyleCnt="3" custScaleY="186910" custLinFactY="2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C3B1E-8E64-434E-B87C-084C606F2742}" srcId="{ADF49451-5388-481A-BD7E-3023784D9347}" destId="{AAE2A424-1271-41FD-9A86-851761F7E1C5}" srcOrd="0" destOrd="0" parTransId="{5B2F632B-8A7E-4887-AF83-D7AA9178A04E}" sibTransId="{7FFED8A9-0B20-401D-AE70-7348530236AC}"/>
    <dgm:cxn modelId="{939AB029-AF90-4C5F-A85B-239409A3C58D}" type="presOf" srcId="{05E53555-B4D6-46CD-A243-FBEE75C4413E}" destId="{3633BFDA-7D77-4B94-BD1C-20991D9BAA7B}" srcOrd="0" destOrd="0" presId="urn:microsoft.com/office/officeart/2005/8/layout/vList2"/>
    <dgm:cxn modelId="{D8645793-5DE1-4E2B-A45B-EA49AB0ADEBE}" srcId="{ADF49451-5388-481A-BD7E-3023784D9347}" destId="{05E53555-B4D6-46CD-A243-FBEE75C4413E}" srcOrd="2" destOrd="0" parTransId="{802B86FD-27AF-4CFA-9168-A1B65ED72FD8}" sibTransId="{6ACC77F5-416A-4F8C-830F-3525B550CCA6}"/>
    <dgm:cxn modelId="{2D7DB602-B52A-41E2-9DA4-5B2C906EBB25}" type="presOf" srcId="{F7C9BFA2-9A0C-40B2-BE5C-AB30C4E9990B}" destId="{097AB7D6-77EE-4748-A550-26D80DB4B861}" srcOrd="0" destOrd="0" presId="urn:microsoft.com/office/officeart/2005/8/layout/vList2"/>
    <dgm:cxn modelId="{99853669-B28F-4593-BD5D-E28FA091E351}" type="presOf" srcId="{ADF49451-5388-481A-BD7E-3023784D9347}" destId="{9A09C813-9955-4710-A8BC-679435AB27FD}" srcOrd="0" destOrd="0" presId="urn:microsoft.com/office/officeart/2005/8/layout/vList2"/>
    <dgm:cxn modelId="{362B6B6E-150E-4E1C-AE9C-98D23897DF50}" srcId="{ADF49451-5388-481A-BD7E-3023784D9347}" destId="{F7C9BFA2-9A0C-40B2-BE5C-AB30C4E9990B}" srcOrd="1" destOrd="0" parTransId="{3DD1C7D3-7957-46EE-9E62-3BE391A086DB}" sibTransId="{6B66E4C2-B7E5-419A-B58C-45F08B1A86C7}"/>
    <dgm:cxn modelId="{C15F5CC4-8A7B-4245-B602-5BF76C6AAB57}" type="presOf" srcId="{AAE2A424-1271-41FD-9A86-851761F7E1C5}" destId="{0073F86A-133F-4256-ABF5-9112863D16FD}" srcOrd="0" destOrd="0" presId="urn:microsoft.com/office/officeart/2005/8/layout/vList2"/>
    <dgm:cxn modelId="{105AE40E-77B9-40E3-87C2-B384A09535DB}" type="presParOf" srcId="{9A09C813-9955-4710-A8BC-679435AB27FD}" destId="{0073F86A-133F-4256-ABF5-9112863D16FD}" srcOrd="0" destOrd="0" presId="urn:microsoft.com/office/officeart/2005/8/layout/vList2"/>
    <dgm:cxn modelId="{5660C76D-D87D-4994-B1A9-74451D82D624}" type="presParOf" srcId="{9A09C813-9955-4710-A8BC-679435AB27FD}" destId="{606D21F4-9DD0-4F48-8DBC-C2F5DEC408C1}" srcOrd="1" destOrd="0" presId="urn:microsoft.com/office/officeart/2005/8/layout/vList2"/>
    <dgm:cxn modelId="{643361E0-AAC9-4EB8-9618-2446727B90D6}" type="presParOf" srcId="{9A09C813-9955-4710-A8BC-679435AB27FD}" destId="{097AB7D6-77EE-4748-A550-26D80DB4B861}" srcOrd="2" destOrd="0" presId="urn:microsoft.com/office/officeart/2005/8/layout/vList2"/>
    <dgm:cxn modelId="{B6D43D74-BD5F-4155-B760-59385DC637F6}" type="presParOf" srcId="{9A09C813-9955-4710-A8BC-679435AB27FD}" destId="{6D2D521B-2601-49DB-87CA-BB860632157F}" srcOrd="3" destOrd="0" presId="urn:microsoft.com/office/officeart/2005/8/layout/vList2"/>
    <dgm:cxn modelId="{63DDACE1-87D3-44B2-82E9-38E1EDDA6473}" type="presParOf" srcId="{9A09C813-9955-4710-A8BC-679435AB27FD}" destId="{3633BFDA-7D77-4B94-BD1C-20991D9BAA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F49451-5388-481A-BD7E-3023784D93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2A424-1271-41FD-9A86-851761F7E1C5}">
      <dgm:prSet phldrT="[Текст]"/>
      <dgm:spPr>
        <a:solidFill>
          <a:srgbClr val="3B5873"/>
        </a:solidFill>
      </dgm:spPr>
      <dgm:t>
        <a:bodyPr/>
        <a:lstStyle/>
        <a:p>
          <a:pPr algn="r"/>
          <a:r>
            <a:rPr lang="en-US" dirty="0" smtClean="0">
              <a:latin typeface="Roboto Condensed Light"/>
              <a:cs typeface="Segoe UI" panose="020B0502040204020203" pitchFamily="34" charset="0"/>
            </a:rPr>
            <a:t>PKI Client, TLS Gateway, HSM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B2F632B-8A7E-4887-AF83-D7AA9178A04E}" type="parTrans" cxnId="{BA2C3B1E-8E64-434E-B87C-084C606F2742}">
      <dgm:prSet/>
      <dgm:spPr/>
      <dgm:t>
        <a:bodyPr/>
        <a:lstStyle/>
        <a:p>
          <a:pPr algn="r"/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FED8A9-0B20-401D-AE70-7348530236AC}" type="sibTrans" cxnId="{BA2C3B1E-8E64-434E-B87C-084C606F2742}">
      <dgm:prSet/>
      <dgm:spPr/>
      <dgm:t>
        <a:bodyPr/>
        <a:lstStyle/>
        <a:p>
          <a:pPr algn="r"/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7C9BFA2-9A0C-40B2-BE5C-AB30C4E9990B}">
      <dgm:prSet phldrT="[Текст]"/>
      <dgm:spPr>
        <a:solidFill>
          <a:srgbClr val="3B5873"/>
        </a:solidFill>
      </dgm:spPr>
      <dgm:t>
        <a:bodyPr/>
        <a:lstStyle/>
        <a:p>
          <a:pPr algn="r"/>
          <a:r>
            <a:rPr lang="en-US" dirty="0" smtClean="0">
              <a:latin typeface="Roboto Condensed Light"/>
              <a:cs typeface="Segoe UI" panose="020B0502040204020203" pitchFamily="34" charset="0"/>
            </a:rPr>
            <a:t>Endpoint Protection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DD1C7D3-7957-46EE-9E62-3BE391A086DB}" type="parTrans" cxnId="{362B6B6E-150E-4E1C-AE9C-98D23897DF50}">
      <dgm:prSet/>
      <dgm:spPr/>
      <dgm:t>
        <a:bodyPr/>
        <a:lstStyle/>
        <a:p>
          <a:pPr algn="r"/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B66E4C2-B7E5-419A-B58C-45F08B1A86C7}" type="sibTrans" cxnId="{362B6B6E-150E-4E1C-AE9C-98D23897DF50}">
      <dgm:prSet/>
      <dgm:spPr/>
      <dgm:t>
        <a:bodyPr/>
        <a:lstStyle/>
        <a:p>
          <a:pPr algn="r"/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5E53555-B4D6-46CD-A243-FBEE75C4413E}">
      <dgm:prSet phldrT="[Текст]"/>
      <dgm:spPr>
        <a:solidFill>
          <a:srgbClr val="3B5873"/>
        </a:solidFill>
      </dgm:spPr>
      <dgm:t>
        <a:bodyPr/>
        <a:lstStyle/>
        <a:p>
          <a:pPr algn="r"/>
          <a:r>
            <a:rPr lang="ru-RU" dirty="0" smtClean="0">
              <a:latin typeface="Segoe UI" panose="020B0502040204020203" pitchFamily="34" charset="0"/>
              <a:cs typeface="Segoe UI" panose="020B0502040204020203" pitchFamily="34" charset="0"/>
            </a:rPr>
            <a:t>Индустриальная безопасность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2B86FD-27AF-4CFA-9168-A1B65ED72FD8}" type="parTrans" cxnId="{D8645793-5DE1-4E2B-A45B-EA49AB0ADEBE}">
      <dgm:prSet/>
      <dgm:spPr/>
      <dgm:t>
        <a:bodyPr/>
        <a:lstStyle/>
        <a:p>
          <a:pPr algn="r"/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CC77F5-416A-4F8C-830F-3525B550CCA6}" type="sibTrans" cxnId="{D8645793-5DE1-4E2B-A45B-EA49AB0ADEBE}">
      <dgm:prSet/>
      <dgm:spPr/>
      <dgm:t>
        <a:bodyPr/>
        <a:lstStyle/>
        <a:p>
          <a:pPr algn="r"/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A09C813-9955-4710-A8BC-679435AB27FD}" type="pres">
      <dgm:prSet presAssocID="{ADF49451-5388-481A-BD7E-3023784D9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73F86A-133F-4256-ABF5-9112863D16FD}" type="pres">
      <dgm:prSet presAssocID="{AAE2A424-1271-41FD-9A86-851761F7E1C5}" presName="parentText" presStyleLbl="node1" presStyleIdx="0" presStyleCnt="3" custScaleY="140149" custLinFactY="-381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D21F4-9DD0-4F48-8DBC-C2F5DEC408C1}" type="pres">
      <dgm:prSet presAssocID="{7FFED8A9-0B20-401D-AE70-7348530236AC}" presName="spacer" presStyleCnt="0"/>
      <dgm:spPr/>
    </dgm:pt>
    <dgm:pt modelId="{097AB7D6-77EE-4748-A550-26D80DB4B861}" type="pres">
      <dgm:prSet presAssocID="{F7C9BFA2-9A0C-40B2-BE5C-AB30C4E9990B}" presName="parentText" presStyleLbl="node1" presStyleIdx="1" presStyleCnt="3" custScaleY="140917" custLinFactNeighborY="-49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D521B-2601-49DB-87CA-BB860632157F}" type="pres">
      <dgm:prSet presAssocID="{6B66E4C2-B7E5-419A-B58C-45F08B1A86C7}" presName="spacer" presStyleCnt="0"/>
      <dgm:spPr/>
    </dgm:pt>
    <dgm:pt modelId="{3633BFDA-7D77-4B94-BD1C-20991D9BAA7B}" type="pres">
      <dgm:prSet presAssocID="{05E53555-B4D6-46CD-A243-FBEE75C4413E}" presName="parentText" presStyleLbl="node1" presStyleIdx="2" presStyleCnt="3" custScaleY="140919" custLinFactNeighborY="32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C3B1E-8E64-434E-B87C-084C606F2742}" srcId="{ADF49451-5388-481A-BD7E-3023784D9347}" destId="{AAE2A424-1271-41FD-9A86-851761F7E1C5}" srcOrd="0" destOrd="0" parTransId="{5B2F632B-8A7E-4887-AF83-D7AA9178A04E}" sibTransId="{7FFED8A9-0B20-401D-AE70-7348530236AC}"/>
    <dgm:cxn modelId="{083436D0-C6C2-4B92-9878-42A536A4DFB9}" type="presOf" srcId="{AAE2A424-1271-41FD-9A86-851761F7E1C5}" destId="{0073F86A-133F-4256-ABF5-9112863D16FD}" srcOrd="0" destOrd="0" presId="urn:microsoft.com/office/officeart/2005/8/layout/vList2"/>
    <dgm:cxn modelId="{D8645793-5DE1-4E2B-A45B-EA49AB0ADEBE}" srcId="{ADF49451-5388-481A-BD7E-3023784D9347}" destId="{05E53555-B4D6-46CD-A243-FBEE75C4413E}" srcOrd="2" destOrd="0" parTransId="{802B86FD-27AF-4CFA-9168-A1B65ED72FD8}" sibTransId="{6ACC77F5-416A-4F8C-830F-3525B550CCA6}"/>
    <dgm:cxn modelId="{45C7747D-63FE-4AC0-BC80-78C79BEF4C9B}" type="presOf" srcId="{ADF49451-5388-481A-BD7E-3023784D9347}" destId="{9A09C813-9955-4710-A8BC-679435AB27FD}" srcOrd="0" destOrd="0" presId="urn:microsoft.com/office/officeart/2005/8/layout/vList2"/>
    <dgm:cxn modelId="{116E7F54-B7EE-4E19-A79D-34783DD0A8EA}" type="presOf" srcId="{05E53555-B4D6-46CD-A243-FBEE75C4413E}" destId="{3633BFDA-7D77-4B94-BD1C-20991D9BAA7B}" srcOrd="0" destOrd="0" presId="urn:microsoft.com/office/officeart/2005/8/layout/vList2"/>
    <dgm:cxn modelId="{362B6B6E-150E-4E1C-AE9C-98D23897DF50}" srcId="{ADF49451-5388-481A-BD7E-3023784D9347}" destId="{F7C9BFA2-9A0C-40B2-BE5C-AB30C4E9990B}" srcOrd="1" destOrd="0" parTransId="{3DD1C7D3-7957-46EE-9E62-3BE391A086DB}" sibTransId="{6B66E4C2-B7E5-419A-B58C-45F08B1A86C7}"/>
    <dgm:cxn modelId="{8BF1C2A0-FD9C-42BA-A759-CF767BA8055A}" type="presOf" srcId="{F7C9BFA2-9A0C-40B2-BE5C-AB30C4E9990B}" destId="{097AB7D6-77EE-4748-A550-26D80DB4B861}" srcOrd="0" destOrd="0" presId="urn:microsoft.com/office/officeart/2005/8/layout/vList2"/>
    <dgm:cxn modelId="{A104CF22-B6CA-49CA-BDEF-57169516E045}" type="presParOf" srcId="{9A09C813-9955-4710-A8BC-679435AB27FD}" destId="{0073F86A-133F-4256-ABF5-9112863D16FD}" srcOrd="0" destOrd="0" presId="urn:microsoft.com/office/officeart/2005/8/layout/vList2"/>
    <dgm:cxn modelId="{8B133008-200D-4C52-93F6-C99FD1E780A1}" type="presParOf" srcId="{9A09C813-9955-4710-A8BC-679435AB27FD}" destId="{606D21F4-9DD0-4F48-8DBC-C2F5DEC408C1}" srcOrd="1" destOrd="0" presId="urn:microsoft.com/office/officeart/2005/8/layout/vList2"/>
    <dgm:cxn modelId="{C2DAAAC6-E384-4713-8B4B-A46CE554E1FF}" type="presParOf" srcId="{9A09C813-9955-4710-A8BC-679435AB27FD}" destId="{097AB7D6-77EE-4748-A550-26D80DB4B861}" srcOrd="2" destOrd="0" presId="urn:microsoft.com/office/officeart/2005/8/layout/vList2"/>
    <dgm:cxn modelId="{EEC6AC54-E20A-461D-AC5E-AA6B18130471}" type="presParOf" srcId="{9A09C813-9955-4710-A8BC-679435AB27FD}" destId="{6D2D521B-2601-49DB-87CA-BB860632157F}" srcOrd="3" destOrd="0" presId="urn:microsoft.com/office/officeart/2005/8/layout/vList2"/>
    <dgm:cxn modelId="{793CBF01-3BDD-446C-A7BB-7EAF1962841B}" type="presParOf" srcId="{9A09C813-9955-4710-A8BC-679435AB27FD}" destId="{3633BFDA-7D77-4B94-BD1C-20991D9BAA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9E4171-8876-4D32-BE18-93667524ED4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EDE57D-DD8F-44D2-A724-4C417EAD010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>
              <a:latin typeface="Segoe UI" panose="020B0502040204020203" pitchFamily="34" charset="0"/>
              <a:cs typeface="Segoe UI" panose="020B0502040204020203" pitchFamily="34" charset="0"/>
            </a:rPr>
            <a:t>Имопортозамещение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1F66008-42A8-41F2-B198-0EBC7ED4A48F}" type="parTrans" cxnId="{E2124A88-52D2-426E-A5FF-F6D882A8A9CC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C1E883E-FDEB-4DF0-A076-39EB837E3D00}" type="sibTrans" cxnId="{E2124A88-52D2-426E-A5FF-F6D882A8A9CC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8D355C1-B66F-4475-8465-72472FFB8914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cs typeface="Segoe UI" panose="020B0502040204020203" pitchFamily="34" charset="0"/>
            </a:rPr>
            <a:t>Качество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1481B29-D29A-4C1D-A826-71FE5A622E74}" type="parTrans" cxnId="{88D40B60-FE96-4C3C-919D-9F2DB9CE4D3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B1FA321-ABE7-4C90-96DE-B0687FF1A9FC}" type="sibTrans" cxnId="{88D40B60-FE96-4C3C-919D-9F2DB9CE4D3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DE5D107-9EE7-4F0B-8827-CCB4F59BFED9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cs typeface="Segoe UI" panose="020B0502040204020203" pitchFamily="34" charset="0"/>
            </a:rPr>
            <a:t>Удобство эксплуатации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535C885-FC67-4DE7-BA43-A073FA1886E4}" type="parTrans" cxnId="{289AE45A-A208-467B-9C5F-F4EF9EB5C11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59ACF07-1BB6-4E41-9482-5C7A78A7BAF6}" type="sibTrans" cxnId="{289AE45A-A208-467B-9C5F-F4EF9EB5C11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694AB6-C5E2-4AFF-B1AA-A95B5F9A14DF}">
      <dgm:prSet/>
      <dgm:spPr/>
    </dgm:pt>
    <dgm:pt modelId="{FDBBBE83-0482-4B6C-A1AB-D5CB0BFDCA52}" type="parTrans" cxnId="{EBF75B87-50FE-45FA-9E7C-63D8F5FDE497}">
      <dgm:prSet/>
      <dgm:spPr/>
      <dgm:t>
        <a:bodyPr/>
        <a:lstStyle/>
        <a:p>
          <a:endParaRPr lang="ru-RU"/>
        </a:p>
      </dgm:t>
    </dgm:pt>
    <dgm:pt modelId="{99B482C4-6545-4465-BD4A-3BBBCF32D092}" type="sibTrans" cxnId="{EBF75B87-50FE-45FA-9E7C-63D8F5FDE497}">
      <dgm:prSet/>
      <dgm:spPr/>
      <dgm:t>
        <a:bodyPr/>
        <a:lstStyle/>
        <a:p>
          <a:endParaRPr lang="ru-RU"/>
        </a:p>
      </dgm:t>
    </dgm:pt>
    <dgm:pt modelId="{75AEAEDF-D282-450C-8E6D-E93E7F57745C}" type="pres">
      <dgm:prSet presAssocID="{6C9E4171-8876-4D32-BE18-93667524ED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5A76C-A445-48C0-9D29-EDB59D3BCA12}" type="pres">
      <dgm:prSet presAssocID="{75EDE57D-DD8F-44D2-A724-4C417EAD0102}" presName="centerShape" presStyleLbl="node0" presStyleIdx="0" presStyleCnt="1" custScaleX="109007" custScaleY="109007" custLinFactNeighborX="-813" custLinFactNeighborY="-10269"/>
      <dgm:spPr/>
      <dgm:t>
        <a:bodyPr/>
        <a:lstStyle/>
        <a:p>
          <a:endParaRPr lang="ru-RU"/>
        </a:p>
      </dgm:t>
    </dgm:pt>
    <dgm:pt modelId="{9DC9B6E5-602E-4E7B-B752-78E300364EC6}" type="pres">
      <dgm:prSet presAssocID="{E1481B29-D29A-4C1D-A826-71FE5A622E74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F6D8903F-7BB0-4672-8E2C-8193506A3122}" type="pres">
      <dgm:prSet presAssocID="{78D355C1-B66F-4475-8465-72472FFB8914}" presName="node" presStyleLbl="node1" presStyleIdx="0" presStyleCnt="2" custRadScaleRad="101776" custRadScaleInc="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B2003-9705-4241-BE9D-423C8C0B3CC6}" type="pres">
      <dgm:prSet presAssocID="{F535C885-FC67-4DE7-BA43-A073FA1886E4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7D7CBE37-412D-4209-8B61-2EC7DAC930F8}" type="pres">
      <dgm:prSet presAssocID="{1DE5D107-9EE7-4F0B-8827-CCB4F59BFED9}" presName="node" presStyleLbl="node1" presStyleIdx="1" presStyleCnt="2" custRadScaleRad="80761" custRadScaleInc="-166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7B557D-7AC5-4A3F-8828-73F3BCC75539}" type="presOf" srcId="{1DE5D107-9EE7-4F0B-8827-CCB4F59BFED9}" destId="{7D7CBE37-412D-4209-8B61-2EC7DAC930F8}" srcOrd="0" destOrd="0" presId="urn:microsoft.com/office/officeart/2005/8/layout/radial4"/>
    <dgm:cxn modelId="{88D40B60-FE96-4C3C-919D-9F2DB9CE4D38}" srcId="{75EDE57D-DD8F-44D2-A724-4C417EAD0102}" destId="{78D355C1-B66F-4475-8465-72472FFB8914}" srcOrd="0" destOrd="0" parTransId="{E1481B29-D29A-4C1D-A826-71FE5A622E74}" sibTransId="{2B1FA321-ABE7-4C90-96DE-B0687FF1A9FC}"/>
    <dgm:cxn modelId="{EBF75B87-50FE-45FA-9E7C-63D8F5FDE497}" srcId="{6C9E4171-8876-4D32-BE18-93667524ED46}" destId="{27694AB6-C5E2-4AFF-B1AA-A95B5F9A14DF}" srcOrd="1" destOrd="0" parTransId="{FDBBBE83-0482-4B6C-A1AB-D5CB0BFDCA52}" sibTransId="{99B482C4-6545-4465-BD4A-3BBBCF32D092}"/>
    <dgm:cxn modelId="{29E6F54C-8F51-453B-902C-0502B1E9F803}" type="presOf" srcId="{75EDE57D-DD8F-44D2-A724-4C417EAD0102}" destId="{A2C5A76C-A445-48C0-9D29-EDB59D3BCA12}" srcOrd="0" destOrd="0" presId="urn:microsoft.com/office/officeart/2005/8/layout/radial4"/>
    <dgm:cxn modelId="{2D3E07DB-5A60-42D6-92FB-AAF52A22240F}" type="presOf" srcId="{6C9E4171-8876-4D32-BE18-93667524ED46}" destId="{75AEAEDF-D282-450C-8E6D-E93E7F57745C}" srcOrd="0" destOrd="0" presId="urn:microsoft.com/office/officeart/2005/8/layout/radial4"/>
    <dgm:cxn modelId="{DD21A8EE-19CF-4D66-899A-D6CB4CE43B6D}" type="presOf" srcId="{F535C885-FC67-4DE7-BA43-A073FA1886E4}" destId="{86BB2003-9705-4241-BE9D-423C8C0B3CC6}" srcOrd="0" destOrd="0" presId="urn:microsoft.com/office/officeart/2005/8/layout/radial4"/>
    <dgm:cxn modelId="{962496A1-9B3F-4145-A6B0-6B3A694D2B5C}" type="presOf" srcId="{E1481B29-D29A-4C1D-A826-71FE5A622E74}" destId="{9DC9B6E5-602E-4E7B-B752-78E300364EC6}" srcOrd="0" destOrd="0" presId="urn:microsoft.com/office/officeart/2005/8/layout/radial4"/>
    <dgm:cxn modelId="{ED1388D7-6CFA-4E34-8426-0B731D47CA1A}" type="presOf" srcId="{78D355C1-B66F-4475-8465-72472FFB8914}" destId="{F6D8903F-7BB0-4672-8E2C-8193506A3122}" srcOrd="0" destOrd="0" presId="urn:microsoft.com/office/officeart/2005/8/layout/radial4"/>
    <dgm:cxn modelId="{289AE45A-A208-467B-9C5F-F4EF9EB5C118}" srcId="{75EDE57D-DD8F-44D2-A724-4C417EAD0102}" destId="{1DE5D107-9EE7-4F0B-8827-CCB4F59BFED9}" srcOrd="1" destOrd="0" parTransId="{F535C885-FC67-4DE7-BA43-A073FA1886E4}" sibTransId="{559ACF07-1BB6-4E41-9482-5C7A78A7BAF6}"/>
    <dgm:cxn modelId="{E2124A88-52D2-426E-A5FF-F6D882A8A9CC}" srcId="{6C9E4171-8876-4D32-BE18-93667524ED46}" destId="{75EDE57D-DD8F-44D2-A724-4C417EAD0102}" srcOrd="0" destOrd="0" parTransId="{D1F66008-42A8-41F2-B198-0EBC7ED4A48F}" sibTransId="{0C1E883E-FDEB-4DF0-A076-39EB837E3D00}"/>
    <dgm:cxn modelId="{DF69F351-0F15-484F-B825-2A204DD91033}" type="presParOf" srcId="{75AEAEDF-D282-450C-8E6D-E93E7F57745C}" destId="{A2C5A76C-A445-48C0-9D29-EDB59D3BCA12}" srcOrd="0" destOrd="0" presId="urn:microsoft.com/office/officeart/2005/8/layout/radial4"/>
    <dgm:cxn modelId="{E942BDCE-62F6-4706-8531-0D1937542AC4}" type="presParOf" srcId="{75AEAEDF-D282-450C-8E6D-E93E7F57745C}" destId="{9DC9B6E5-602E-4E7B-B752-78E300364EC6}" srcOrd="1" destOrd="0" presId="urn:microsoft.com/office/officeart/2005/8/layout/radial4"/>
    <dgm:cxn modelId="{3064D85C-C29F-471E-BAF1-B87884AF2104}" type="presParOf" srcId="{75AEAEDF-D282-450C-8E6D-E93E7F57745C}" destId="{F6D8903F-7BB0-4672-8E2C-8193506A3122}" srcOrd="2" destOrd="0" presId="urn:microsoft.com/office/officeart/2005/8/layout/radial4"/>
    <dgm:cxn modelId="{2BFA2BFC-C36A-49C1-AA1B-FD5C3A8F7FFD}" type="presParOf" srcId="{75AEAEDF-D282-450C-8E6D-E93E7F57745C}" destId="{86BB2003-9705-4241-BE9D-423C8C0B3CC6}" srcOrd="3" destOrd="0" presId="urn:microsoft.com/office/officeart/2005/8/layout/radial4"/>
    <dgm:cxn modelId="{26FD75BE-395F-4E76-8936-106674709339}" type="presParOf" srcId="{75AEAEDF-D282-450C-8E6D-E93E7F57745C}" destId="{7D7CBE37-412D-4209-8B61-2EC7DAC930F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48E1C-5979-4E96-9B11-19BBA834C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E1329-EE07-4D46-B962-72F9BF9D6F6B}">
      <dgm:prSet phldrT="[Text]" custT="1"/>
      <dgm:spPr>
        <a:gradFill rotWithShape="0">
          <a:gsLst>
            <a:gs pos="73000">
              <a:srgbClr val="9DBEDD"/>
            </a:gs>
            <a:gs pos="0">
              <a:schemeClr val="accent1">
                <a:lumMod val="0"/>
                <a:lumOff val="100000"/>
                <a:alpha val="0"/>
              </a:schemeClr>
            </a:gs>
            <a:gs pos="100000">
              <a:srgbClr val="3B5873"/>
            </a:gs>
          </a:gsLst>
          <a:lin ang="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pPr algn="r" defTabSz="914400">
            <a:buNone/>
          </a:pPr>
          <a:r>
            <a: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2</a:t>
          </a:r>
          <a:r>
            <a:rPr lang="en-US" sz="2400" b="0" i="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nd</a:t>
          </a:r>
          <a:r>
            <a: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 Platform</a:t>
          </a:r>
          <a:endParaRPr lang="ru-RU" sz="2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 Light"/>
            <a:ea typeface="+mn-ea"/>
            <a:cs typeface="Segoe UI" panose="020B0502040204020203" pitchFamily="34" charset="0"/>
          </a:endParaRPr>
        </a:p>
      </dgm:t>
    </dgm:pt>
    <dgm:pt modelId="{1157B75B-7941-4E2C-B109-A90618127076}" type="parTrans" cxnId="{4E118BDD-33AA-4A12-9BEB-CAA9C7565B2E}">
      <dgm:prSet/>
      <dgm:spPr/>
      <dgm:t>
        <a:bodyPr/>
        <a:lstStyle/>
        <a:p>
          <a:pPr algn="r"/>
          <a:endParaRPr lang="en-US" sz="1400">
            <a:latin typeface="Roboto Condensed Light"/>
          </a:endParaRPr>
        </a:p>
      </dgm:t>
    </dgm:pt>
    <dgm:pt modelId="{C6069D9C-7FB0-4D41-8237-8B696767F240}" type="sibTrans" cxnId="{4E118BDD-33AA-4A12-9BEB-CAA9C7565B2E}">
      <dgm:prSet/>
      <dgm:spPr/>
      <dgm:t>
        <a:bodyPr/>
        <a:lstStyle/>
        <a:p>
          <a:pPr algn="r"/>
          <a:endParaRPr lang="en-US" sz="1400">
            <a:latin typeface="Roboto Condensed Light"/>
          </a:endParaRPr>
        </a:p>
      </dgm:t>
    </dgm:pt>
    <dgm:pt modelId="{5F15946C-ECA8-4220-AEA4-F5D4FACB1025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3474720" tIns="182880" bIns="182880" anchor="ctr" anchorCtr="0"/>
        <a:lstStyle/>
        <a:p>
          <a:pPr algn="r" defTabSz="914400">
            <a:buNone/>
          </a:pPr>
          <a:r>
            <a:rPr lang="ru-RU" sz="1800" b="0" i="0" dirty="0" smtClean="0">
              <a:solidFill>
                <a:schemeClr val="bg1">
                  <a:lumMod val="50000"/>
                </a:schemeClr>
              </a:solidFill>
              <a:effectLst/>
              <a:latin typeface="Roboto Condensed Light"/>
              <a:ea typeface="+mn-ea"/>
              <a:cs typeface="Segoe UI" panose="020B0502040204020203" pitchFamily="34" charset="0"/>
            </a:rPr>
            <a:t>Фундамент</a:t>
          </a:r>
          <a:endParaRPr lang="ru-RU" sz="1800" b="0" i="0" dirty="0">
            <a:solidFill>
              <a:schemeClr val="bg1">
                <a:lumMod val="50000"/>
              </a:schemeClr>
            </a:solidFill>
            <a:effectLst/>
            <a:latin typeface="Roboto Condensed Light"/>
            <a:ea typeface="+mn-ea"/>
            <a:cs typeface="Segoe UI" panose="020B0502040204020203" pitchFamily="34" charset="0"/>
          </a:endParaRPr>
        </a:p>
      </dgm:t>
    </dgm:pt>
    <dgm:pt modelId="{B5B0E041-DDED-4613-878E-C5C02CCD6966}" type="parTrans" cxnId="{3C2A480C-CA4C-4F46-A2F0-1A98B506FF49}">
      <dgm:prSet/>
      <dgm:spPr/>
      <dgm:t>
        <a:bodyPr/>
        <a:lstStyle/>
        <a:p>
          <a:pPr algn="r"/>
          <a:endParaRPr lang="en-US" sz="1400">
            <a:latin typeface="Roboto Condensed Light"/>
          </a:endParaRPr>
        </a:p>
      </dgm:t>
    </dgm:pt>
    <dgm:pt modelId="{615AE4D8-C7A9-4150-AE06-25520398D110}" type="sibTrans" cxnId="{3C2A480C-CA4C-4F46-A2F0-1A98B506FF49}">
      <dgm:prSet/>
      <dgm:spPr/>
      <dgm:t>
        <a:bodyPr/>
        <a:lstStyle/>
        <a:p>
          <a:pPr algn="r"/>
          <a:endParaRPr lang="en-US" sz="1400">
            <a:latin typeface="Roboto Condensed Light"/>
          </a:endParaRPr>
        </a:p>
      </dgm:t>
    </dgm:pt>
    <dgm:pt modelId="{34A12492-4B1D-4ED4-8F17-B61C128A0110}">
      <dgm:prSet phldrT="[Text]" custT="1"/>
      <dgm:spPr>
        <a:gradFill rotWithShape="0">
          <a:gsLst>
            <a:gs pos="73000">
              <a:srgbClr val="9DBEDD"/>
            </a:gs>
            <a:gs pos="0">
              <a:schemeClr val="accent1">
                <a:lumMod val="0"/>
                <a:lumOff val="100000"/>
                <a:alpha val="0"/>
              </a:schemeClr>
            </a:gs>
            <a:gs pos="100000">
              <a:srgbClr val="454E69"/>
            </a:gs>
          </a:gsLst>
          <a:lin ang="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pPr algn="r" defTabSz="914400">
            <a:buNone/>
          </a:pPr>
          <a:r>
            <a: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1</a:t>
          </a:r>
          <a:r>
            <a:rPr lang="en-US" sz="2400" b="0" i="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st</a:t>
          </a:r>
          <a:r>
            <a: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 Platform</a:t>
          </a:r>
          <a:endParaRPr lang="ru-RU" sz="2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 Light"/>
            <a:ea typeface="+mn-ea"/>
            <a:cs typeface="Segoe UI" panose="020B0502040204020203" pitchFamily="34" charset="0"/>
          </a:endParaRPr>
        </a:p>
      </dgm:t>
    </dgm:pt>
    <dgm:pt modelId="{DF88E912-2858-4166-91CE-FB42DDB6BD2B}" type="parTrans" cxnId="{CFF0642B-4C22-478C-A9E9-20AF81070E2D}">
      <dgm:prSet/>
      <dgm:spPr/>
      <dgm:t>
        <a:bodyPr/>
        <a:lstStyle/>
        <a:p>
          <a:pPr algn="r"/>
          <a:endParaRPr lang="en-US" sz="1400">
            <a:latin typeface="Roboto Condensed Light"/>
          </a:endParaRPr>
        </a:p>
      </dgm:t>
    </dgm:pt>
    <dgm:pt modelId="{88128CF8-F1E7-4D0B-9668-81447D845737}" type="sibTrans" cxnId="{CFF0642B-4C22-478C-A9E9-20AF81070E2D}">
      <dgm:prSet/>
      <dgm:spPr/>
      <dgm:t>
        <a:bodyPr/>
        <a:lstStyle/>
        <a:p>
          <a:pPr algn="r"/>
          <a:endParaRPr lang="en-US" sz="1400">
            <a:latin typeface="Roboto Condensed Light"/>
          </a:endParaRPr>
        </a:p>
      </dgm:t>
    </dgm:pt>
    <dgm:pt modelId="{F573F465-69CA-4D26-AEE7-B1A5DCF8C1AB}">
      <dgm:prSet phldrT="[Text]" custT="1"/>
      <dgm:spPr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rgbClr val="297685"/>
            </a:gs>
          </a:gsLst>
          <a:lin ang="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pPr algn="r" defTabSz="914400">
            <a:buNone/>
          </a:pPr>
          <a:r>
            <a:rPr lang="ru-RU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Будущее</a:t>
          </a:r>
          <a:endParaRPr lang="ru-RU" sz="2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 Light"/>
            <a:ea typeface="+mn-ea"/>
            <a:cs typeface="Segoe UI" panose="020B0502040204020203" pitchFamily="34" charset="0"/>
          </a:endParaRPr>
        </a:p>
      </dgm:t>
    </dgm:pt>
    <dgm:pt modelId="{39AD852D-E9CC-48F7-87A3-D4B5F4AFCC5F}" type="parTrans" cxnId="{17211998-80D6-4E86-A251-229BB1717B08}">
      <dgm:prSet/>
      <dgm:spPr/>
      <dgm:t>
        <a:bodyPr/>
        <a:lstStyle/>
        <a:p>
          <a:pPr algn="r"/>
          <a:endParaRPr lang="ru-RU" sz="1400">
            <a:latin typeface="Roboto Condensed Light"/>
          </a:endParaRPr>
        </a:p>
      </dgm:t>
    </dgm:pt>
    <dgm:pt modelId="{0A983C87-2029-479F-BBA4-24E8FDB39A23}" type="sibTrans" cxnId="{17211998-80D6-4E86-A251-229BB1717B08}">
      <dgm:prSet/>
      <dgm:spPr/>
      <dgm:t>
        <a:bodyPr/>
        <a:lstStyle/>
        <a:p>
          <a:pPr algn="r"/>
          <a:endParaRPr lang="ru-RU" sz="1400">
            <a:latin typeface="Roboto Condensed Light"/>
          </a:endParaRPr>
        </a:p>
      </dgm:t>
    </dgm:pt>
    <dgm:pt modelId="{0B2F8FB6-A0B7-4799-9BB7-CD171F12B2C1}">
      <dgm:prSet phldrT="[Text]" custT="1"/>
      <dgm:spPr>
        <a:gradFill rotWithShape="0">
          <a:gsLst>
            <a:gs pos="73000">
              <a:srgbClr val="9DBEDD"/>
            </a:gs>
            <a:gs pos="0">
              <a:schemeClr val="accent1">
                <a:lumMod val="0"/>
                <a:lumOff val="100000"/>
                <a:alpha val="0"/>
              </a:schemeClr>
            </a:gs>
            <a:gs pos="100000">
              <a:srgbClr val="32597C"/>
            </a:gs>
          </a:gsLst>
          <a:lin ang="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pPr algn="r" defTabSz="914400">
            <a:buNone/>
          </a:pPr>
          <a:r>
            <a: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3</a:t>
          </a:r>
          <a:r>
            <a:rPr lang="en-US" sz="2400" b="0" i="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rd</a:t>
          </a:r>
          <a:r>
            <a: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 Platform</a:t>
          </a:r>
          <a:endParaRPr lang="ru-RU" sz="2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 Light"/>
            <a:ea typeface="+mn-ea"/>
            <a:cs typeface="Segoe UI" panose="020B0502040204020203" pitchFamily="34" charset="0"/>
          </a:endParaRPr>
        </a:p>
      </dgm:t>
    </dgm:pt>
    <dgm:pt modelId="{0ED3491C-0EE9-429C-88FB-F987B299DE3E}" type="parTrans" cxnId="{4570396E-E255-403F-B884-A7225E038FD2}">
      <dgm:prSet/>
      <dgm:spPr/>
      <dgm:t>
        <a:bodyPr/>
        <a:lstStyle/>
        <a:p>
          <a:pPr algn="r"/>
          <a:endParaRPr lang="ru-RU" sz="1400">
            <a:latin typeface="Roboto Condensed Light"/>
          </a:endParaRPr>
        </a:p>
      </dgm:t>
    </dgm:pt>
    <dgm:pt modelId="{37949D92-16DA-4D33-B0C9-0C99A21E19F3}" type="sibTrans" cxnId="{4570396E-E255-403F-B884-A7225E038FD2}">
      <dgm:prSet/>
      <dgm:spPr/>
      <dgm:t>
        <a:bodyPr/>
        <a:lstStyle/>
        <a:p>
          <a:pPr algn="r"/>
          <a:endParaRPr lang="ru-RU" sz="1400">
            <a:latin typeface="Roboto Condensed Light"/>
          </a:endParaRPr>
        </a:p>
      </dgm:t>
    </dgm:pt>
    <dgm:pt modelId="{DACDF9DF-F91E-457E-AFD3-5162B72CC0AB}">
      <dgm:prSet phldrT="[Text]" custT="1"/>
      <dgm:spPr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pPr algn="r" defTabSz="914400">
            <a:buNone/>
          </a:pPr>
          <a:r>
            <a:rPr lang="ru-RU" sz="1800" b="0" i="0" dirty="0" smtClean="0">
              <a:solidFill>
                <a:schemeClr val="bg2">
                  <a:lumMod val="50000"/>
                </a:schemeClr>
              </a:solidFill>
              <a:effectLst/>
              <a:latin typeface="Roboto Condensed Light"/>
              <a:ea typeface="+mn-ea"/>
              <a:cs typeface="Segoe UI" panose="020B0502040204020203" pitchFamily="34" charset="0"/>
            </a:rPr>
            <a:t>Настоящее</a:t>
          </a:r>
          <a:endParaRPr lang="ru-RU" sz="1800" b="0" i="0" dirty="0">
            <a:solidFill>
              <a:schemeClr val="bg2">
                <a:lumMod val="50000"/>
              </a:schemeClr>
            </a:solidFill>
            <a:effectLst/>
            <a:latin typeface="Roboto Condensed Light"/>
            <a:ea typeface="+mn-ea"/>
            <a:cs typeface="Segoe UI" panose="020B0502040204020203" pitchFamily="34" charset="0"/>
          </a:endParaRPr>
        </a:p>
      </dgm:t>
    </dgm:pt>
    <dgm:pt modelId="{DF51A53B-FCD1-428A-9394-5E39C2065188}" type="parTrans" cxnId="{2FC7648C-CF05-46F5-A16D-13B22AEB7ABA}">
      <dgm:prSet/>
      <dgm:spPr/>
      <dgm:t>
        <a:bodyPr/>
        <a:lstStyle/>
        <a:p>
          <a:pPr algn="r"/>
          <a:endParaRPr lang="ru-RU" sz="1400">
            <a:latin typeface="Roboto Condensed Light"/>
          </a:endParaRPr>
        </a:p>
      </dgm:t>
    </dgm:pt>
    <dgm:pt modelId="{B9B4FDBE-5516-4314-981F-74DDD708C367}" type="sibTrans" cxnId="{2FC7648C-CF05-46F5-A16D-13B22AEB7ABA}">
      <dgm:prSet/>
      <dgm:spPr/>
      <dgm:t>
        <a:bodyPr/>
        <a:lstStyle/>
        <a:p>
          <a:pPr algn="r"/>
          <a:endParaRPr lang="ru-RU" sz="1400">
            <a:latin typeface="Roboto Condensed Light"/>
          </a:endParaRPr>
        </a:p>
      </dgm:t>
    </dgm:pt>
    <dgm:pt modelId="{064591C5-3136-44E9-8DD7-FC67AC975F92}" type="pres">
      <dgm:prSet presAssocID="{66648E1C-5979-4E96-9B11-19BBA834C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2DBAD-D781-459A-8FD8-D957C0CD8C09}" type="pres">
      <dgm:prSet presAssocID="{F573F465-69CA-4D26-AEE7-B1A5DCF8C1AB}" presName="parentText" presStyleLbl="node1" presStyleIdx="0" presStyleCnt="4" custLinFactNeighborX="27358" custLinFactNeighborY="-9579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380D5563-CE3E-42D2-841F-18D50ABE466B}" type="pres">
      <dgm:prSet presAssocID="{0A983C87-2029-479F-BBA4-24E8FDB39A23}" presName="spacer" presStyleCnt="0"/>
      <dgm:spPr/>
    </dgm:pt>
    <dgm:pt modelId="{0F15DDF5-4A44-4DDB-A21B-4F0A4D78BA17}" type="pres">
      <dgm:prSet presAssocID="{0B2F8FB6-A0B7-4799-9BB7-CD171F12B2C1}" presName="parentText" presStyleLbl="node1" presStyleIdx="1" presStyleCnt="4" custLinFactNeighborY="11545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2C9EBA62-2D7D-46C0-A36D-F04040AD4B08}" type="pres">
      <dgm:prSet presAssocID="{0B2F8FB6-A0B7-4799-9BB7-CD171F12B2C1}" presName="childText" presStyleLbl="revTx" presStyleIdx="0" presStyleCnt="2" custScaleY="56891" custLinFactNeighborY="10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BC73E-CD31-4BF5-B1C5-4A4ACAA7115F}" type="pres">
      <dgm:prSet presAssocID="{793E1329-EE07-4D46-B962-72F9BF9D6F6B}" presName="parentText" presStyleLbl="node1" presStyleIdx="2" presStyleCnt="4" custLinFactNeighborY="7039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446473B-C5F4-406F-AC14-BD4F036A6A94}" type="pres">
      <dgm:prSet presAssocID="{793E1329-EE07-4D46-B962-72F9BF9D6F6B}" presName="childText" presStyleLbl="revTx" presStyleIdx="1" presStyleCnt="2" custScaleY="50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B8186-5A51-43CF-804C-BC101821A790}" type="pres">
      <dgm:prSet presAssocID="{34A12492-4B1D-4ED4-8F17-B61C128A0110}" presName="parentText" presStyleLbl="node1" presStyleIdx="3" presStyleCnt="4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16C18835-DF8F-4C9C-8211-C17DB1EB33E9}" type="presOf" srcId="{66648E1C-5979-4E96-9B11-19BBA834C7B8}" destId="{064591C5-3136-44E9-8DD7-FC67AC975F92}" srcOrd="0" destOrd="0" presId="urn:microsoft.com/office/officeart/2005/8/layout/vList2"/>
    <dgm:cxn modelId="{2FC7648C-CF05-46F5-A16D-13B22AEB7ABA}" srcId="{0B2F8FB6-A0B7-4799-9BB7-CD171F12B2C1}" destId="{DACDF9DF-F91E-457E-AFD3-5162B72CC0AB}" srcOrd="0" destOrd="0" parTransId="{DF51A53B-FCD1-428A-9394-5E39C2065188}" sibTransId="{B9B4FDBE-5516-4314-981F-74DDD708C367}"/>
    <dgm:cxn modelId="{FC73B5BD-4EE2-4967-AE32-BDDE74B01F80}" type="presOf" srcId="{5F15946C-ECA8-4220-AEA4-F5D4FACB1025}" destId="{7446473B-C5F4-406F-AC14-BD4F036A6A94}" srcOrd="0" destOrd="0" presId="urn:microsoft.com/office/officeart/2005/8/layout/vList2"/>
    <dgm:cxn modelId="{CFF0642B-4C22-478C-A9E9-20AF81070E2D}" srcId="{66648E1C-5979-4E96-9B11-19BBA834C7B8}" destId="{34A12492-4B1D-4ED4-8F17-B61C128A0110}" srcOrd="3" destOrd="0" parTransId="{DF88E912-2858-4166-91CE-FB42DDB6BD2B}" sibTransId="{88128CF8-F1E7-4D0B-9668-81447D845737}"/>
    <dgm:cxn modelId="{4570396E-E255-403F-B884-A7225E038FD2}" srcId="{66648E1C-5979-4E96-9B11-19BBA834C7B8}" destId="{0B2F8FB6-A0B7-4799-9BB7-CD171F12B2C1}" srcOrd="1" destOrd="0" parTransId="{0ED3491C-0EE9-429C-88FB-F987B299DE3E}" sibTransId="{37949D92-16DA-4D33-B0C9-0C99A21E19F3}"/>
    <dgm:cxn modelId="{6B9B3264-96C4-4179-8D7C-46EBF4C44A4F}" type="presOf" srcId="{0B2F8FB6-A0B7-4799-9BB7-CD171F12B2C1}" destId="{0F15DDF5-4A44-4DDB-A21B-4F0A4D78BA17}" srcOrd="0" destOrd="0" presId="urn:microsoft.com/office/officeart/2005/8/layout/vList2"/>
    <dgm:cxn modelId="{5E8D480B-0A95-441D-81EA-EE7B25959B46}" type="presOf" srcId="{DACDF9DF-F91E-457E-AFD3-5162B72CC0AB}" destId="{2C9EBA62-2D7D-46C0-A36D-F04040AD4B08}" srcOrd="0" destOrd="0" presId="urn:microsoft.com/office/officeart/2005/8/layout/vList2"/>
    <dgm:cxn modelId="{0E9CF3D5-0BC3-4151-A3E6-42E1B5EB67F4}" type="presOf" srcId="{34A12492-4B1D-4ED4-8F17-B61C128A0110}" destId="{396B8186-5A51-43CF-804C-BC101821A790}" srcOrd="0" destOrd="0" presId="urn:microsoft.com/office/officeart/2005/8/layout/vList2"/>
    <dgm:cxn modelId="{4E118BDD-33AA-4A12-9BEB-CAA9C7565B2E}" srcId="{66648E1C-5979-4E96-9B11-19BBA834C7B8}" destId="{793E1329-EE07-4D46-B962-72F9BF9D6F6B}" srcOrd="2" destOrd="0" parTransId="{1157B75B-7941-4E2C-B109-A90618127076}" sibTransId="{C6069D9C-7FB0-4D41-8237-8B696767F240}"/>
    <dgm:cxn modelId="{17211998-80D6-4E86-A251-229BB1717B08}" srcId="{66648E1C-5979-4E96-9B11-19BBA834C7B8}" destId="{F573F465-69CA-4D26-AEE7-B1A5DCF8C1AB}" srcOrd="0" destOrd="0" parTransId="{39AD852D-E9CC-48F7-87A3-D4B5F4AFCC5F}" sibTransId="{0A983C87-2029-479F-BBA4-24E8FDB39A23}"/>
    <dgm:cxn modelId="{7AE08DEC-253B-474E-801C-6EEAFAD17B80}" type="presOf" srcId="{F573F465-69CA-4D26-AEE7-B1A5DCF8C1AB}" destId="{3652DBAD-D781-459A-8FD8-D957C0CD8C09}" srcOrd="0" destOrd="0" presId="urn:microsoft.com/office/officeart/2005/8/layout/vList2"/>
    <dgm:cxn modelId="{4754DCEC-B6A7-40E6-A3E4-88E03735F570}" type="presOf" srcId="{793E1329-EE07-4D46-B962-72F9BF9D6F6B}" destId="{755BC73E-CD31-4BF5-B1C5-4A4ACAA7115F}" srcOrd="0" destOrd="0" presId="urn:microsoft.com/office/officeart/2005/8/layout/vList2"/>
    <dgm:cxn modelId="{3C2A480C-CA4C-4F46-A2F0-1A98B506FF49}" srcId="{793E1329-EE07-4D46-B962-72F9BF9D6F6B}" destId="{5F15946C-ECA8-4220-AEA4-F5D4FACB1025}" srcOrd="0" destOrd="0" parTransId="{B5B0E041-DDED-4613-878E-C5C02CCD6966}" sibTransId="{615AE4D8-C7A9-4150-AE06-25520398D110}"/>
    <dgm:cxn modelId="{956147B1-B72A-4FF4-B54E-899A3E9F3B00}" type="presParOf" srcId="{064591C5-3136-44E9-8DD7-FC67AC975F92}" destId="{3652DBAD-D781-459A-8FD8-D957C0CD8C09}" srcOrd="0" destOrd="0" presId="urn:microsoft.com/office/officeart/2005/8/layout/vList2"/>
    <dgm:cxn modelId="{1EFC6097-0200-49AB-8277-0F55AC34C2A3}" type="presParOf" srcId="{064591C5-3136-44E9-8DD7-FC67AC975F92}" destId="{380D5563-CE3E-42D2-841F-18D50ABE466B}" srcOrd="1" destOrd="0" presId="urn:microsoft.com/office/officeart/2005/8/layout/vList2"/>
    <dgm:cxn modelId="{BAA328CF-8020-4993-9B6B-9BBF42677075}" type="presParOf" srcId="{064591C5-3136-44E9-8DD7-FC67AC975F92}" destId="{0F15DDF5-4A44-4DDB-A21B-4F0A4D78BA17}" srcOrd="2" destOrd="0" presId="urn:microsoft.com/office/officeart/2005/8/layout/vList2"/>
    <dgm:cxn modelId="{CD12A526-9D6F-45F3-BC4A-5B9EFA946C04}" type="presParOf" srcId="{064591C5-3136-44E9-8DD7-FC67AC975F92}" destId="{2C9EBA62-2D7D-46C0-A36D-F04040AD4B08}" srcOrd="3" destOrd="0" presId="urn:microsoft.com/office/officeart/2005/8/layout/vList2"/>
    <dgm:cxn modelId="{036A85AD-C1FA-4838-B613-1CBCBAC934A4}" type="presParOf" srcId="{064591C5-3136-44E9-8DD7-FC67AC975F92}" destId="{755BC73E-CD31-4BF5-B1C5-4A4ACAA7115F}" srcOrd="4" destOrd="0" presId="urn:microsoft.com/office/officeart/2005/8/layout/vList2"/>
    <dgm:cxn modelId="{59FA5509-7F21-45A6-A58D-E198D2A94487}" type="presParOf" srcId="{064591C5-3136-44E9-8DD7-FC67AC975F92}" destId="{7446473B-C5F4-406F-AC14-BD4F036A6A94}" srcOrd="5" destOrd="0" presId="urn:microsoft.com/office/officeart/2005/8/layout/vList2"/>
    <dgm:cxn modelId="{A8A15968-3570-4AAD-8368-E58FFC70A691}" type="presParOf" srcId="{064591C5-3136-44E9-8DD7-FC67AC975F92}" destId="{396B8186-5A51-43CF-804C-BC101821A7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A885C-2D4A-4F95-B84E-3353CB85E65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A2E2B8-6D91-432E-AA14-41EEC58A9026}">
      <dgm:prSet phldrT="[Текст]" custT="1"/>
      <dgm:spPr>
        <a:solidFill>
          <a:srgbClr val="3B5873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2</a:t>
          </a:r>
          <a:r>
            <a:rPr lang="en-US" sz="2800" baseline="30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ND</a:t>
          </a:r>
          <a:endParaRPr lang="ru-RU" sz="2800" baseline="30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8A30999-1A29-479C-A192-3707BEBBB7C9}" type="parTrans" cxnId="{38694F67-9B7C-42F9-8971-2456442F63DD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CAAE22C-2173-49C7-97D4-FF2398AA4F62}" type="sibTrans" cxnId="{38694F67-9B7C-42F9-8971-2456442F63DD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163960-85FB-45DA-9210-82D7650FAA77}">
      <dgm:prSet phldrT="[Текст]"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Сетевая безопасность</a:t>
          </a:r>
          <a:endParaRPr lang="ru-RU" sz="2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2F19288-5AF9-4C67-8371-C18217896920}" type="parTrans" cxnId="{216B0FF0-EB79-4CC0-879B-5B5A916F2653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4C6C17A-E125-4BB0-B07F-97BEC9E5E959}" type="sibTrans" cxnId="{216B0FF0-EB79-4CC0-879B-5B5A916F2653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E9CED1C-23AC-4202-AD0B-5E2DD3359FDF}">
      <dgm:prSet phldrT="[Текст]"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ЭП</a:t>
          </a:r>
          <a:endParaRPr lang="ru-RU" sz="2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6588B59-919A-4E0B-9453-B784C41EF311}" type="parTrans" cxnId="{C9E51B20-295F-4A38-B331-42A41FDA809E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11AAA5E-FCE1-4BBD-9AC4-7D4EA1569E9D}" type="sibTrans" cxnId="{C9E51B20-295F-4A38-B331-42A41FDA809E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4069295-7F5C-4936-AD2B-FBA84326ECC2}">
      <dgm:prSet phldrT="[Текст]" custT="1"/>
      <dgm:spPr>
        <a:solidFill>
          <a:srgbClr val="3B5873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3</a:t>
          </a:r>
          <a:r>
            <a:rPr lang="en-US" sz="2800" baseline="30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RD</a:t>
          </a:r>
          <a:endParaRPr lang="ru-RU" sz="2800" baseline="30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FF88365-CC15-4EEB-9707-C372BF6DC1E0}" type="parTrans" cxnId="{7795812A-6EBE-4D92-8C3B-4B2195EEE7C1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8DE3F81-D71F-48BE-A8C9-8B9136642240}" type="sibTrans" cxnId="{7795812A-6EBE-4D92-8C3B-4B2195EEE7C1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BDA7FF-70DC-4F38-97A9-13FB1BBCA37C}">
      <dgm:prSet phldrT="[Текст]" custT="1"/>
      <dgm:spPr>
        <a:solidFill>
          <a:srgbClr val="3B5873"/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3</a:t>
          </a:r>
          <a:r>
            <a:rPr lang="en-US" sz="2800" baseline="30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RD+</a:t>
          </a:r>
          <a:endParaRPr lang="ru-RU" sz="2800" baseline="30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0CAF008-80B3-47CE-A6E7-0F9F52F94D93}" type="parTrans" cxnId="{01DC96DF-B552-406C-A742-A391ED429487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9C293B4-E0DF-48DE-B658-B812389A5005}" type="sibTrans" cxnId="{01DC96DF-B552-406C-A742-A391ED429487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925591F-BCB9-4A4A-B76D-74A2DADD6903}">
      <dgm:prSet phldrT="[Текст]"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Сервисная модель</a:t>
          </a:r>
          <a:endParaRPr lang="ru-RU" sz="2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82EDBFD-3E6B-4FDA-A2E3-A123D4231627}" type="parTrans" cxnId="{5012A7D8-F762-45AB-8969-35E32004E573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0EE9282-BB64-4DFB-A213-8FAAF0F7AF76}" type="sibTrans" cxnId="{5012A7D8-F762-45AB-8969-35E32004E573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8CAC37E-1C7B-4535-A077-78972A26EC80}">
      <dgm:prSet phldrT="[Текст]"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Мобильная безопасность</a:t>
          </a:r>
          <a:endParaRPr lang="ru-RU" sz="16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FDA592-C916-4DE6-BD05-2EC330713A98}" type="parTrans" cxnId="{1879F615-B954-4126-8054-791FB0A3FBED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5CDD2B4-CB31-49C0-95E9-7EFCB065251E}" type="sibTrans" cxnId="{1879F615-B954-4126-8054-791FB0A3FBED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CD619FA-3529-4125-B9DA-7DC1682F326D}">
      <dgm:prSet phldrT="[Текст]"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Виртуальные среды и ЦОД</a:t>
          </a:r>
          <a:endParaRPr lang="ru-RU" sz="16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FEECE54-0963-45CB-B839-DC1966AF3558}" type="parTrans" cxnId="{62EDA97F-1FF8-4AF2-99A6-550E60598D0D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C3F92C8-6EA3-4520-A603-BEAFADB6CFDD}" type="sibTrans" cxnId="{62EDA97F-1FF8-4AF2-99A6-550E60598D0D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070368-2304-446F-A7DA-0DF58514BD10}">
      <dgm:prSet phldrT="[Текст]"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ИБ для систем автоматизации</a:t>
          </a:r>
          <a:endParaRPr lang="ru-RU" sz="14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DD5020D-4D3E-425C-ACF8-EF39D0F7A225}" type="parTrans" cxnId="{7234ADEC-A06F-4F04-99B5-407DCF159AF5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1768520-7130-40F8-AB2D-A4E16240B668}" type="sibTrans" cxnId="{7234ADEC-A06F-4F04-99B5-407DCF159AF5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3AE8592-C846-4162-8232-01B530738F5E}">
      <dgm:prSet phldrT="[Текст]"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Промышленный интернет </a:t>
          </a:r>
          <a:endParaRPr lang="ru-RU" sz="2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B4532DA-602D-4CCA-B1D3-9A381FEB7AE6}" type="parTrans" cxnId="{EA597505-2B76-4F31-97E1-437B54AFAB33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8DF9789-A95D-4491-A7DD-AA5B6943C07E}" type="sibTrans" cxnId="{EA597505-2B76-4F31-97E1-437B54AFAB33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9FCEE20-549D-43CD-9055-9FA356AA6C8C}">
      <dgm:prSet phldrT="[Текст]"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Облачная криптография</a:t>
          </a:r>
          <a:endParaRPr lang="ru-RU" sz="2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082CE27-0618-4CA9-B04F-681F3B7D6A09}" type="parTrans" cxnId="{017E1DBF-993E-4C44-A2DB-FC117AD642C6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052CB38-A6E1-4E1D-B9CB-FB3E310EFFDB}" type="sibTrans" cxnId="{017E1DBF-993E-4C44-A2DB-FC117AD642C6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E95159C-FB7D-4E2E-9EC8-25A4C08F3079}">
      <dgm:prSet phldrT="[Текст]" custT="1"/>
      <dgm:spPr>
        <a:solidFill>
          <a:srgbClr val="3B5873">
            <a:alpha val="89804"/>
          </a:srgb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4</a:t>
          </a:r>
          <a:r>
            <a:rPr lang="en-US" sz="2800" baseline="30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TH</a:t>
          </a:r>
          <a:endParaRPr lang="ru-RU" sz="28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CD35CB-164F-4F69-8C38-18B17FDA9DF1}" type="sibTrans" cxnId="{9166164F-F1F1-41D0-9F45-477628C11682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DC6BE01-AD31-4EC8-81F1-E6CC92A165BD}" type="parTrans" cxnId="{9166164F-F1F1-41D0-9F45-477628C11682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3CB053A-67CF-48C9-9EA7-14726C890CA4}">
      <dgm:prSet phldrT="[Текст]"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Интернет всего</a:t>
          </a:r>
          <a:endParaRPr lang="ru-RU" sz="20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FF1D063-5706-4887-93AF-9F6F603D07C8}" type="parTrans" cxnId="{8B82EA3F-C06D-4D8A-828C-414B0ED81F91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2122F46-5373-42A9-924B-7D3D0D233867}" type="sibTrans" cxnId="{8B82EA3F-C06D-4D8A-828C-414B0ED81F91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8226762-3C1D-4A63-9692-7209BBDF4F46}" type="pres">
      <dgm:prSet presAssocID="{745A885C-2D4A-4F95-B84E-3353CB85E6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DE56E2-A226-466B-846B-CAAF4AD3A463}" type="pres">
      <dgm:prSet presAssocID="{0E95159C-FB7D-4E2E-9EC8-25A4C08F3079}" presName="boxAndChildren" presStyleCnt="0"/>
      <dgm:spPr/>
    </dgm:pt>
    <dgm:pt modelId="{1FAE5146-E1BB-4DEA-A558-B005873E2809}" type="pres">
      <dgm:prSet presAssocID="{0E95159C-FB7D-4E2E-9EC8-25A4C08F3079}" presName="parentTextBox" presStyleLbl="node1" presStyleIdx="0" presStyleCnt="4"/>
      <dgm:spPr/>
      <dgm:t>
        <a:bodyPr/>
        <a:lstStyle/>
        <a:p>
          <a:endParaRPr lang="ru-RU"/>
        </a:p>
      </dgm:t>
    </dgm:pt>
    <dgm:pt modelId="{8F8DCB89-9EA5-4F7E-AA61-D7642590F3D8}" type="pres">
      <dgm:prSet presAssocID="{0E95159C-FB7D-4E2E-9EC8-25A4C08F3079}" presName="entireBox" presStyleLbl="node1" presStyleIdx="0" presStyleCnt="4"/>
      <dgm:spPr/>
      <dgm:t>
        <a:bodyPr/>
        <a:lstStyle/>
        <a:p>
          <a:endParaRPr lang="ru-RU"/>
        </a:p>
      </dgm:t>
    </dgm:pt>
    <dgm:pt modelId="{795C7C23-80CC-4D9F-9577-595B5260735B}" type="pres">
      <dgm:prSet presAssocID="{0E95159C-FB7D-4E2E-9EC8-25A4C08F3079}" presName="descendantBox" presStyleCnt="0"/>
      <dgm:spPr/>
    </dgm:pt>
    <dgm:pt modelId="{EDEBF0F8-68BE-40FC-9EE8-3F837AF8CF26}" type="pres">
      <dgm:prSet presAssocID="{8925591F-BCB9-4A4A-B76D-74A2DADD6903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8709B-549B-4833-AFAB-5D4DA2073D1F}" type="pres">
      <dgm:prSet presAssocID="{53CB053A-67CF-48C9-9EA7-14726C890CA4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04D73-896C-43B4-8060-58BA721357AC}" type="pres">
      <dgm:prSet presAssocID="{D9C293B4-E0DF-48DE-B658-B812389A5005}" presName="sp" presStyleCnt="0"/>
      <dgm:spPr/>
    </dgm:pt>
    <dgm:pt modelId="{32DE3F47-3770-4666-89D5-A719F750C560}" type="pres">
      <dgm:prSet presAssocID="{B9BDA7FF-70DC-4F38-97A9-13FB1BBCA37C}" presName="arrowAndChildren" presStyleCnt="0"/>
      <dgm:spPr/>
    </dgm:pt>
    <dgm:pt modelId="{B571C080-16A4-4B00-B275-E7DC6B8B3B8D}" type="pres">
      <dgm:prSet presAssocID="{B9BDA7FF-70DC-4F38-97A9-13FB1BBCA37C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5D9285F3-C40A-4B62-A8D5-B99063ED46CC}" type="pres">
      <dgm:prSet presAssocID="{B9BDA7FF-70DC-4F38-97A9-13FB1BBCA37C}" presName="arrow" presStyleLbl="node1" presStyleIdx="1" presStyleCnt="4"/>
      <dgm:spPr/>
      <dgm:t>
        <a:bodyPr/>
        <a:lstStyle/>
        <a:p>
          <a:endParaRPr lang="ru-RU"/>
        </a:p>
      </dgm:t>
    </dgm:pt>
    <dgm:pt modelId="{8FD4E035-F1BE-4787-8116-C1B5A8DC4F42}" type="pres">
      <dgm:prSet presAssocID="{B9BDA7FF-70DC-4F38-97A9-13FB1BBCA37C}" presName="descendantArrow" presStyleCnt="0"/>
      <dgm:spPr/>
    </dgm:pt>
    <dgm:pt modelId="{8DE1FBD2-F566-48C7-A009-3E56AAFF3334}" type="pres">
      <dgm:prSet presAssocID="{83AE8592-C846-4162-8232-01B530738F5E}" presName="childTextArrow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CA0B2-37A9-42EE-830F-7D6D32817429}" type="pres">
      <dgm:prSet presAssocID="{59FCEE20-549D-43CD-9055-9FA356AA6C8C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E75E2-2796-42E0-AE76-CCCDF3A2E50F}" type="pres">
      <dgm:prSet presAssocID="{48DE3F81-D71F-48BE-A8C9-8B9136642240}" presName="sp" presStyleCnt="0"/>
      <dgm:spPr/>
    </dgm:pt>
    <dgm:pt modelId="{C3FDE58F-1B40-4B53-8FC9-5C8EE74FDBD1}" type="pres">
      <dgm:prSet presAssocID="{04069295-7F5C-4936-AD2B-FBA84326ECC2}" presName="arrowAndChildren" presStyleCnt="0"/>
      <dgm:spPr/>
    </dgm:pt>
    <dgm:pt modelId="{4A3579F6-185D-44FD-BD34-388E1987A59E}" type="pres">
      <dgm:prSet presAssocID="{04069295-7F5C-4936-AD2B-FBA84326ECC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452D34E-6B67-4BFC-AB4B-FD30A69D1469}" type="pres">
      <dgm:prSet presAssocID="{04069295-7F5C-4936-AD2B-FBA84326ECC2}" presName="arrow" presStyleLbl="node1" presStyleIdx="2" presStyleCnt="4"/>
      <dgm:spPr/>
      <dgm:t>
        <a:bodyPr/>
        <a:lstStyle/>
        <a:p>
          <a:endParaRPr lang="ru-RU"/>
        </a:p>
      </dgm:t>
    </dgm:pt>
    <dgm:pt modelId="{DC42D436-C6F3-4A9B-A78B-FC1000958DCF}" type="pres">
      <dgm:prSet presAssocID="{04069295-7F5C-4936-AD2B-FBA84326ECC2}" presName="descendantArrow" presStyleCnt="0"/>
      <dgm:spPr/>
    </dgm:pt>
    <dgm:pt modelId="{EE016821-3B00-4025-8C1A-A8054DEA503D}" type="pres">
      <dgm:prSet presAssocID="{78CAC37E-1C7B-4535-A077-78972A26EC80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53729-AAD3-43B6-AE54-7CD8CBAE3F59}" type="pres">
      <dgm:prSet presAssocID="{ACD619FA-3529-4125-B9DA-7DC1682F326D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21005-72BC-4D64-822D-866ECB1AFB5B}" type="pres">
      <dgm:prSet presAssocID="{6A070368-2304-446F-A7DA-0DF58514BD10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9C9F-B806-498B-8CB9-961012B7CD66}" type="pres">
      <dgm:prSet presAssocID="{CCAAE22C-2173-49C7-97D4-FF2398AA4F62}" presName="sp" presStyleCnt="0"/>
      <dgm:spPr/>
    </dgm:pt>
    <dgm:pt modelId="{0E501754-2527-42CE-B8D7-EED90E747820}" type="pres">
      <dgm:prSet presAssocID="{36A2E2B8-6D91-432E-AA14-41EEC58A9026}" presName="arrowAndChildren" presStyleCnt="0"/>
      <dgm:spPr/>
    </dgm:pt>
    <dgm:pt modelId="{B3106B3D-C3C9-4B98-8A30-B6652EDCE146}" type="pres">
      <dgm:prSet presAssocID="{36A2E2B8-6D91-432E-AA14-41EEC58A9026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89BD259F-AB2B-4113-94EA-A02BD935FE42}" type="pres">
      <dgm:prSet presAssocID="{36A2E2B8-6D91-432E-AA14-41EEC58A9026}" presName="arrow" presStyleLbl="node1" presStyleIdx="3" presStyleCnt="4"/>
      <dgm:spPr/>
      <dgm:t>
        <a:bodyPr/>
        <a:lstStyle/>
        <a:p>
          <a:endParaRPr lang="ru-RU"/>
        </a:p>
      </dgm:t>
    </dgm:pt>
    <dgm:pt modelId="{4AEBC2D6-DFAA-4351-A6EE-07A8E4260041}" type="pres">
      <dgm:prSet presAssocID="{36A2E2B8-6D91-432E-AA14-41EEC58A9026}" presName="descendantArrow" presStyleCnt="0"/>
      <dgm:spPr/>
    </dgm:pt>
    <dgm:pt modelId="{2EE37019-F49E-44B3-8FE0-14A94233AA12}" type="pres">
      <dgm:prSet presAssocID="{81163960-85FB-45DA-9210-82D7650FAA77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679C9-C2AB-4178-BCCA-8AD111AB31E5}" type="pres">
      <dgm:prSet presAssocID="{DE9CED1C-23AC-4202-AD0B-5E2DD3359FDF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9F615-B954-4126-8054-791FB0A3FBED}" srcId="{04069295-7F5C-4936-AD2B-FBA84326ECC2}" destId="{78CAC37E-1C7B-4535-A077-78972A26EC80}" srcOrd="0" destOrd="0" parTransId="{6AFDA592-C916-4DE6-BD05-2EC330713A98}" sibTransId="{D5CDD2B4-CB31-49C0-95E9-7EFCB065251E}"/>
    <dgm:cxn modelId="{05154A57-D2BC-4566-9502-5C45A8E5D9B9}" type="presOf" srcId="{ACD619FA-3529-4125-B9DA-7DC1682F326D}" destId="{68E53729-AAD3-43B6-AE54-7CD8CBAE3F59}" srcOrd="0" destOrd="0" presId="urn:microsoft.com/office/officeart/2005/8/layout/process4"/>
    <dgm:cxn modelId="{5EB4828A-0298-4C86-BA44-578548AB1B3D}" type="presOf" srcId="{DE9CED1C-23AC-4202-AD0B-5E2DD3359FDF}" destId="{6BF679C9-C2AB-4178-BCCA-8AD111AB31E5}" srcOrd="0" destOrd="0" presId="urn:microsoft.com/office/officeart/2005/8/layout/process4"/>
    <dgm:cxn modelId="{01DC96DF-B552-406C-A742-A391ED429487}" srcId="{745A885C-2D4A-4F95-B84E-3353CB85E657}" destId="{B9BDA7FF-70DC-4F38-97A9-13FB1BBCA37C}" srcOrd="2" destOrd="0" parTransId="{90CAF008-80B3-47CE-A6E7-0F9F52F94D93}" sibTransId="{D9C293B4-E0DF-48DE-B658-B812389A5005}"/>
    <dgm:cxn modelId="{F1090D8E-3858-41DB-9EF2-928EEF1E22B2}" type="presOf" srcId="{B9BDA7FF-70DC-4F38-97A9-13FB1BBCA37C}" destId="{5D9285F3-C40A-4B62-A8D5-B99063ED46CC}" srcOrd="1" destOrd="0" presId="urn:microsoft.com/office/officeart/2005/8/layout/process4"/>
    <dgm:cxn modelId="{8F77EC61-6896-48A4-91C1-06300DE8CC87}" type="presOf" srcId="{6A070368-2304-446F-A7DA-0DF58514BD10}" destId="{98F21005-72BC-4D64-822D-866ECB1AFB5B}" srcOrd="0" destOrd="0" presId="urn:microsoft.com/office/officeart/2005/8/layout/process4"/>
    <dgm:cxn modelId="{BB86E503-50DA-405C-82CC-6128E64FE994}" type="presOf" srcId="{B9BDA7FF-70DC-4F38-97A9-13FB1BBCA37C}" destId="{B571C080-16A4-4B00-B275-E7DC6B8B3B8D}" srcOrd="0" destOrd="0" presId="urn:microsoft.com/office/officeart/2005/8/layout/process4"/>
    <dgm:cxn modelId="{BBBB5FD4-A344-46A2-99B0-84E553371CA3}" type="presOf" srcId="{04069295-7F5C-4936-AD2B-FBA84326ECC2}" destId="{D452D34E-6B67-4BFC-AB4B-FD30A69D1469}" srcOrd="1" destOrd="0" presId="urn:microsoft.com/office/officeart/2005/8/layout/process4"/>
    <dgm:cxn modelId="{9166164F-F1F1-41D0-9F45-477628C11682}" srcId="{745A885C-2D4A-4F95-B84E-3353CB85E657}" destId="{0E95159C-FB7D-4E2E-9EC8-25A4C08F3079}" srcOrd="3" destOrd="0" parTransId="{0DC6BE01-AD31-4EC8-81F1-E6CC92A165BD}" sibTransId="{4FCD35CB-164F-4F69-8C38-18B17FDA9DF1}"/>
    <dgm:cxn modelId="{62EDA97F-1FF8-4AF2-99A6-550E60598D0D}" srcId="{04069295-7F5C-4936-AD2B-FBA84326ECC2}" destId="{ACD619FA-3529-4125-B9DA-7DC1682F326D}" srcOrd="1" destOrd="0" parTransId="{BFEECE54-0963-45CB-B839-DC1966AF3558}" sibTransId="{CC3F92C8-6EA3-4520-A603-BEAFADB6CFDD}"/>
    <dgm:cxn modelId="{7795812A-6EBE-4D92-8C3B-4B2195EEE7C1}" srcId="{745A885C-2D4A-4F95-B84E-3353CB85E657}" destId="{04069295-7F5C-4936-AD2B-FBA84326ECC2}" srcOrd="1" destOrd="0" parTransId="{3FF88365-CC15-4EEB-9707-C372BF6DC1E0}" sibTransId="{48DE3F81-D71F-48BE-A8C9-8B9136642240}"/>
    <dgm:cxn modelId="{CB2B3BCB-11E1-44CB-B7EE-EA27F5F23029}" type="presOf" srcId="{59FCEE20-549D-43CD-9055-9FA356AA6C8C}" destId="{B9ECA0B2-37A9-42EE-830F-7D6D32817429}" srcOrd="0" destOrd="0" presId="urn:microsoft.com/office/officeart/2005/8/layout/process4"/>
    <dgm:cxn modelId="{05820BD6-1D78-4C2F-A733-C5C24510FFF8}" type="presOf" srcId="{745A885C-2D4A-4F95-B84E-3353CB85E657}" destId="{88226762-3C1D-4A63-9692-7209BBDF4F46}" srcOrd="0" destOrd="0" presId="urn:microsoft.com/office/officeart/2005/8/layout/process4"/>
    <dgm:cxn modelId="{5012A7D8-F762-45AB-8969-35E32004E573}" srcId="{0E95159C-FB7D-4E2E-9EC8-25A4C08F3079}" destId="{8925591F-BCB9-4A4A-B76D-74A2DADD6903}" srcOrd="0" destOrd="0" parTransId="{582EDBFD-3E6B-4FDA-A2E3-A123D4231627}" sibTransId="{C0EE9282-BB64-4DFB-A213-8FAAF0F7AF76}"/>
    <dgm:cxn modelId="{054276D2-ACC8-43EF-A185-C25948728BB3}" type="presOf" srcId="{81163960-85FB-45DA-9210-82D7650FAA77}" destId="{2EE37019-F49E-44B3-8FE0-14A94233AA12}" srcOrd="0" destOrd="0" presId="urn:microsoft.com/office/officeart/2005/8/layout/process4"/>
    <dgm:cxn modelId="{017E1DBF-993E-4C44-A2DB-FC117AD642C6}" srcId="{B9BDA7FF-70DC-4F38-97A9-13FB1BBCA37C}" destId="{59FCEE20-549D-43CD-9055-9FA356AA6C8C}" srcOrd="1" destOrd="0" parTransId="{E082CE27-0618-4CA9-B04F-681F3B7D6A09}" sibTransId="{7052CB38-A6E1-4E1D-B9CB-FB3E310EFFDB}"/>
    <dgm:cxn modelId="{7234ADEC-A06F-4F04-99B5-407DCF159AF5}" srcId="{04069295-7F5C-4936-AD2B-FBA84326ECC2}" destId="{6A070368-2304-446F-A7DA-0DF58514BD10}" srcOrd="2" destOrd="0" parTransId="{DDD5020D-4D3E-425C-ACF8-EF39D0F7A225}" sibTransId="{21768520-7130-40F8-AB2D-A4E16240B668}"/>
    <dgm:cxn modelId="{38694F67-9B7C-42F9-8971-2456442F63DD}" srcId="{745A885C-2D4A-4F95-B84E-3353CB85E657}" destId="{36A2E2B8-6D91-432E-AA14-41EEC58A9026}" srcOrd="0" destOrd="0" parTransId="{E8A30999-1A29-479C-A192-3707BEBBB7C9}" sibTransId="{CCAAE22C-2173-49C7-97D4-FF2398AA4F62}"/>
    <dgm:cxn modelId="{52DF4256-50EF-4501-9D17-1EE2D16BDDB6}" type="presOf" srcId="{0E95159C-FB7D-4E2E-9EC8-25A4C08F3079}" destId="{8F8DCB89-9EA5-4F7E-AA61-D7642590F3D8}" srcOrd="1" destOrd="0" presId="urn:microsoft.com/office/officeart/2005/8/layout/process4"/>
    <dgm:cxn modelId="{F60C4518-8D8B-4CF3-9A57-664E667230D1}" type="presOf" srcId="{83AE8592-C846-4162-8232-01B530738F5E}" destId="{8DE1FBD2-F566-48C7-A009-3E56AAFF3334}" srcOrd="0" destOrd="0" presId="urn:microsoft.com/office/officeart/2005/8/layout/process4"/>
    <dgm:cxn modelId="{8B82EA3F-C06D-4D8A-828C-414B0ED81F91}" srcId="{0E95159C-FB7D-4E2E-9EC8-25A4C08F3079}" destId="{53CB053A-67CF-48C9-9EA7-14726C890CA4}" srcOrd="1" destOrd="0" parTransId="{3FF1D063-5706-4887-93AF-9F6F603D07C8}" sibTransId="{72122F46-5373-42A9-924B-7D3D0D233867}"/>
    <dgm:cxn modelId="{C9E51B20-295F-4A38-B331-42A41FDA809E}" srcId="{36A2E2B8-6D91-432E-AA14-41EEC58A9026}" destId="{DE9CED1C-23AC-4202-AD0B-5E2DD3359FDF}" srcOrd="1" destOrd="0" parTransId="{86588B59-919A-4E0B-9453-B784C41EF311}" sibTransId="{511AAA5E-FCE1-4BBD-9AC4-7D4EA1569E9D}"/>
    <dgm:cxn modelId="{E3B7AE09-9020-4A69-8B17-405E18974D8B}" type="presOf" srcId="{04069295-7F5C-4936-AD2B-FBA84326ECC2}" destId="{4A3579F6-185D-44FD-BD34-388E1987A59E}" srcOrd="0" destOrd="0" presId="urn:microsoft.com/office/officeart/2005/8/layout/process4"/>
    <dgm:cxn modelId="{46E6CE91-5F4E-423A-A8D9-95BAF7A3C4CB}" type="presOf" srcId="{53CB053A-67CF-48C9-9EA7-14726C890CA4}" destId="{26C8709B-549B-4833-AFAB-5D4DA2073D1F}" srcOrd="0" destOrd="0" presId="urn:microsoft.com/office/officeart/2005/8/layout/process4"/>
    <dgm:cxn modelId="{EA597505-2B76-4F31-97E1-437B54AFAB33}" srcId="{B9BDA7FF-70DC-4F38-97A9-13FB1BBCA37C}" destId="{83AE8592-C846-4162-8232-01B530738F5E}" srcOrd="0" destOrd="0" parTransId="{6B4532DA-602D-4CCA-B1D3-9A381FEB7AE6}" sibTransId="{58DF9789-A95D-4491-A7DD-AA5B6943C07E}"/>
    <dgm:cxn modelId="{F833F45F-434E-4651-B42C-4AD53C940298}" type="presOf" srcId="{36A2E2B8-6D91-432E-AA14-41EEC58A9026}" destId="{B3106B3D-C3C9-4B98-8A30-B6652EDCE146}" srcOrd="0" destOrd="0" presId="urn:microsoft.com/office/officeart/2005/8/layout/process4"/>
    <dgm:cxn modelId="{19821176-B6E8-4DAF-95E0-9186862A17ED}" type="presOf" srcId="{0E95159C-FB7D-4E2E-9EC8-25A4C08F3079}" destId="{1FAE5146-E1BB-4DEA-A558-B005873E2809}" srcOrd="0" destOrd="0" presId="urn:microsoft.com/office/officeart/2005/8/layout/process4"/>
    <dgm:cxn modelId="{7023BD21-2469-4C8C-9F9E-46878A4232AA}" type="presOf" srcId="{8925591F-BCB9-4A4A-B76D-74A2DADD6903}" destId="{EDEBF0F8-68BE-40FC-9EE8-3F837AF8CF26}" srcOrd="0" destOrd="0" presId="urn:microsoft.com/office/officeart/2005/8/layout/process4"/>
    <dgm:cxn modelId="{216B0FF0-EB79-4CC0-879B-5B5A916F2653}" srcId="{36A2E2B8-6D91-432E-AA14-41EEC58A9026}" destId="{81163960-85FB-45DA-9210-82D7650FAA77}" srcOrd="0" destOrd="0" parTransId="{82F19288-5AF9-4C67-8371-C18217896920}" sibTransId="{54C6C17A-E125-4BB0-B07F-97BEC9E5E959}"/>
    <dgm:cxn modelId="{BF7A2254-751A-4EE3-86D2-1A42B2BBD6AE}" type="presOf" srcId="{36A2E2B8-6D91-432E-AA14-41EEC58A9026}" destId="{89BD259F-AB2B-4113-94EA-A02BD935FE42}" srcOrd="1" destOrd="0" presId="urn:microsoft.com/office/officeart/2005/8/layout/process4"/>
    <dgm:cxn modelId="{E5A82C53-2B90-468E-B888-74A8E0B4557B}" type="presOf" srcId="{78CAC37E-1C7B-4535-A077-78972A26EC80}" destId="{EE016821-3B00-4025-8C1A-A8054DEA503D}" srcOrd="0" destOrd="0" presId="urn:microsoft.com/office/officeart/2005/8/layout/process4"/>
    <dgm:cxn modelId="{CA6A4A80-2FF1-494A-A62D-18A6EA6B2F9E}" type="presParOf" srcId="{88226762-3C1D-4A63-9692-7209BBDF4F46}" destId="{D1DE56E2-A226-466B-846B-CAAF4AD3A463}" srcOrd="0" destOrd="0" presId="urn:microsoft.com/office/officeart/2005/8/layout/process4"/>
    <dgm:cxn modelId="{5F752FC0-5B74-4C6D-8BC9-F6B1428FEEF2}" type="presParOf" srcId="{D1DE56E2-A226-466B-846B-CAAF4AD3A463}" destId="{1FAE5146-E1BB-4DEA-A558-B005873E2809}" srcOrd="0" destOrd="0" presId="urn:microsoft.com/office/officeart/2005/8/layout/process4"/>
    <dgm:cxn modelId="{9A92D65E-380F-4347-89A9-76C793691095}" type="presParOf" srcId="{D1DE56E2-A226-466B-846B-CAAF4AD3A463}" destId="{8F8DCB89-9EA5-4F7E-AA61-D7642590F3D8}" srcOrd="1" destOrd="0" presId="urn:microsoft.com/office/officeart/2005/8/layout/process4"/>
    <dgm:cxn modelId="{99DB0858-8F91-471E-B833-B4A615F71C26}" type="presParOf" srcId="{D1DE56E2-A226-466B-846B-CAAF4AD3A463}" destId="{795C7C23-80CC-4D9F-9577-595B5260735B}" srcOrd="2" destOrd="0" presId="urn:microsoft.com/office/officeart/2005/8/layout/process4"/>
    <dgm:cxn modelId="{76F72C4C-38C1-4DB3-998F-FB3EA29D4ABC}" type="presParOf" srcId="{795C7C23-80CC-4D9F-9577-595B5260735B}" destId="{EDEBF0F8-68BE-40FC-9EE8-3F837AF8CF26}" srcOrd="0" destOrd="0" presId="urn:microsoft.com/office/officeart/2005/8/layout/process4"/>
    <dgm:cxn modelId="{0A6DF16F-BACA-453C-8D11-430643AA6685}" type="presParOf" srcId="{795C7C23-80CC-4D9F-9577-595B5260735B}" destId="{26C8709B-549B-4833-AFAB-5D4DA2073D1F}" srcOrd="1" destOrd="0" presId="urn:microsoft.com/office/officeart/2005/8/layout/process4"/>
    <dgm:cxn modelId="{9BB9EE37-E2C7-4B5E-A091-92B16B2499FB}" type="presParOf" srcId="{88226762-3C1D-4A63-9692-7209BBDF4F46}" destId="{FCB04D73-896C-43B4-8060-58BA721357AC}" srcOrd="1" destOrd="0" presId="urn:microsoft.com/office/officeart/2005/8/layout/process4"/>
    <dgm:cxn modelId="{0F51753F-B073-4732-B653-807563FC6C4C}" type="presParOf" srcId="{88226762-3C1D-4A63-9692-7209BBDF4F46}" destId="{32DE3F47-3770-4666-89D5-A719F750C560}" srcOrd="2" destOrd="0" presId="urn:microsoft.com/office/officeart/2005/8/layout/process4"/>
    <dgm:cxn modelId="{213FB36A-524E-4B22-8D22-103AF17FC917}" type="presParOf" srcId="{32DE3F47-3770-4666-89D5-A719F750C560}" destId="{B571C080-16A4-4B00-B275-E7DC6B8B3B8D}" srcOrd="0" destOrd="0" presId="urn:microsoft.com/office/officeart/2005/8/layout/process4"/>
    <dgm:cxn modelId="{5759B277-537B-4F64-BE50-FF82FB971EEF}" type="presParOf" srcId="{32DE3F47-3770-4666-89D5-A719F750C560}" destId="{5D9285F3-C40A-4B62-A8D5-B99063ED46CC}" srcOrd="1" destOrd="0" presId="urn:microsoft.com/office/officeart/2005/8/layout/process4"/>
    <dgm:cxn modelId="{0149046B-95ED-4E18-B18D-9217C180CE28}" type="presParOf" srcId="{32DE3F47-3770-4666-89D5-A719F750C560}" destId="{8FD4E035-F1BE-4787-8116-C1B5A8DC4F42}" srcOrd="2" destOrd="0" presId="urn:microsoft.com/office/officeart/2005/8/layout/process4"/>
    <dgm:cxn modelId="{C4B00313-C31A-499F-9F0A-829948CB502C}" type="presParOf" srcId="{8FD4E035-F1BE-4787-8116-C1B5A8DC4F42}" destId="{8DE1FBD2-F566-48C7-A009-3E56AAFF3334}" srcOrd="0" destOrd="0" presId="urn:microsoft.com/office/officeart/2005/8/layout/process4"/>
    <dgm:cxn modelId="{01F7EA03-0BE7-4234-A1F7-A4A6067FE16D}" type="presParOf" srcId="{8FD4E035-F1BE-4787-8116-C1B5A8DC4F42}" destId="{B9ECA0B2-37A9-42EE-830F-7D6D32817429}" srcOrd="1" destOrd="0" presId="urn:microsoft.com/office/officeart/2005/8/layout/process4"/>
    <dgm:cxn modelId="{60EF372B-17AC-4383-9DAC-BB3C4E666709}" type="presParOf" srcId="{88226762-3C1D-4A63-9692-7209BBDF4F46}" destId="{BFAE75E2-2796-42E0-AE76-CCCDF3A2E50F}" srcOrd="3" destOrd="0" presId="urn:microsoft.com/office/officeart/2005/8/layout/process4"/>
    <dgm:cxn modelId="{B9BB705E-F8A6-4F02-BF64-16C54B18673C}" type="presParOf" srcId="{88226762-3C1D-4A63-9692-7209BBDF4F46}" destId="{C3FDE58F-1B40-4B53-8FC9-5C8EE74FDBD1}" srcOrd="4" destOrd="0" presId="urn:microsoft.com/office/officeart/2005/8/layout/process4"/>
    <dgm:cxn modelId="{4D44A44C-4759-48C8-BC77-E529F3377CE7}" type="presParOf" srcId="{C3FDE58F-1B40-4B53-8FC9-5C8EE74FDBD1}" destId="{4A3579F6-185D-44FD-BD34-388E1987A59E}" srcOrd="0" destOrd="0" presId="urn:microsoft.com/office/officeart/2005/8/layout/process4"/>
    <dgm:cxn modelId="{8BE7DAB3-F530-4556-96C1-7F7524631B69}" type="presParOf" srcId="{C3FDE58F-1B40-4B53-8FC9-5C8EE74FDBD1}" destId="{D452D34E-6B67-4BFC-AB4B-FD30A69D1469}" srcOrd="1" destOrd="0" presId="urn:microsoft.com/office/officeart/2005/8/layout/process4"/>
    <dgm:cxn modelId="{472CC9A2-768E-43FD-81D4-DF7F8E90CC11}" type="presParOf" srcId="{C3FDE58F-1B40-4B53-8FC9-5C8EE74FDBD1}" destId="{DC42D436-C6F3-4A9B-A78B-FC1000958DCF}" srcOrd="2" destOrd="0" presId="urn:microsoft.com/office/officeart/2005/8/layout/process4"/>
    <dgm:cxn modelId="{1FE4FBA2-90E7-4106-86B3-A706F17162A5}" type="presParOf" srcId="{DC42D436-C6F3-4A9B-A78B-FC1000958DCF}" destId="{EE016821-3B00-4025-8C1A-A8054DEA503D}" srcOrd="0" destOrd="0" presId="urn:microsoft.com/office/officeart/2005/8/layout/process4"/>
    <dgm:cxn modelId="{DC5D2C77-C3AF-4216-85E4-D3050535FC59}" type="presParOf" srcId="{DC42D436-C6F3-4A9B-A78B-FC1000958DCF}" destId="{68E53729-AAD3-43B6-AE54-7CD8CBAE3F59}" srcOrd="1" destOrd="0" presId="urn:microsoft.com/office/officeart/2005/8/layout/process4"/>
    <dgm:cxn modelId="{C990F0AC-5E91-4CB8-B6CF-8242A97089AD}" type="presParOf" srcId="{DC42D436-C6F3-4A9B-A78B-FC1000958DCF}" destId="{98F21005-72BC-4D64-822D-866ECB1AFB5B}" srcOrd="2" destOrd="0" presId="urn:microsoft.com/office/officeart/2005/8/layout/process4"/>
    <dgm:cxn modelId="{30295664-35EB-45E6-BBC1-89D4CBBEF925}" type="presParOf" srcId="{88226762-3C1D-4A63-9692-7209BBDF4F46}" destId="{76329C9F-B806-498B-8CB9-961012B7CD66}" srcOrd="5" destOrd="0" presId="urn:microsoft.com/office/officeart/2005/8/layout/process4"/>
    <dgm:cxn modelId="{3D29E6FA-EBF7-404D-B545-EB51D033A14F}" type="presParOf" srcId="{88226762-3C1D-4A63-9692-7209BBDF4F46}" destId="{0E501754-2527-42CE-B8D7-EED90E747820}" srcOrd="6" destOrd="0" presId="urn:microsoft.com/office/officeart/2005/8/layout/process4"/>
    <dgm:cxn modelId="{EA177813-F830-4FB5-A57A-F3F378F217B3}" type="presParOf" srcId="{0E501754-2527-42CE-B8D7-EED90E747820}" destId="{B3106B3D-C3C9-4B98-8A30-B6652EDCE146}" srcOrd="0" destOrd="0" presId="urn:microsoft.com/office/officeart/2005/8/layout/process4"/>
    <dgm:cxn modelId="{78B89C2A-F08D-4383-BAE2-9557E2201DF0}" type="presParOf" srcId="{0E501754-2527-42CE-B8D7-EED90E747820}" destId="{89BD259F-AB2B-4113-94EA-A02BD935FE42}" srcOrd="1" destOrd="0" presId="urn:microsoft.com/office/officeart/2005/8/layout/process4"/>
    <dgm:cxn modelId="{63268A33-E7DF-450E-9633-0EBA111572D3}" type="presParOf" srcId="{0E501754-2527-42CE-B8D7-EED90E747820}" destId="{4AEBC2D6-DFAA-4351-A6EE-07A8E4260041}" srcOrd="2" destOrd="0" presId="urn:microsoft.com/office/officeart/2005/8/layout/process4"/>
    <dgm:cxn modelId="{28E7E8CC-172E-4178-9DAD-CA15182CA3AA}" type="presParOf" srcId="{4AEBC2D6-DFAA-4351-A6EE-07A8E4260041}" destId="{2EE37019-F49E-44B3-8FE0-14A94233AA12}" srcOrd="0" destOrd="0" presId="urn:microsoft.com/office/officeart/2005/8/layout/process4"/>
    <dgm:cxn modelId="{E4D7CEF4-6E4A-4BE6-A213-E3BE37955583}" type="presParOf" srcId="{4AEBC2D6-DFAA-4351-A6EE-07A8E4260041}" destId="{6BF679C9-C2AB-4178-BCCA-8AD111AB31E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BD659-2353-4796-B164-B7CAB8245EF1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</dgm:pt>
    <dgm:pt modelId="{804F16DC-3C98-4ED6-A9E2-AB756928802A}">
      <dgm:prSet phldrT="[Текст]" custT="1"/>
      <dgm:spPr/>
      <dgm:t>
        <a:bodyPr/>
        <a:lstStyle/>
        <a:p>
          <a:r>
            <a:rPr lang="en-US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55 </a:t>
          </a:r>
          <a:r>
            <a:rPr lang="ru-RU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Мбит/сек</a:t>
          </a:r>
          <a:endParaRPr lang="ru-RU" sz="240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FC336C92-604F-4197-ACE6-CA0681DA6829}" type="parTrans" cxnId="{1D88FC4B-AEA8-4FAE-911E-64CA995EA229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1C02E3E-33C6-478A-BC39-CA111BC33A98}" type="sibTrans" cxnId="{1D88FC4B-AEA8-4FAE-911E-64CA995EA229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A9A84E4-362C-41C3-8B49-6E2999798E6E}">
      <dgm:prSet phldrT="[Текст]" custT="1"/>
      <dgm:spPr/>
      <dgm:t>
        <a:bodyPr/>
        <a:lstStyle/>
        <a:p>
          <a:r>
            <a:rPr lang="ru-RU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1 Гбит/сек</a:t>
          </a:r>
          <a:endParaRPr lang="ru-RU" sz="240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1E95DCFF-4E45-40B4-9F09-20AFC63831C5}" type="parTrans" cxnId="{6A8B21DA-31AD-4A53-B111-F410A44EF7EB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D412ADF-A506-493C-9132-4259D690CB7B}" type="sibTrans" cxnId="{6A8B21DA-31AD-4A53-B111-F410A44EF7EB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A315898-9C30-4CF5-B3AD-EAB5684950CB}">
      <dgm:prSet phldrT="[Текст]" custT="1"/>
      <dgm:spPr/>
      <dgm:t>
        <a:bodyPr/>
        <a:lstStyle/>
        <a:p>
          <a:r>
            <a:rPr lang="en-US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100 </a:t>
          </a:r>
          <a:r>
            <a:rPr lang="ru-RU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Мбит/сек</a:t>
          </a:r>
          <a:endParaRPr lang="ru-RU" sz="240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6B6CE6B4-1002-4950-9E69-815029F42A47}" type="parTrans" cxnId="{B7D270C8-F63E-479D-BF47-4430B4607E04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886A142-6AC7-4DC7-9B1D-7FFDCFBF39E7}" type="sibTrans" cxnId="{B7D270C8-F63E-479D-BF47-4430B4607E04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FAFEC49-D1E1-41A6-9C01-CE147F446642}">
      <dgm:prSet phldrT="[Текст]" custT="1"/>
      <dgm:spPr/>
      <dgm:t>
        <a:bodyPr/>
        <a:lstStyle/>
        <a:p>
          <a:r>
            <a:rPr lang="ru-RU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5,5 Гбит/сек</a:t>
          </a:r>
          <a:endParaRPr lang="ru-RU" sz="240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EB4301BC-1799-4B45-977B-150B0EFDD901}" type="parTrans" cxnId="{C3B3368B-5FE6-4EEA-938F-309D7EE6129B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32952D5-70BF-46B4-90D0-9E4B6C3A8F8B}" type="sibTrans" cxnId="{C3B3368B-5FE6-4EEA-938F-309D7EE6129B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1530FB2-D823-47A3-A816-3F2783B8D499}">
      <dgm:prSet phldrT="[Текст]" custT="1"/>
      <dgm:spPr/>
      <dgm:t>
        <a:bodyPr/>
        <a:lstStyle/>
        <a:p>
          <a:r>
            <a:rPr lang="en-US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2</a:t>
          </a:r>
          <a:r>
            <a:rPr lang="ru-RU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,7 Гбит/сек</a:t>
          </a:r>
          <a:endParaRPr lang="ru-RU" sz="240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9826C4D7-48AC-4FFB-9880-3F998F998061}" type="sibTrans" cxnId="{B854E6F3-F394-4585-8BAB-31E9DFDD8C81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C62FF9A-9592-468D-9212-AD4823FD5C3E}" type="parTrans" cxnId="{B854E6F3-F394-4585-8BAB-31E9DFDD8C81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E137657-3629-42B9-8DDF-FB108A755263}" type="pres">
      <dgm:prSet presAssocID="{DB2BD659-2353-4796-B164-B7CAB8245EF1}" presName="arrowDiagram" presStyleCnt="0">
        <dgm:presLayoutVars>
          <dgm:chMax val="5"/>
          <dgm:dir/>
          <dgm:resizeHandles val="exact"/>
        </dgm:presLayoutVars>
      </dgm:prSet>
      <dgm:spPr/>
    </dgm:pt>
    <dgm:pt modelId="{EADE839F-F576-4799-9005-527DE559E58A}" type="pres">
      <dgm:prSet presAssocID="{DB2BD659-2353-4796-B164-B7CAB8245EF1}" presName="arrow" presStyleLbl="bgShp" presStyleIdx="0" presStyleCnt="1" custLinFactNeighborY="-928"/>
      <dgm:spPr/>
      <dgm:t>
        <a:bodyPr/>
        <a:lstStyle/>
        <a:p>
          <a:endParaRPr lang="ru-RU"/>
        </a:p>
      </dgm:t>
    </dgm:pt>
    <dgm:pt modelId="{3D9C2D59-19C1-4873-964A-FD59A784B915}" type="pres">
      <dgm:prSet presAssocID="{DB2BD659-2353-4796-B164-B7CAB8245EF1}" presName="arrowDiagram5" presStyleCnt="0"/>
      <dgm:spPr/>
    </dgm:pt>
    <dgm:pt modelId="{EB6B33FD-CF59-45ED-B624-649938064F8B}" type="pres">
      <dgm:prSet presAssocID="{804F16DC-3C98-4ED6-A9E2-AB756928802A}" presName="bullet5a" presStyleLbl="node1" presStyleIdx="0" presStyleCnt="5"/>
      <dgm:spPr/>
    </dgm:pt>
    <dgm:pt modelId="{F9F0BE90-7306-41D0-9188-F426BCA9371C}" type="pres">
      <dgm:prSet presAssocID="{804F16DC-3C98-4ED6-A9E2-AB756928802A}" presName="textBox5a" presStyleLbl="revTx" presStyleIdx="0" presStyleCnt="5" custScaleX="162580" custScaleY="79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075E9-9410-401A-B2A3-0CB2E976A594}" type="pres">
      <dgm:prSet presAssocID="{7A315898-9C30-4CF5-B3AD-EAB5684950CB}" presName="bullet5b" presStyleLbl="node1" presStyleIdx="1" presStyleCnt="5"/>
      <dgm:spPr/>
    </dgm:pt>
    <dgm:pt modelId="{FFC26CC3-DE83-4B22-B853-98215D13E3F3}" type="pres">
      <dgm:prSet presAssocID="{7A315898-9C30-4CF5-B3AD-EAB5684950CB}" presName="textBox5b" presStyleLbl="revTx" presStyleIdx="1" presStyleCnt="5" custScaleX="141511" custScaleY="33349" custLinFactNeighborX="1413" custLinFactNeighborY="-21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9D1B5-E79E-4DAD-9D90-B65DB7FF1ACD}" type="pres">
      <dgm:prSet presAssocID="{DA9A84E4-362C-41C3-8B49-6E2999798E6E}" presName="bullet5c" presStyleLbl="node1" presStyleIdx="2" presStyleCnt="5"/>
      <dgm:spPr/>
    </dgm:pt>
    <dgm:pt modelId="{129CCB0B-9F8D-42F2-A1BC-9BE72C141CEF}" type="pres">
      <dgm:prSet presAssocID="{DA9A84E4-362C-41C3-8B49-6E2999798E6E}" presName="textBox5c" presStyleLbl="revTx" presStyleIdx="2" presStyleCnt="5" custScaleX="141744" custScaleY="16007" custLinFactNeighborX="-22907" custLinFactNeighborY="-33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446A8-E884-443E-A1C9-BC4B7251999D}" type="pres">
      <dgm:prSet presAssocID="{B1530FB2-D823-47A3-A816-3F2783B8D499}" presName="bullet5d" presStyleLbl="node1" presStyleIdx="3" presStyleCnt="5"/>
      <dgm:spPr/>
    </dgm:pt>
    <dgm:pt modelId="{98A71678-5AC8-4499-9139-A422332708B4}" type="pres">
      <dgm:prSet presAssocID="{B1530FB2-D823-47A3-A816-3F2783B8D499}" presName="textBox5d" presStyleLbl="revTx" presStyleIdx="3" presStyleCnt="5" custScaleX="113650" custScaleY="30428" custLinFactNeighborX="-13577" custLinFactNeighborY="-25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3437E-D180-4393-957B-98274FFDB1AF}" type="pres">
      <dgm:prSet presAssocID="{BFAFEC49-D1E1-41A6-9C01-CE147F446642}" presName="bullet5e" presStyleLbl="node1" presStyleIdx="4" presStyleCnt="5"/>
      <dgm:spPr/>
    </dgm:pt>
    <dgm:pt modelId="{150B3AE6-DBBC-4055-9C23-8E3AF2147EE9}" type="pres">
      <dgm:prSet presAssocID="{BFAFEC49-D1E1-41A6-9C01-CE147F446642}" presName="textBox5e" presStyleLbl="revTx" presStyleIdx="4" presStyleCnt="5" custScaleX="121024" custScaleY="33807" custLinFactNeighborX="-523" custLinFactNeighborY="-2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CDD314-E270-44D2-8A0C-28C520B030B8}" type="presOf" srcId="{DA9A84E4-362C-41C3-8B49-6E2999798E6E}" destId="{129CCB0B-9F8D-42F2-A1BC-9BE72C141CEF}" srcOrd="0" destOrd="0" presId="urn:microsoft.com/office/officeart/2005/8/layout/arrow2"/>
    <dgm:cxn modelId="{C3B3368B-5FE6-4EEA-938F-309D7EE6129B}" srcId="{DB2BD659-2353-4796-B164-B7CAB8245EF1}" destId="{BFAFEC49-D1E1-41A6-9C01-CE147F446642}" srcOrd="4" destOrd="0" parTransId="{EB4301BC-1799-4B45-977B-150B0EFDD901}" sibTransId="{F32952D5-70BF-46B4-90D0-9E4B6C3A8F8B}"/>
    <dgm:cxn modelId="{B21B462E-4D73-40FE-94D8-EB884F616740}" type="presOf" srcId="{7A315898-9C30-4CF5-B3AD-EAB5684950CB}" destId="{FFC26CC3-DE83-4B22-B853-98215D13E3F3}" srcOrd="0" destOrd="0" presId="urn:microsoft.com/office/officeart/2005/8/layout/arrow2"/>
    <dgm:cxn modelId="{1D88FC4B-AEA8-4FAE-911E-64CA995EA229}" srcId="{DB2BD659-2353-4796-B164-B7CAB8245EF1}" destId="{804F16DC-3C98-4ED6-A9E2-AB756928802A}" srcOrd="0" destOrd="0" parTransId="{FC336C92-604F-4197-ACE6-CA0681DA6829}" sibTransId="{91C02E3E-33C6-478A-BC39-CA111BC33A98}"/>
    <dgm:cxn modelId="{4EE23FA7-712F-4FCB-BEAE-D4A4EA0E8681}" type="presOf" srcId="{DB2BD659-2353-4796-B164-B7CAB8245EF1}" destId="{4E137657-3629-42B9-8DDF-FB108A755263}" srcOrd="0" destOrd="0" presId="urn:microsoft.com/office/officeart/2005/8/layout/arrow2"/>
    <dgm:cxn modelId="{B854E6F3-F394-4585-8BAB-31E9DFDD8C81}" srcId="{DB2BD659-2353-4796-B164-B7CAB8245EF1}" destId="{B1530FB2-D823-47A3-A816-3F2783B8D499}" srcOrd="3" destOrd="0" parTransId="{EC62FF9A-9592-468D-9212-AD4823FD5C3E}" sibTransId="{9826C4D7-48AC-4FFB-9880-3F998F998061}"/>
    <dgm:cxn modelId="{D1B56B9A-BBB4-431B-A233-7E8A011B844F}" type="presOf" srcId="{BFAFEC49-D1E1-41A6-9C01-CE147F446642}" destId="{150B3AE6-DBBC-4055-9C23-8E3AF2147EE9}" srcOrd="0" destOrd="0" presId="urn:microsoft.com/office/officeart/2005/8/layout/arrow2"/>
    <dgm:cxn modelId="{111929E5-710C-4AB9-9C00-463BD0D51990}" type="presOf" srcId="{B1530FB2-D823-47A3-A816-3F2783B8D499}" destId="{98A71678-5AC8-4499-9139-A422332708B4}" srcOrd="0" destOrd="0" presId="urn:microsoft.com/office/officeart/2005/8/layout/arrow2"/>
    <dgm:cxn modelId="{7FF59189-450A-4CB8-ABD0-727ECCCF81E1}" type="presOf" srcId="{804F16DC-3C98-4ED6-A9E2-AB756928802A}" destId="{F9F0BE90-7306-41D0-9188-F426BCA9371C}" srcOrd="0" destOrd="0" presId="urn:microsoft.com/office/officeart/2005/8/layout/arrow2"/>
    <dgm:cxn modelId="{6A8B21DA-31AD-4A53-B111-F410A44EF7EB}" srcId="{DB2BD659-2353-4796-B164-B7CAB8245EF1}" destId="{DA9A84E4-362C-41C3-8B49-6E2999798E6E}" srcOrd="2" destOrd="0" parTransId="{1E95DCFF-4E45-40B4-9F09-20AFC63831C5}" sibTransId="{0D412ADF-A506-493C-9132-4259D690CB7B}"/>
    <dgm:cxn modelId="{B7D270C8-F63E-479D-BF47-4430B4607E04}" srcId="{DB2BD659-2353-4796-B164-B7CAB8245EF1}" destId="{7A315898-9C30-4CF5-B3AD-EAB5684950CB}" srcOrd="1" destOrd="0" parTransId="{6B6CE6B4-1002-4950-9E69-815029F42A47}" sibTransId="{2886A142-6AC7-4DC7-9B1D-7FFDCFBF39E7}"/>
    <dgm:cxn modelId="{6FE14F1C-17D2-4007-B750-B6F85EB7ECBA}" type="presParOf" srcId="{4E137657-3629-42B9-8DDF-FB108A755263}" destId="{EADE839F-F576-4799-9005-527DE559E58A}" srcOrd="0" destOrd="0" presId="urn:microsoft.com/office/officeart/2005/8/layout/arrow2"/>
    <dgm:cxn modelId="{4540FD0A-FE38-4AF7-816D-DAC0B52D0416}" type="presParOf" srcId="{4E137657-3629-42B9-8DDF-FB108A755263}" destId="{3D9C2D59-19C1-4873-964A-FD59A784B915}" srcOrd="1" destOrd="0" presId="urn:microsoft.com/office/officeart/2005/8/layout/arrow2"/>
    <dgm:cxn modelId="{C9B5CC67-CA30-418D-943E-9516D76453B0}" type="presParOf" srcId="{3D9C2D59-19C1-4873-964A-FD59A784B915}" destId="{EB6B33FD-CF59-45ED-B624-649938064F8B}" srcOrd="0" destOrd="0" presId="urn:microsoft.com/office/officeart/2005/8/layout/arrow2"/>
    <dgm:cxn modelId="{20FEEEA4-1050-4AB0-B657-45D7F7BB142E}" type="presParOf" srcId="{3D9C2D59-19C1-4873-964A-FD59A784B915}" destId="{F9F0BE90-7306-41D0-9188-F426BCA9371C}" srcOrd="1" destOrd="0" presId="urn:microsoft.com/office/officeart/2005/8/layout/arrow2"/>
    <dgm:cxn modelId="{1B8BF7EB-B4F8-4542-9360-14A332165ECD}" type="presParOf" srcId="{3D9C2D59-19C1-4873-964A-FD59A784B915}" destId="{D83075E9-9410-401A-B2A3-0CB2E976A594}" srcOrd="2" destOrd="0" presId="urn:microsoft.com/office/officeart/2005/8/layout/arrow2"/>
    <dgm:cxn modelId="{FA2237F6-E213-4538-8131-B62779FC56A8}" type="presParOf" srcId="{3D9C2D59-19C1-4873-964A-FD59A784B915}" destId="{FFC26CC3-DE83-4B22-B853-98215D13E3F3}" srcOrd="3" destOrd="0" presId="urn:microsoft.com/office/officeart/2005/8/layout/arrow2"/>
    <dgm:cxn modelId="{11A1717C-69E1-407C-A071-98DD05D0F296}" type="presParOf" srcId="{3D9C2D59-19C1-4873-964A-FD59A784B915}" destId="{5849D1B5-E79E-4DAD-9D90-B65DB7FF1ACD}" srcOrd="4" destOrd="0" presId="urn:microsoft.com/office/officeart/2005/8/layout/arrow2"/>
    <dgm:cxn modelId="{8ABA570A-5729-4073-9E17-588C3F7D23CD}" type="presParOf" srcId="{3D9C2D59-19C1-4873-964A-FD59A784B915}" destId="{129CCB0B-9F8D-42F2-A1BC-9BE72C141CEF}" srcOrd="5" destOrd="0" presId="urn:microsoft.com/office/officeart/2005/8/layout/arrow2"/>
    <dgm:cxn modelId="{126F3537-29EA-4651-A3FB-077C60F2ADDA}" type="presParOf" srcId="{3D9C2D59-19C1-4873-964A-FD59A784B915}" destId="{8A1446A8-E884-443E-A1C9-BC4B7251999D}" srcOrd="6" destOrd="0" presId="urn:microsoft.com/office/officeart/2005/8/layout/arrow2"/>
    <dgm:cxn modelId="{A7AB8052-775E-428F-A773-2C473C09935F}" type="presParOf" srcId="{3D9C2D59-19C1-4873-964A-FD59A784B915}" destId="{98A71678-5AC8-4499-9139-A422332708B4}" srcOrd="7" destOrd="0" presId="urn:microsoft.com/office/officeart/2005/8/layout/arrow2"/>
    <dgm:cxn modelId="{4975CF23-F55A-4D37-8CD6-C33F5FD95741}" type="presParOf" srcId="{3D9C2D59-19C1-4873-964A-FD59A784B915}" destId="{2F83437E-D180-4393-957B-98274FFDB1AF}" srcOrd="8" destOrd="0" presId="urn:microsoft.com/office/officeart/2005/8/layout/arrow2"/>
    <dgm:cxn modelId="{C171E3DC-71D0-429D-BEF9-5589B6E81AC2}" type="presParOf" srcId="{3D9C2D59-19C1-4873-964A-FD59A784B915}" destId="{150B3AE6-DBBC-4055-9C23-8E3AF2147EE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DB8AD6-1C1D-461D-AE19-E0F8E7DF007E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4071DC3-B468-4F36-A89B-39F03131BBA9}">
      <dgm:prSet phldrT="[Текст]"/>
      <dgm:spPr>
        <a:solidFill>
          <a:srgbClr val="32597C"/>
        </a:solidFill>
      </dgm:spPr>
      <dgm:t>
        <a:bodyPr/>
        <a:lstStyle/>
        <a:p>
          <a:pPr algn="ctr"/>
          <a:r>
            <a:rPr lang="en-US" b="0" dirty="0" smtClean="0">
              <a:latin typeface="Roboto Condensed Regular"/>
              <a:cs typeface="Segoe UI" panose="020B0502040204020203" pitchFamily="34" charset="0"/>
            </a:rPr>
            <a:t>ViPNet IDS</a:t>
          </a:r>
          <a:endParaRPr lang="ru-RU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9871FA3-AD3C-488A-BCFB-AB5919128D39}" type="parTrans" cxnId="{B9F36FEA-3BD5-487B-8247-A7F0DF30FB35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8FE0510-E54E-43EC-9F01-E56DBFDB14CC}" type="sibTrans" cxnId="{B9F36FEA-3BD5-487B-8247-A7F0DF30FB35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088798E-7B5A-4C8D-8E32-F7A74C0DC91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1600" b="0" dirty="0" smtClean="0">
              <a:latin typeface="Roboto Condensed Regular"/>
              <a:cs typeface="Segoe UI" panose="020B0502040204020203" pitchFamily="34" charset="0"/>
            </a:rPr>
            <a:t>IDS VA</a:t>
          </a:r>
          <a:endParaRPr lang="ru-RU" sz="16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D4696F5-E89F-422C-B85A-6A3832008887}" type="parTrans" cxnId="{0D1AEAE9-FC7B-48A4-9EB6-55F974B6CD7F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9499A3B-6582-4958-A58E-C97AB0836D88}" type="sibTrans" cxnId="{0D1AEAE9-FC7B-48A4-9EB6-55F974B6CD7F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9BCABCC-5FF9-4814-AACF-3FF53472494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1800" b="0" dirty="0" smtClean="0">
              <a:latin typeface="Roboto Condensed Regular"/>
              <a:cs typeface="Segoe UI" panose="020B0502040204020203" pitchFamily="34" charset="0"/>
            </a:rPr>
            <a:t>IDS 100</a:t>
          </a:r>
        </a:p>
        <a:p>
          <a:pPr algn="l"/>
          <a:r>
            <a:rPr lang="en-US" sz="1800" b="0" dirty="0" smtClean="0">
              <a:latin typeface="Roboto Condensed Regular"/>
              <a:cs typeface="Segoe UI" panose="020B0502040204020203" pitchFamily="34" charset="0"/>
            </a:rPr>
            <a:t>IDS 1000 </a:t>
          </a:r>
        </a:p>
        <a:p>
          <a:pPr algn="l"/>
          <a:r>
            <a:rPr lang="en-US" sz="1800" b="0" dirty="0" smtClean="0">
              <a:latin typeface="Roboto Condensed Regular"/>
              <a:cs typeface="Segoe UI" panose="020B0502040204020203" pitchFamily="34" charset="0"/>
            </a:rPr>
            <a:t>IDS 2000 </a:t>
          </a:r>
        </a:p>
      </dgm:t>
    </dgm:pt>
    <dgm:pt modelId="{D1DE8C7C-D8FC-4285-BFFB-6FA2626872AD}" type="parTrans" cxnId="{BF7E239D-13C8-4444-BBEC-B59C5B0A0614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D49F47B-A067-4A85-86EE-ED83239DD3F7}" type="sibTrans" cxnId="{BF7E239D-13C8-4444-BBEC-B59C5B0A0614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9F5D1DE-B7AF-466C-9A5B-2F2711059ADC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b="0" dirty="0" smtClean="0">
              <a:latin typeface="Roboto Condensed Regular"/>
              <a:cs typeface="Segoe UI" panose="020B0502040204020203" pitchFamily="34" charset="0"/>
            </a:rPr>
            <a:t>Appliance</a:t>
          </a:r>
          <a:endParaRPr lang="ru-RU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89FD9FC-34F4-400C-AFDE-C0AE3036F8CD}" type="parTrans" cxnId="{D3FA7146-E79D-4A00-AECC-D358AB09CF8F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63FF0EE-0079-4380-83ED-84684B22E093}" type="sibTrans" cxnId="{D3FA7146-E79D-4A00-AECC-D358AB09CF8F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7BF3696-5586-44D1-93A9-AA8057D8AD9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400" b="0" dirty="0" smtClean="0">
              <a:latin typeface="Roboto Condensed Regular"/>
              <a:cs typeface="Segoe UI" panose="020B0502040204020203" pitchFamily="34" charset="0"/>
            </a:rPr>
            <a:t>SIEM Integration</a:t>
          </a:r>
          <a:endParaRPr lang="ru-RU" sz="11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7DD916D-9668-452E-ADC6-54D9411F6CB3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b="0" dirty="0" smtClean="0">
              <a:latin typeface="Roboto Condensed Regular"/>
              <a:cs typeface="Segoe UI" panose="020B0502040204020203" pitchFamily="34" charset="0"/>
            </a:rPr>
            <a:t>Signature and </a:t>
          </a:r>
          <a:r>
            <a:rPr lang="en-US" dirty="0" smtClean="0">
              <a:latin typeface="Roboto Condensed Regular"/>
              <a:cs typeface="Segoe UI" panose="020B0502040204020203" pitchFamily="34" charset="0"/>
            </a:rPr>
            <a:t>Heuristic</a:t>
          </a:r>
          <a:r>
            <a:rPr lang="en-US" b="0" dirty="0" smtClean="0">
              <a:latin typeface="Roboto Condensed Regular"/>
              <a:cs typeface="Segoe UI" panose="020B0502040204020203" pitchFamily="34" charset="0"/>
            </a:rPr>
            <a:t> analysis</a:t>
          </a:r>
          <a:endParaRPr lang="ru-RU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A50DDFF-7BC8-4B49-9CAB-D4058AC4D8F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000" b="0" dirty="0" smtClean="0">
              <a:latin typeface="Roboto Condensed Regular"/>
              <a:cs typeface="Segoe UI" panose="020B0502040204020203" pitchFamily="34" charset="0"/>
            </a:rPr>
            <a:t>Intrusion detection system </a:t>
          </a:r>
          <a:endParaRPr lang="ru-RU" sz="20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4F9383-2EB8-46B1-A8AE-F8EFE0505B55}" type="sibTrans" cxnId="{874B997C-C09C-4510-BE34-DAE9F2A45DC4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C54BD84-44AB-4D0C-813D-04AA44B9A1F7}" type="parTrans" cxnId="{874B997C-C09C-4510-BE34-DAE9F2A45DC4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158ED7C-F5D8-40F2-A0CA-10010C60D477}" type="sibTrans" cxnId="{EF156C02-E6E2-4E56-A4C9-4DE2172BABA4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4CF8F2E-89E1-4ED1-AFB0-240DD9643DA1}" type="parTrans" cxnId="{EF156C02-E6E2-4E56-A4C9-4DE2172BABA4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E757DB-B88A-407A-80C1-A6DCDE803CE5}" type="sibTrans" cxnId="{E9394E30-B7E0-4362-B602-AC6C9E346E6F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746B912-27C4-452C-8FCA-2249136D8828}" type="parTrans" cxnId="{E9394E30-B7E0-4362-B602-AC6C9E346E6F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98547C-AA0C-4DE5-BF21-760F9BE5C518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b="0" dirty="0" smtClean="0">
              <a:latin typeface="Roboto Condensed Regular"/>
              <a:cs typeface="Segoe UI" panose="020B0502040204020203" pitchFamily="34" charset="0"/>
            </a:rPr>
            <a:t>Events notification</a:t>
          </a:r>
          <a:endParaRPr lang="ru-RU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74B47C2-0BFC-4461-8A6D-BF9B02B53FE5}" type="parTrans" cxnId="{2CB2187F-F9F9-444A-BA49-6B2665075547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46C05CB-909F-41B2-983A-D3EE23CE14C2}" type="sibTrans" cxnId="{2CB2187F-F9F9-444A-BA49-6B2665075547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A6E043C-44CA-42AF-844A-5BB8B0770A2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300" b="0" dirty="0" smtClean="0">
              <a:latin typeface="Roboto Condensed Regular"/>
              <a:cs typeface="Segoe UI" panose="020B0502040204020203" pitchFamily="34" charset="0"/>
            </a:rPr>
            <a:t>Collection intrusion information</a:t>
          </a:r>
          <a:endParaRPr lang="ru-RU" sz="13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1387794-C029-456B-A9ED-09826B174DF4}" type="parTrans" cxnId="{31E65DF2-1E6A-4B46-973F-96BBDF78D9D6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540E5E-30D7-4739-84F7-9F90ADEE3A44}" type="sibTrans" cxnId="{31E65DF2-1E6A-4B46-973F-96BBDF78D9D6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E9C9207-537F-49DE-988B-1F43C9EB5CA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b="0" dirty="0" smtClean="0">
              <a:latin typeface="Roboto Condensed Regular"/>
              <a:cs typeface="Segoe UI" panose="020B0502040204020203" pitchFamily="34" charset="0"/>
            </a:rPr>
            <a:t>Virtual appliance</a:t>
          </a:r>
        </a:p>
      </dgm:t>
    </dgm:pt>
    <dgm:pt modelId="{ECA0F010-82CF-489E-9687-48A723E203BD}" type="parTrans" cxnId="{F0F2A9BA-F018-44EA-BC09-65F8B79DA94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9EEBC76-1DEA-4C3E-AB5A-21787E6486EE}" type="sibTrans" cxnId="{F0F2A9BA-F018-44EA-BC09-65F8B79DA94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73BBB8-9F7B-4FF2-A972-0F8301A2263F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400" b="0" dirty="0" smtClean="0">
              <a:latin typeface="Roboto Condensed Regular"/>
              <a:cs typeface="Segoe UI" panose="020B0502040204020203" pitchFamily="34" charset="0"/>
            </a:rPr>
            <a:t>Details</a:t>
          </a:r>
          <a:endParaRPr lang="ru-RU" sz="2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5B5EDFE-886B-4F6B-AB25-973ABD7ECBD8}" type="sibTrans" cxnId="{EC63EFBC-54BD-404E-9751-CB9E64C48E0C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2ACF1C4-7F18-4306-BFA3-3B799A9D2C79}" type="parTrans" cxnId="{EC63EFBC-54BD-404E-9751-CB9E64C48E0C}">
      <dgm:prSet/>
      <dgm:spPr/>
      <dgm:t>
        <a:bodyPr/>
        <a:lstStyle/>
        <a:p>
          <a:endParaRPr lang="ru-RU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4E61425-B8FF-4F16-9F22-7FEC3E47B27D}" type="pres">
      <dgm:prSet presAssocID="{09DB8AD6-1C1D-461D-AE19-E0F8E7DF00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E407F7-FE70-44D8-BC83-FDBC98FDA2E9}" type="pres">
      <dgm:prSet presAssocID="{E4071DC3-B468-4F36-A89B-39F03131BBA9}" presName="vertOne" presStyleCnt="0"/>
      <dgm:spPr/>
      <dgm:t>
        <a:bodyPr/>
        <a:lstStyle/>
        <a:p>
          <a:endParaRPr lang="ru-RU"/>
        </a:p>
      </dgm:t>
    </dgm:pt>
    <dgm:pt modelId="{32C5B17D-34F3-4C3D-B5E6-A7B95D2D9944}" type="pres">
      <dgm:prSet presAssocID="{E4071DC3-B468-4F36-A89B-39F03131BBA9}" presName="txOne" presStyleLbl="node0" presStyleIdx="0" presStyleCnt="1" custLinFactNeighborX="-27" custLinFactNeighborY="-1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0FEE61-9492-46A8-95CB-34A9FD4D68B3}" type="pres">
      <dgm:prSet presAssocID="{E4071DC3-B468-4F36-A89B-39F03131BBA9}" presName="parTransOne" presStyleCnt="0"/>
      <dgm:spPr/>
      <dgm:t>
        <a:bodyPr/>
        <a:lstStyle/>
        <a:p>
          <a:endParaRPr lang="ru-RU"/>
        </a:p>
      </dgm:t>
    </dgm:pt>
    <dgm:pt modelId="{9D75B40E-8864-45F7-B9E9-4D6DA2C88D12}" type="pres">
      <dgm:prSet presAssocID="{E4071DC3-B468-4F36-A89B-39F03131BBA9}" presName="horzOne" presStyleCnt="0"/>
      <dgm:spPr/>
      <dgm:t>
        <a:bodyPr/>
        <a:lstStyle/>
        <a:p>
          <a:endParaRPr lang="ru-RU"/>
        </a:p>
      </dgm:t>
    </dgm:pt>
    <dgm:pt modelId="{1A4A1309-1EA0-4E90-9DEA-40E97D4DD5DB}" type="pres">
      <dgm:prSet presAssocID="{0673BBB8-9F7B-4FF2-A972-0F8301A2263F}" presName="vertTwo" presStyleCnt="0"/>
      <dgm:spPr/>
      <dgm:t>
        <a:bodyPr/>
        <a:lstStyle/>
        <a:p>
          <a:endParaRPr lang="ru-RU"/>
        </a:p>
      </dgm:t>
    </dgm:pt>
    <dgm:pt modelId="{CEBACED9-0566-443A-9CAF-3930F5F155B2}" type="pres">
      <dgm:prSet presAssocID="{0673BBB8-9F7B-4FF2-A972-0F8301A2263F}" presName="txTwo" presStyleLbl="node2" presStyleIdx="0" presStyleCnt="3" custLinFactNeighborX="-42" custLinFactNeighborY="-1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250B47-E946-4309-9145-E2F33CFE7C67}" type="pres">
      <dgm:prSet presAssocID="{0673BBB8-9F7B-4FF2-A972-0F8301A2263F}" presName="parTransTwo" presStyleCnt="0"/>
      <dgm:spPr/>
      <dgm:t>
        <a:bodyPr/>
        <a:lstStyle/>
        <a:p>
          <a:endParaRPr lang="ru-RU"/>
        </a:p>
      </dgm:t>
    </dgm:pt>
    <dgm:pt modelId="{31B0D395-D2F3-4D95-8F45-EC7661904869}" type="pres">
      <dgm:prSet presAssocID="{0673BBB8-9F7B-4FF2-A972-0F8301A2263F}" presName="horzTwo" presStyleCnt="0"/>
      <dgm:spPr/>
      <dgm:t>
        <a:bodyPr/>
        <a:lstStyle/>
        <a:p>
          <a:endParaRPr lang="ru-RU"/>
        </a:p>
      </dgm:t>
    </dgm:pt>
    <dgm:pt modelId="{0EACCC15-FC1F-40E2-8157-C3F020A16BF8}" type="pres">
      <dgm:prSet presAssocID="{9A50DDFF-7BC8-4B49-9CAB-D4058AC4D8FD}" presName="vertThree" presStyleCnt="0"/>
      <dgm:spPr/>
      <dgm:t>
        <a:bodyPr/>
        <a:lstStyle/>
        <a:p>
          <a:endParaRPr lang="ru-RU"/>
        </a:p>
      </dgm:t>
    </dgm:pt>
    <dgm:pt modelId="{679F6C80-6164-45F1-A1AA-E7CD19F9FAD4}" type="pres">
      <dgm:prSet presAssocID="{9A50DDFF-7BC8-4B49-9CAB-D4058AC4D8FD}" presName="txThree" presStyleLbl="node3" presStyleIdx="0" presStyleCnt="3" custLinFactNeighborX="-42" custLinFactNeighborY="-1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63D249-29F2-48D3-996D-BFB2B4F34C4D}" type="pres">
      <dgm:prSet presAssocID="{9A50DDFF-7BC8-4B49-9CAB-D4058AC4D8FD}" presName="parTransThree" presStyleCnt="0"/>
      <dgm:spPr/>
      <dgm:t>
        <a:bodyPr/>
        <a:lstStyle/>
        <a:p>
          <a:endParaRPr lang="ru-RU"/>
        </a:p>
      </dgm:t>
    </dgm:pt>
    <dgm:pt modelId="{C51591AA-0C9F-4D12-92F8-C2C08FA9E165}" type="pres">
      <dgm:prSet presAssocID="{9A50DDFF-7BC8-4B49-9CAB-D4058AC4D8FD}" presName="horzThree" presStyleCnt="0"/>
      <dgm:spPr/>
      <dgm:t>
        <a:bodyPr/>
        <a:lstStyle/>
        <a:p>
          <a:endParaRPr lang="ru-RU"/>
        </a:p>
      </dgm:t>
    </dgm:pt>
    <dgm:pt modelId="{F4EADB68-E804-4342-B9BA-19056A8A61B3}" type="pres">
      <dgm:prSet presAssocID="{97DD916D-9668-452E-ADC6-54D9411F6CB3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C23CA-82C6-4DC5-AB1E-24E51F6A88C0}" type="pres">
      <dgm:prSet presAssocID="{97DD916D-9668-452E-ADC6-54D9411F6CB3}" presName="txFour" presStyleLbl="node4" presStyleIdx="0" presStyleCnt="4" custLinFactNeighborX="-170" custLinFactNeighborY="-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EA2C9A-6BE2-439A-9D7E-8F558CEEC88C}" type="pres">
      <dgm:prSet presAssocID="{97DD916D-9668-452E-ADC6-54D9411F6CB3}" presName="horzFour" presStyleCnt="0"/>
      <dgm:spPr/>
      <dgm:t>
        <a:bodyPr/>
        <a:lstStyle/>
        <a:p>
          <a:endParaRPr lang="ru-RU"/>
        </a:p>
      </dgm:t>
    </dgm:pt>
    <dgm:pt modelId="{59073B21-7303-499B-B288-C92C802A227F}" type="pres">
      <dgm:prSet presAssocID="{4F4F9383-2EB8-46B1-A8AE-F8EFE0505B55}" presName="sibSpaceFour" presStyleCnt="0"/>
      <dgm:spPr/>
      <dgm:t>
        <a:bodyPr/>
        <a:lstStyle/>
        <a:p>
          <a:endParaRPr lang="ru-RU"/>
        </a:p>
      </dgm:t>
    </dgm:pt>
    <dgm:pt modelId="{C2AE17CD-9E3E-404F-9226-5561AC7CE175}" type="pres">
      <dgm:prSet presAssocID="{4798547C-AA0C-4DE5-BF21-760F9BE5C518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BFA0AF-A18D-4634-BD7B-9521897D546A}" type="pres">
      <dgm:prSet presAssocID="{4798547C-AA0C-4DE5-BF21-760F9BE5C518}" presName="txFour" presStyleLbl="node4" presStyleIdx="1" presStyleCnt="4" custLinFactNeighborX="-170" custLinFactNeighborY="-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C2013B-971D-4ECD-A67F-80E06F66BAD9}" type="pres">
      <dgm:prSet presAssocID="{4798547C-AA0C-4DE5-BF21-760F9BE5C518}" presName="horzFour" presStyleCnt="0"/>
      <dgm:spPr/>
      <dgm:t>
        <a:bodyPr/>
        <a:lstStyle/>
        <a:p>
          <a:endParaRPr lang="ru-RU"/>
        </a:p>
      </dgm:t>
    </dgm:pt>
    <dgm:pt modelId="{266A0CBB-0B02-4FCA-9908-B7AA41CB0C92}" type="pres">
      <dgm:prSet presAssocID="{846C05CB-909F-41B2-983A-D3EE23CE14C2}" presName="sibSpaceFour" presStyleCnt="0"/>
      <dgm:spPr/>
      <dgm:t>
        <a:bodyPr/>
        <a:lstStyle/>
        <a:p>
          <a:endParaRPr lang="ru-RU"/>
        </a:p>
      </dgm:t>
    </dgm:pt>
    <dgm:pt modelId="{2A9A144B-B220-45ED-9368-73ECCB0ABCBE}" type="pres">
      <dgm:prSet presAssocID="{5A6E043C-44CA-42AF-844A-5BB8B0770A2B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4934F8-B6FA-4E95-AD38-25A810B77D3C}" type="pres">
      <dgm:prSet presAssocID="{5A6E043C-44CA-42AF-844A-5BB8B0770A2B}" presName="txFour" presStyleLbl="node4" presStyleIdx="2" presStyleCnt="4" custLinFactNeighborX="-170" custLinFactNeighborY="-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0AA8C6-9CAE-4CD8-861F-EA5F6898EC7A}" type="pres">
      <dgm:prSet presAssocID="{5A6E043C-44CA-42AF-844A-5BB8B0770A2B}" presName="horzFour" presStyleCnt="0"/>
      <dgm:spPr/>
      <dgm:t>
        <a:bodyPr/>
        <a:lstStyle/>
        <a:p>
          <a:endParaRPr lang="ru-RU"/>
        </a:p>
      </dgm:t>
    </dgm:pt>
    <dgm:pt modelId="{5786E778-9EA6-42BF-B1D6-7222AE177952}" type="pres">
      <dgm:prSet presAssocID="{15540E5E-30D7-4739-84F7-9F90ADEE3A44}" presName="sibSpaceFour" presStyleCnt="0"/>
      <dgm:spPr/>
      <dgm:t>
        <a:bodyPr/>
        <a:lstStyle/>
        <a:p>
          <a:endParaRPr lang="ru-RU"/>
        </a:p>
      </dgm:t>
    </dgm:pt>
    <dgm:pt modelId="{21148A45-118A-47D8-8CF9-2041A8130564}" type="pres">
      <dgm:prSet presAssocID="{D7BF3696-5586-44D1-93A9-AA8057D8AD9B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6FB2F8-466D-4E56-A364-283861F215E1}" type="pres">
      <dgm:prSet presAssocID="{D7BF3696-5586-44D1-93A9-AA8057D8AD9B}" presName="txFour" presStyleLbl="node4" presStyleIdx="3" presStyleCnt="4" custLinFactNeighborX="-170" custLinFactNeighborY="-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F2918A-5331-485B-A3D3-9C4D673920A4}" type="pres">
      <dgm:prSet presAssocID="{D7BF3696-5586-44D1-93A9-AA8057D8AD9B}" presName="horzFour" presStyleCnt="0"/>
      <dgm:spPr/>
      <dgm:t>
        <a:bodyPr/>
        <a:lstStyle/>
        <a:p>
          <a:endParaRPr lang="ru-RU"/>
        </a:p>
      </dgm:t>
    </dgm:pt>
    <dgm:pt modelId="{FE503A69-B3C6-4700-A99C-71338EDA1E04}" type="pres">
      <dgm:prSet presAssocID="{65B5EDFE-886B-4F6B-AB25-973ABD7ECBD8}" presName="sibSpaceTwo" presStyleCnt="0"/>
      <dgm:spPr/>
      <dgm:t>
        <a:bodyPr/>
        <a:lstStyle/>
        <a:p>
          <a:endParaRPr lang="ru-RU"/>
        </a:p>
      </dgm:t>
    </dgm:pt>
    <dgm:pt modelId="{F5B31C45-D4D5-4883-9A87-F90F2B67108C}" type="pres">
      <dgm:prSet presAssocID="{F9F5D1DE-B7AF-466C-9A5B-2F2711059ADC}" presName="vertTwo" presStyleCnt="0"/>
      <dgm:spPr/>
      <dgm:t>
        <a:bodyPr/>
        <a:lstStyle/>
        <a:p>
          <a:endParaRPr lang="ru-RU"/>
        </a:p>
      </dgm:t>
    </dgm:pt>
    <dgm:pt modelId="{D4CBD1C8-95B0-44A9-A10A-372B73214956}" type="pres">
      <dgm:prSet presAssocID="{F9F5D1DE-B7AF-466C-9A5B-2F2711059AD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329E5A-BC6E-48D9-8993-ED9C9FED144A}" type="pres">
      <dgm:prSet presAssocID="{F9F5D1DE-B7AF-466C-9A5B-2F2711059ADC}" presName="parTransTwo" presStyleCnt="0"/>
      <dgm:spPr/>
      <dgm:t>
        <a:bodyPr/>
        <a:lstStyle/>
        <a:p>
          <a:endParaRPr lang="ru-RU"/>
        </a:p>
      </dgm:t>
    </dgm:pt>
    <dgm:pt modelId="{67CF7DC0-1931-442E-9B16-33A06E4AE478}" type="pres">
      <dgm:prSet presAssocID="{F9F5D1DE-B7AF-466C-9A5B-2F2711059ADC}" presName="horzTwo" presStyleCnt="0"/>
      <dgm:spPr/>
      <dgm:t>
        <a:bodyPr/>
        <a:lstStyle/>
        <a:p>
          <a:endParaRPr lang="ru-RU"/>
        </a:p>
      </dgm:t>
    </dgm:pt>
    <dgm:pt modelId="{528EB926-9CBC-4AE1-B60D-FB559A69D69B}" type="pres">
      <dgm:prSet presAssocID="{89BCABCC-5FF9-4814-AACF-3FF534724948}" presName="vertThree" presStyleCnt="0"/>
      <dgm:spPr/>
      <dgm:t>
        <a:bodyPr/>
        <a:lstStyle/>
        <a:p>
          <a:endParaRPr lang="ru-RU"/>
        </a:p>
      </dgm:t>
    </dgm:pt>
    <dgm:pt modelId="{22C75995-AD8A-48A3-BF99-129811423C49}" type="pres">
      <dgm:prSet presAssocID="{89BCABCC-5FF9-4814-AACF-3FF534724948}" presName="txThree" presStyleLbl="node3" presStyleIdx="1" presStyleCnt="3" custScaleY="202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C6B67-AAD8-4D05-857D-E891B1E03469}" type="pres">
      <dgm:prSet presAssocID="{89BCABCC-5FF9-4814-AACF-3FF534724948}" presName="horzThree" presStyleCnt="0"/>
      <dgm:spPr/>
      <dgm:t>
        <a:bodyPr/>
        <a:lstStyle/>
        <a:p>
          <a:endParaRPr lang="ru-RU"/>
        </a:p>
      </dgm:t>
    </dgm:pt>
    <dgm:pt modelId="{AD9E3075-0A4A-42FB-9537-E17A022AFBA6}" type="pres">
      <dgm:prSet presAssocID="{263FF0EE-0079-4380-83ED-84684B22E093}" presName="sibSpaceTwo" presStyleCnt="0"/>
      <dgm:spPr/>
      <dgm:t>
        <a:bodyPr/>
        <a:lstStyle/>
        <a:p>
          <a:endParaRPr lang="ru-RU"/>
        </a:p>
      </dgm:t>
    </dgm:pt>
    <dgm:pt modelId="{6F1A090F-807D-430E-A171-462038C1CC97}" type="pres">
      <dgm:prSet presAssocID="{BE9C9207-537F-49DE-988B-1F43C9EB5CA2}" presName="vertTwo" presStyleCnt="0"/>
      <dgm:spPr/>
      <dgm:t>
        <a:bodyPr/>
        <a:lstStyle/>
        <a:p>
          <a:endParaRPr lang="ru-RU"/>
        </a:p>
      </dgm:t>
    </dgm:pt>
    <dgm:pt modelId="{A5DAB826-DE36-4E8F-BFCF-EFFC0471CA25}" type="pres">
      <dgm:prSet presAssocID="{BE9C9207-537F-49DE-988B-1F43C9EB5CA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298A3C-81B6-4BCE-9695-E1CB1A33DE22}" type="pres">
      <dgm:prSet presAssocID="{BE9C9207-537F-49DE-988B-1F43C9EB5CA2}" presName="parTransTwo" presStyleCnt="0"/>
      <dgm:spPr/>
      <dgm:t>
        <a:bodyPr/>
        <a:lstStyle/>
        <a:p>
          <a:endParaRPr lang="ru-RU"/>
        </a:p>
      </dgm:t>
    </dgm:pt>
    <dgm:pt modelId="{D0F8D0E9-A8E4-4BED-AC51-DD974DB34F7A}" type="pres">
      <dgm:prSet presAssocID="{BE9C9207-537F-49DE-988B-1F43C9EB5CA2}" presName="horzTwo" presStyleCnt="0"/>
      <dgm:spPr/>
      <dgm:t>
        <a:bodyPr/>
        <a:lstStyle/>
        <a:p>
          <a:endParaRPr lang="ru-RU"/>
        </a:p>
      </dgm:t>
    </dgm:pt>
    <dgm:pt modelId="{319E5A3E-B1C2-4D52-AE4A-4E72048AFD0F}" type="pres">
      <dgm:prSet presAssocID="{B088798E-7B5A-4C8D-8E32-F7A74C0DC913}" presName="vertThree" presStyleCnt="0"/>
      <dgm:spPr/>
      <dgm:t>
        <a:bodyPr/>
        <a:lstStyle/>
        <a:p>
          <a:endParaRPr lang="ru-RU"/>
        </a:p>
      </dgm:t>
    </dgm:pt>
    <dgm:pt modelId="{5C2CEA7F-3F2C-4311-90D9-9DBD873D4E5E}" type="pres">
      <dgm:prSet presAssocID="{B088798E-7B5A-4C8D-8E32-F7A74C0DC913}" presName="txThree" presStyleLbl="node3" presStyleIdx="2" presStyleCnt="3" custScaleY="206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6069F-0FFF-41ED-A29E-504CC1A0DDD0}" type="pres">
      <dgm:prSet presAssocID="{B088798E-7B5A-4C8D-8E32-F7A74C0DC913}" presName="horzThree" presStyleCnt="0"/>
      <dgm:spPr/>
      <dgm:t>
        <a:bodyPr/>
        <a:lstStyle/>
        <a:p>
          <a:endParaRPr lang="ru-RU"/>
        </a:p>
      </dgm:t>
    </dgm:pt>
  </dgm:ptLst>
  <dgm:cxnLst>
    <dgm:cxn modelId="{F0F2A9BA-F018-44EA-BC09-65F8B79DA948}" srcId="{E4071DC3-B468-4F36-A89B-39F03131BBA9}" destId="{BE9C9207-537F-49DE-988B-1F43C9EB5CA2}" srcOrd="2" destOrd="0" parTransId="{ECA0F010-82CF-489E-9687-48A723E203BD}" sibTransId="{39EEBC76-1DEA-4C3E-AB5A-21787E6486EE}"/>
    <dgm:cxn modelId="{B5DA8E13-F413-4B9C-BA8A-0FFCDDDEC3C0}" type="presOf" srcId="{97DD916D-9668-452E-ADC6-54D9411F6CB3}" destId="{A13C23CA-82C6-4DC5-AB1E-24E51F6A88C0}" srcOrd="0" destOrd="0" presId="urn:microsoft.com/office/officeart/2005/8/layout/hierarchy4"/>
    <dgm:cxn modelId="{D3FA7146-E79D-4A00-AECC-D358AB09CF8F}" srcId="{E4071DC3-B468-4F36-A89B-39F03131BBA9}" destId="{F9F5D1DE-B7AF-466C-9A5B-2F2711059ADC}" srcOrd="1" destOrd="0" parTransId="{C89FD9FC-34F4-400C-AFDE-C0AE3036F8CD}" sibTransId="{263FF0EE-0079-4380-83ED-84684B22E093}"/>
    <dgm:cxn modelId="{EC63EFBC-54BD-404E-9751-CB9E64C48E0C}" srcId="{E4071DC3-B468-4F36-A89B-39F03131BBA9}" destId="{0673BBB8-9F7B-4FF2-A972-0F8301A2263F}" srcOrd="0" destOrd="0" parTransId="{F2ACF1C4-7F18-4306-BFA3-3B799A9D2C79}" sibTransId="{65B5EDFE-886B-4F6B-AB25-973ABD7ECBD8}"/>
    <dgm:cxn modelId="{31E65DF2-1E6A-4B46-973F-96BBDF78D9D6}" srcId="{9A50DDFF-7BC8-4B49-9CAB-D4058AC4D8FD}" destId="{5A6E043C-44CA-42AF-844A-5BB8B0770A2B}" srcOrd="2" destOrd="0" parTransId="{11387794-C029-456B-A9ED-09826B174DF4}" sibTransId="{15540E5E-30D7-4739-84F7-9F90ADEE3A44}"/>
    <dgm:cxn modelId="{A568C474-1539-4884-AC26-6C088F5B429B}" type="presOf" srcId="{F9F5D1DE-B7AF-466C-9A5B-2F2711059ADC}" destId="{D4CBD1C8-95B0-44A9-A10A-372B73214956}" srcOrd="0" destOrd="0" presId="urn:microsoft.com/office/officeart/2005/8/layout/hierarchy4"/>
    <dgm:cxn modelId="{0668DAE3-EF03-40EC-BADD-C72DC267D973}" type="presOf" srcId="{09DB8AD6-1C1D-461D-AE19-E0F8E7DF007E}" destId="{54E61425-B8FF-4F16-9F22-7FEC3E47B27D}" srcOrd="0" destOrd="0" presId="urn:microsoft.com/office/officeart/2005/8/layout/hierarchy4"/>
    <dgm:cxn modelId="{EF156C02-E6E2-4E56-A4C9-4DE2172BABA4}" srcId="{9A50DDFF-7BC8-4B49-9CAB-D4058AC4D8FD}" destId="{D7BF3696-5586-44D1-93A9-AA8057D8AD9B}" srcOrd="3" destOrd="0" parTransId="{94CF8F2E-89E1-4ED1-AFB0-240DD9643DA1}" sibTransId="{4158ED7C-F5D8-40F2-A0CA-10010C60D477}"/>
    <dgm:cxn modelId="{5DC56B26-401B-40F4-84C2-DF5A11D6CAF6}" type="presOf" srcId="{4798547C-AA0C-4DE5-BF21-760F9BE5C518}" destId="{8FBFA0AF-A18D-4634-BD7B-9521897D546A}" srcOrd="0" destOrd="0" presId="urn:microsoft.com/office/officeart/2005/8/layout/hierarchy4"/>
    <dgm:cxn modelId="{E9394E30-B7E0-4362-B602-AC6C9E346E6F}" srcId="{0673BBB8-9F7B-4FF2-A972-0F8301A2263F}" destId="{9A50DDFF-7BC8-4B49-9CAB-D4058AC4D8FD}" srcOrd="0" destOrd="0" parTransId="{A746B912-27C4-452C-8FCA-2249136D8828}" sibTransId="{E2E757DB-B88A-407A-80C1-A6DCDE803CE5}"/>
    <dgm:cxn modelId="{21562269-BECF-4362-8F4E-1F498D5C093A}" type="presOf" srcId="{BE9C9207-537F-49DE-988B-1F43C9EB5CA2}" destId="{A5DAB826-DE36-4E8F-BFCF-EFFC0471CA25}" srcOrd="0" destOrd="0" presId="urn:microsoft.com/office/officeart/2005/8/layout/hierarchy4"/>
    <dgm:cxn modelId="{0D1AEAE9-FC7B-48A4-9EB6-55F974B6CD7F}" srcId="{BE9C9207-537F-49DE-988B-1F43C9EB5CA2}" destId="{B088798E-7B5A-4C8D-8E32-F7A74C0DC913}" srcOrd="0" destOrd="0" parTransId="{3D4696F5-E89F-422C-B85A-6A3832008887}" sibTransId="{99499A3B-6582-4958-A58E-C97AB0836D88}"/>
    <dgm:cxn modelId="{BC7D67F8-4905-458E-B06E-71D66F284115}" type="presOf" srcId="{E4071DC3-B468-4F36-A89B-39F03131BBA9}" destId="{32C5B17D-34F3-4C3D-B5E6-A7B95D2D9944}" srcOrd="0" destOrd="0" presId="urn:microsoft.com/office/officeart/2005/8/layout/hierarchy4"/>
    <dgm:cxn modelId="{BF7E239D-13C8-4444-BBEC-B59C5B0A0614}" srcId="{F9F5D1DE-B7AF-466C-9A5B-2F2711059ADC}" destId="{89BCABCC-5FF9-4814-AACF-3FF534724948}" srcOrd="0" destOrd="0" parTransId="{D1DE8C7C-D8FC-4285-BFFB-6FA2626872AD}" sibTransId="{9D49F47B-A067-4A85-86EE-ED83239DD3F7}"/>
    <dgm:cxn modelId="{ADB0EA15-D096-462E-9B10-ED8A0DA10993}" type="presOf" srcId="{5A6E043C-44CA-42AF-844A-5BB8B0770A2B}" destId="{F74934F8-B6FA-4E95-AD38-25A810B77D3C}" srcOrd="0" destOrd="0" presId="urn:microsoft.com/office/officeart/2005/8/layout/hierarchy4"/>
    <dgm:cxn modelId="{2CB2187F-F9F9-444A-BA49-6B2665075547}" srcId="{9A50DDFF-7BC8-4B49-9CAB-D4058AC4D8FD}" destId="{4798547C-AA0C-4DE5-BF21-760F9BE5C518}" srcOrd="1" destOrd="0" parTransId="{C74B47C2-0BFC-4461-8A6D-BF9B02B53FE5}" sibTransId="{846C05CB-909F-41B2-983A-D3EE23CE14C2}"/>
    <dgm:cxn modelId="{874B997C-C09C-4510-BE34-DAE9F2A45DC4}" srcId="{9A50DDFF-7BC8-4B49-9CAB-D4058AC4D8FD}" destId="{97DD916D-9668-452E-ADC6-54D9411F6CB3}" srcOrd="0" destOrd="0" parTransId="{0C54BD84-44AB-4D0C-813D-04AA44B9A1F7}" sibTransId="{4F4F9383-2EB8-46B1-A8AE-F8EFE0505B55}"/>
    <dgm:cxn modelId="{A9A2575B-83C5-46C4-BB94-87FD3C3A2675}" type="presOf" srcId="{D7BF3696-5586-44D1-93A9-AA8057D8AD9B}" destId="{E16FB2F8-466D-4E56-A364-283861F215E1}" srcOrd="0" destOrd="0" presId="urn:microsoft.com/office/officeart/2005/8/layout/hierarchy4"/>
    <dgm:cxn modelId="{FE4B732B-7AA7-4420-BD09-31AD22EB014A}" type="presOf" srcId="{89BCABCC-5FF9-4814-AACF-3FF534724948}" destId="{22C75995-AD8A-48A3-BF99-129811423C49}" srcOrd="0" destOrd="0" presId="urn:microsoft.com/office/officeart/2005/8/layout/hierarchy4"/>
    <dgm:cxn modelId="{B9F36FEA-3BD5-487B-8247-A7F0DF30FB35}" srcId="{09DB8AD6-1C1D-461D-AE19-E0F8E7DF007E}" destId="{E4071DC3-B468-4F36-A89B-39F03131BBA9}" srcOrd="0" destOrd="0" parTransId="{E9871FA3-AD3C-488A-BCFB-AB5919128D39}" sibTransId="{E8FE0510-E54E-43EC-9F01-E56DBFDB14CC}"/>
    <dgm:cxn modelId="{2F3199C7-FB10-41BE-8AF0-B9336EC48862}" type="presOf" srcId="{B088798E-7B5A-4C8D-8E32-F7A74C0DC913}" destId="{5C2CEA7F-3F2C-4311-90D9-9DBD873D4E5E}" srcOrd="0" destOrd="0" presId="urn:microsoft.com/office/officeart/2005/8/layout/hierarchy4"/>
    <dgm:cxn modelId="{44126185-EE76-4C64-A4C4-4F18922643DB}" type="presOf" srcId="{0673BBB8-9F7B-4FF2-A972-0F8301A2263F}" destId="{CEBACED9-0566-443A-9CAF-3930F5F155B2}" srcOrd="0" destOrd="0" presId="urn:microsoft.com/office/officeart/2005/8/layout/hierarchy4"/>
    <dgm:cxn modelId="{CEC08D99-4BC8-47F7-A308-0484C77ECF36}" type="presOf" srcId="{9A50DDFF-7BC8-4B49-9CAB-D4058AC4D8FD}" destId="{679F6C80-6164-45F1-A1AA-E7CD19F9FAD4}" srcOrd="0" destOrd="0" presId="urn:microsoft.com/office/officeart/2005/8/layout/hierarchy4"/>
    <dgm:cxn modelId="{2D494DBD-415B-496F-B961-30CE1767D402}" type="presParOf" srcId="{54E61425-B8FF-4F16-9F22-7FEC3E47B27D}" destId="{81E407F7-FE70-44D8-BC83-FDBC98FDA2E9}" srcOrd="0" destOrd="0" presId="urn:microsoft.com/office/officeart/2005/8/layout/hierarchy4"/>
    <dgm:cxn modelId="{0242C849-20A7-447F-9CB1-E70A4D8F4AA8}" type="presParOf" srcId="{81E407F7-FE70-44D8-BC83-FDBC98FDA2E9}" destId="{32C5B17D-34F3-4C3D-B5E6-A7B95D2D9944}" srcOrd="0" destOrd="0" presId="urn:microsoft.com/office/officeart/2005/8/layout/hierarchy4"/>
    <dgm:cxn modelId="{0338A649-9FA7-4535-AEFE-C535AFCA2BF3}" type="presParOf" srcId="{81E407F7-FE70-44D8-BC83-FDBC98FDA2E9}" destId="{8C0FEE61-9492-46A8-95CB-34A9FD4D68B3}" srcOrd="1" destOrd="0" presId="urn:microsoft.com/office/officeart/2005/8/layout/hierarchy4"/>
    <dgm:cxn modelId="{810CDC3B-3197-456C-BA70-B932D9570D51}" type="presParOf" srcId="{81E407F7-FE70-44D8-BC83-FDBC98FDA2E9}" destId="{9D75B40E-8864-45F7-B9E9-4D6DA2C88D12}" srcOrd="2" destOrd="0" presId="urn:microsoft.com/office/officeart/2005/8/layout/hierarchy4"/>
    <dgm:cxn modelId="{12DA619D-DACB-4879-9B99-B3FC37EC633C}" type="presParOf" srcId="{9D75B40E-8864-45F7-B9E9-4D6DA2C88D12}" destId="{1A4A1309-1EA0-4E90-9DEA-40E97D4DD5DB}" srcOrd="0" destOrd="0" presId="urn:microsoft.com/office/officeart/2005/8/layout/hierarchy4"/>
    <dgm:cxn modelId="{6476BF6D-8395-4E41-8846-21F05ADCCD47}" type="presParOf" srcId="{1A4A1309-1EA0-4E90-9DEA-40E97D4DD5DB}" destId="{CEBACED9-0566-443A-9CAF-3930F5F155B2}" srcOrd="0" destOrd="0" presId="urn:microsoft.com/office/officeart/2005/8/layout/hierarchy4"/>
    <dgm:cxn modelId="{3CC1EFB6-3D18-40FC-A128-AF3B0F92975C}" type="presParOf" srcId="{1A4A1309-1EA0-4E90-9DEA-40E97D4DD5DB}" destId="{AB250B47-E946-4309-9145-E2F33CFE7C67}" srcOrd="1" destOrd="0" presId="urn:microsoft.com/office/officeart/2005/8/layout/hierarchy4"/>
    <dgm:cxn modelId="{FC158418-A619-4AAF-93D4-D1C368591C5C}" type="presParOf" srcId="{1A4A1309-1EA0-4E90-9DEA-40E97D4DD5DB}" destId="{31B0D395-D2F3-4D95-8F45-EC7661904869}" srcOrd="2" destOrd="0" presId="urn:microsoft.com/office/officeart/2005/8/layout/hierarchy4"/>
    <dgm:cxn modelId="{A1E0591C-98A2-4538-A12C-626ACA9DDC4D}" type="presParOf" srcId="{31B0D395-D2F3-4D95-8F45-EC7661904869}" destId="{0EACCC15-FC1F-40E2-8157-C3F020A16BF8}" srcOrd="0" destOrd="0" presId="urn:microsoft.com/office/officeart/2005/8/layout/hierarchy4"/>
    <dgm:cxn modelId="{0B92C5B4-B0F8-4301-B790-E10BB250AEEF}" type="presParOf" srcId="{0EACCC15-FC1F-40E2-8157-C3F020A16BF8}" destId="{679F6C80-6164-45F1-A1AA-E7CD19F9FAD4}" srcOrd="0" destOrd="0" presId="urn:microsoft.com/office/officeart/2005/8/layout/hierarchy4"/>
    <dgm:cxn modelId="{96F93837-80A7-4D74-ACB2-378C0B475870}" type="presParOf" srcId="{0EACCC15-FC1F-40E2-8157-C3F020A16BF8}" destId="{A363D249-29F2-48D3-996D-BFB2B4F34C4D}" srcOrd="1" destOrd="0" presId="urn:microsoft.com/office/officeart/2005/8/layout/hierarchy4"/>
    <dgm:cxn modelId="{CA68ED44-DC6C-4DA4-8EDE-5300EB0C17B1}" type="presParOf" srcId="{0EACCC15-FC1F-40E2-8157-C3F020A16BF8}" destId="{C51591AA-0C9F-4D12-92F8-C2C08FA9E165}" srcOrd="2" destOrd="0" presId="urn:microsoft.com/office/officeart/2005/8/layout/hierarchy4"/>
    <dgm:cxn modelId="{09F748B6-CA1D-4EA5-839C-48505F44C890}" type="presParOf" srcId="{C51591AA-0C9F-4D12-92F8-C2C08FA9E165}" destId="{F4EADB68-E804-4342-B9BA-19056A8A61B3}" srcOrd="0" destOrd="0" presId="urn:microsoft.com/office/officeart/2005/8/layout/hierarchy4"/>
    <dgm:cxn modelId="{3D0D3180-2680-4D2A-AAEB-1A1F31D6D2D3}" type="presParOf" srcId="{F4EADB68-E804-4342-B9BA-19056A8A61B3}" destId="{A13C23CA-82C6-4DC5-AB1E-24E51F6A88C0}" srcOrd="0" destOrd="0" presId="urn:microsoft.com/office/officeart/2005/8/layout/hierarchy4"/>
    <dgm:cxn modelId="{097D1AE5-5A29-4F62-B99E-A4277B55A45E}" type="presParOf" srcId="{F4EADB68-E804-4342-B9BA-19056A8A61B3}" destId="{51EA2C9A-6BE2-439A-9D7E-8F558CEEC88C}" srcOrd="1" destOrd="0" presId="urn:microsoft.com/office/officeart/2005/8/layout/hierarchy4"/>
    <dgm:cxn modelId="{07DF47E5-7589-4966-AA25-F320C5FA1A49}" type="presParOf" srcId="{C51591AA-0C9F-4D12-92F8-C2C08FA9E165}" destId="{59073B21-7303-499B-B288-C92C802A227F}" srcOrd="1" destOrd="0" presId="urn:microsoft.com/office/officeart/2005/8/layout/hierarchy4"/>
    <dgm:cxn modelId="{2F9468C6-C86E-46A2-83C5-51C27096DCD1}" type="presParOf" srcId="{C51591AA-0C9F-4D12-92F8-C2C08FA9E165}" destId="{C2AE17CD-9E3E-404F-9226-5561AC7CE175}" srcOrd="2" destOrd="0" presId="urn:microsoft.com/office/officeart/2005/8/layout/hierarchy4"/>
    <dgm:cxn modelId="{69A33F60-565D-420A-A348-D32227561C7A}" type="presParOf" srcId="{C2AE17CD-9E3E-404F-9226-5561AC7CE175}" destId="{8FBFA0AF-A18D-4634-BD7B-9521897D546A}" srcOrd="0" destOrd="0" presId="urn:microsoft.com/office/officeart/2005/8/layout/hierarchy4"/>
    <dgm:cxn modelId="{07FB054A-DFD8-4F3F-86CB-4E491EE46E55}" type="presParOf" srcId="{C2AE17CD-9E3E-404F-9226-5561AC7CE175}" destId="{31C2013B-971D-4ECD-A67F-80E06F66BAD9}" srcOrd="1" destOrd="0" presId="urn:microsoft.com/office/officeart/2005/8/layout/hierarchy4"/>
    <dgm:cxn modelId="{DC3C55C7-DE97-4F14-A377-587C63279670}" type="presParOf" srcId="{C51591AA-0C9F-4D12-92F8-C2C08FA9E165}" destId="{266A0CBB-0B02-4FCA-9908-B7AA41CB0C92}" srcOrd="3" destOrd="0" presId="urn:microsoft.com/office/officeart/2005/8/layout/hierarchy4"/>
    <dgm:cxn modelId="{000E52B6-FB0C-4FF7-B2B5-98C8F0E32458}" type="presParOf" srcId="{C51591AA-0C9F-4D12-92F8-C2C08FA9E165}" destId="{2A9A144B-B220-45ED-9368-73ECCB0ABCBE}" srcOrd="4" destOrd="0" presId="urn:microsoft.com/office/officeart/2005/8/layout/hierarchy4"/>
    <dgm:cxn modelId="{7EEBF3B6-F8B7-4E31-B61B-715372B18361}" type="presParOf" srcId="{2A9A144B-B220-45ED-9368-73ECCB0ABCBE}" destId="{F74934F8-B6FA-4E95-AD38-25A810B77D3C}" srcOrd="0" destOrd="0" presId="urn:microsoft.com/office/officeart/2005/8/layout/hierarchy4"/>
    <dgm:cxn modelId="{728BF457-FCEF-4BA5-AB18-07718226333B}" type="presParOf" srcId="{2A9A144B-B220-45ED-9368-73ECCB0ABCBE}" destId="{9B0AA8C6-9CAE-4CD8-861F-EA5F6898EC7A}" srcOrd="1" destOrd="0" presId="urn:microsoft.com/office/officeart/2005/8/layout/hierarchy4"/>
    <dgm:cxn modelId="{896AFB97-26C8-4DEE-B607-96387C8A79AF}" type="presParOf" srcId="{C51591AA-0C9F-4D12-92F8-C2C08FA9E165}" destId="{5786E778-9EA6-42BF-B1D6-7222AE177952}" srcOrd="5" destOrd="0" presId="urn:microsoft.com/office/officeart/2005/8/layout/hierarchy4"/>
    <dgm:cxn modelId="{2D2E7A7F-E4BC-4B0C-99D2-C4C008DEBE67}" type="presParOf" srcId="{C51591AA-0C9F-4D12-92F8-C2C08FA9E165}" destId="{21148A45-118A-47D8-8CF9-2041A8130564}" srcOrd="6" destOrd="0" presId="urn:microsoft.com/office/officeart/2005/8/layout/hierarchy4"/>
    <dgm:cxn modelId="{E7352A5C-0D89-4E92-98FF-CB2BF17D44D4}" type="presParOf" srcId="{21148A45-118A-47D8-8CF9-2041A8130564}" destId="{E16FB2F8-466D-4E56-A364-283861F215E1}" srcOrd="0" destOrd="0" presId="urn:microsoft.com/office/officeart/2005/8/layout/hierarchy4"/>
    <dgm:cxn modelId="{34E313FB-5091-4D4C-9C95-40AC53D7B2B1}" type="presParOf" srcId="{21148A45-118A-47D8-8CF9-2041A8130564}" destId="{20F2918A-5331-485B-A3D3-9C4D673920A4}" srcOrd="1" destOrd="0" presId="urn:microsoft.com/office/officeart/2005/8/layout/hierarchy4"/>
    <dgm:cxn modelId="{2BB9D0A8-1E1A-4588-A014-20AB4E8D4607}" type="presParOf" srcId="{9D75B40E-8864-45F7-B9E9-4D6DA2C88D12}" destId="{FE503A69-B3C6-4700-A99C-71338EDA1E04}" srcOrd="1" destOrd="0" presId="urn:microsoft.com/office/officeart/2005/8/layout/hierarchy4"/>
    <dgm:cxn modelId="{81744CB1-8141-43AB-A39C-041685A5F820}" type="presParOf" srcId="{9D75B40E-8864-45F7-B9E9-4D6DA2C88D12}" destId="{F5B31C45-D4D5-4883-9A87-F90F2B67108C}" srcOrd="2" destOrd="0" presId="urn:microsoft.com/office/officeart/2005/8/layout/hierarchy4"/>
    <dgm:cxn modelId="{DB4F19EE-5D8B-4908-BAFA-2E4F076A0A67}" type="presParOf" srcId="{F5B31C45-D4D5-4883-9A87-F90F2B67108C}" destId="{D4CBD1C8-95B0-44A9-A10A-372B73214956}" srcOrd="0" destOrd="0" presId="urn:microsoft.com/office/officeart/2005/8/layout/hierarchy4"/>
    <dgm:cxn modelId="{64DA03BF-6F2E-4D9A-9FBA-5A5BD2E9AC73}" type="presParOf" srcId="{F5B31C45-D4D5-4883-9A87-F90F2B67108C}" destId="{C7329E5A-BC6E-48D9-8993-ED9C9FED144A}" srcOrd="1" destOrd="0" presId="urn:microsoft.com/office/officeart/2005/8/layout/hierarchy4"/>
    <dgm:cxn modelId="{2DA44545-A260-4DB2-837E-69561FA598E1}" type="presParOf" srcId="{F5B31C45-D4D5-4883-9A87-F90F2B67108C}" destId="{67CF7DC0-1931-442E-9B16-33A06E4AE478}" srcOrd="2" destOrd="0" presId="urn:microsoft.com/office/officeart/2005/8/layout/hierarchy4"/>
    <dgm:cxn modelId="{B64ECFF8-F6D8-47A6-990A-E1FE87447F92}" type="presParOf" srcId="{67CF7DC0-1931-442E-9B16-33A06E4AE478}" destId="{528EB926-9CBC-4AE1-B60D-FB559A69D69B}" srcOrd="0" destOrd="0" presId="urn:microsoft.com/office/officeart/2005/8/layout/hierarchy4"/>
    <dgm:cxn modelId="{E2A2A08B-5931-480C-A0DF-10E304F33E2E}" type="presParOf" srcId="{528EB926-9CBC-4AE1-B60D-FB559A69D69B}" destId="{22C75995-AD8A-48A3-BF99-129811423C49}" srcOrd="0" destOrd="0" presId="urn:microsoft.com/office/officeart/2005/8/layout/hierarchy4"/>
    <dgm:cxn modelId="{48A5A800-DECB-4C5B-9D58-3870BEB525F3}" type="presParOf" srcId="{528EB926-9CBC-4AE1-B60D-FB559A69D69B}" destId="{55BC6B67-AAD8-4D05-857D-E891B1E03469}" srcOrd="1" destOrd="0" presId="urn:microsoft.com/office/officeart/2005/8/layout/hierarchy4"/>
    <dgm:cxn modelId="{5C994870-B249-4CA2-A6B2-081242E4FB84}" type="presParOf" srcId="{9D75B40E-8864-45F7-B9E9-4D6DA2C88D12}" destId="{AD9E3075-0A4A-42FB-9537-E17A022AFBA6}" srcOrd="3" destOrd="0" presId="urn:microsoft.com/office/officeart/2005/8/layout/hierarchy4"/>
    <dgm:cxn modelId="{DD919C8D-2C67-4FE1-AB27-8767F30FCC50}" type="presParOf" srcId="{9D75B40E-8864-45F7-B9E9-4D6DA2C88D12}" destId="{6F1A090F-807D-430E-A171-462038C1CC97}" srcOrd="4" destOrd="0" presId="urn:microsoft.com/office/officeart/2005/8/layout/hierarchy4"/>
    <dgm:cxn modelId="{AB297F62-E1B8-4780-BDA5-120DC474D953}" type="presParOf" srcId="{6F1A090F-807D-430E-A171-462038C1CC97}" destId="{A5DAB826-DE36-4E8F-BFCF-EFFC0471CA25}" srcOrd="0" destOrd="0" presId="urn:microsoft.com/office/officeart/2005/8/layout/hierarchy4"/>
    <dgm:cxn modelId="{654DECE4-B778-4B04-B573-540982AAB941}" type="presParOf" srcId="{6F1A090F-807D-430E-A171-462038C1CC97}" destId="{B7298A3C-81B6-4BCE-9695-E1CB1A33DE22}" srcOrd="1" destOrd="0" presId="urn:microsoft.com/office/officeart/2005/8/layout/hierarchy4"/>
    <dgm:cxn modelId="{95B71AC8-25E7-47BE-A87E-7072D452E937}" type="presParOf" srcId="{6F1A090F-807D-430E-A171-462038C1CC97}" destId="{D0F8D0E9-A8E4-4BED-AC51-DD974DB34F7A}" srcOrd="2" destOrd="0" presId="urn:microsoft.com/office/officeart/2005/8/layout/hierarchy4"/>
    <dgm:cxn modelId="{2F6114E3-A139-4915-B4D3-A324E62198CC}" type="presParOf" srcId="{D0F8D0E9-A8E4-4BED-AC51-DD974DB34F7A}" destId="{319E5A3E-B1C2-4D52-AE4A-4E72048AFD0F}" srcOrd="0" destOrd="0" presId="urn:microsoft.com/office/officeart/2005/8/layout/hierarchy4"/>
    <dgm:cxn modelId="{3C0B84DD-8369-4C19-9F35-58D23BAA6764}" type="presParOf" srcId="{319E5A3E-B1C2-4D52-AE4A-4E72048AFD0F}" destId="{5C2CEA7F-3F2C-4311-90D9-9DBD873D4E5E}" srcOrd="0" destOrd="0" presId="urn:microsoft.com/office/officeart/2005/8/layout/hierarchy4"/>
    <dgm:cxn modelId="{B5705D75-626E-4AF2-A564-BE1281E39B5E}" type="presParOf" srcId="{319E5A3E-B1C2-4D52-AE4A-4E72048AFD0F}" destId="{50F6069F-0FFF-41ED-A29E-504CC1A0DD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8C2344-7319-477D-A5E8-9A610379203C}" type="doc">
      <dgm:prSet loTypeId="urn:microsoft.com/office/officeart/2005/8/layout/matrix1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A05DCA8-644A-4729-80F8-80F824C0C85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Централизованное управление</a:t>
          </a:r>
          <a:endParaRPr lang="ru-RU" sz="28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9ED3CE2-18E9-483C-8668-5577C2C9A5A3}" type="parTrans" cxnId="{729B55C6-A7D5-4ED9-B186-02658A930B2B}">
      <dgm:prSet/>
      <dgm:spPr/>
      <dgm:t>
        <a:bodyPr/>
        <a:lstStyle/>
        <a:p>
          <a:endParaRPr lang="ru-RU"/>
        </a:p>
      </dgm:t>
    </dgm:pt>
    <dgm:pt modelId="{2959D5E8-2A81-4DB2-9D65-7B2906F68673}" type="sibTrans" cxnId="{729B55C6-A7D5-4ED9-B186-02658A930B2B}">
      <dgm:prSet/>
      <dgm:spPr/>
      <dgm:t>
        <a:bodyPr/>
        <a:lstStyle/>
        <a:p>
          <a:endParaRPr lang="ru-RU"/>
        </a:p>
      </dgm:t>
    </dgm:pt>
    <dgm:pt modelId="{444E7C1E-9D76-4BAF-978A-794D86D66962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Повышение качества выявления атак</a:t>
          </a:r>
          <a:endParaRPr lang="ru-RU" sz="28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A7FA89C-AB41-4340-B5C0-9ABB9B80D7FC}" type="parTrans" cxnId="{E96B9356-E51A-48A2-AEFA-F690825EAC28}">
      <dgm:prSet/>
      <dgm:spPr/>
      <dgm:t>
        <a:bodyPr/>
        <a:lstStyle/>
        <a:p>
          <a:endParaRPr lang="ru-RU"/>
        </a:p>
      </dgm:t>
    </dgm:pt>
    <dgm:pt modelId="{2A775575-A940-45E7-8E7A-E69BDD3A0273}" type="sibTrans" cxnId="{E96B9356-E51A-48A2-AEFA-F690825EAC28}">
      <dgm:prSet/>
      <dgm:spPr/>
      <dgm:t>
        <a:bodyPr/>
        <a:lstStyle/>
        <a:p>
          <a:endParaRPr lang="ru-RU"/>
        </a:p>
      </dgm:t>
    </dgm:pt>
    <dgm:pt modelId="{A7729154-9966-4B7A-83AE-764CEA0DD30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Roboto Condensed Regular"/>
              <a:cs typeface="Segoe UI Light" panose="020B0502040204020203" pitchFamily="34" charset="0"/>
            </a:rPr>
            <a:t>Malware Detection</a:t>
          </a:r>
          <a:endParaRPr lang="ru-RU" sz="28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6B29B40-1665-443F-97CC-DD66A23780B0}" type="parTrans" cxnId="{95B6EC69-D315-4488-80D0-B4D922C4B338}">
      <dgm:prSet/>
      <dgm:spPr/>
      <dgm:t>
        <a:bodyPr/>
        <a:lstStyle/>
        <a:p>
          <a:endParaRPr lang="ru-RU"/>
        </a:p>
      </dgm:t>
    </dgm:pt>
    <dgm:pt modelId="{68DFF021-15EA-495F-B8D0-6418DF53EA92}" type="sibTrans" cxnId="{95B6EC69-D315-4488-80D0-B4D922C4B338}">
      <dgm:prSet/>
      <dgm:spPr/>
      <dgm:t>
        <a:bodyPr/>
        <a:lstStyle/>
        <a:p>
          <a:endParaRPr lang="ru-RU"/>
        </a:p>
      </dgm:t>
    </dgm:pt>
    <dgm:pt modelId="{3177C64B-EEF4-429F-AEA6-805701C90FF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Roboto Condensed Regular"/>
              <a:cs typeface="Segoe UI Light" panose="020B0502040204020203" pitchFamily="34" charset="0"/>
            </a:rPr>
            <a:t>10</a:t>
          </a:r>
          <a:r>
            <a:rPr lang="ru-RU" sz="28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Roboto Condensed Regular"/>
              <a:cs typeface="Segoe UI Light" panose="020B0502040204020203" pitchFamily="34" charset="0"/>
            </a:rPr>
            <a:t>Gbps</a:t>
          </a:r>
          <a:endParaRPr lang="ru-RU" sz="28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44E71A2-E6AB-4757-B180-A9F25C957DC2}" type="parTrans" cxnId="{91AB6ED4-3D08-4CFA-88D8-F1B0E6632A46}">
      <dgm:prSet/>
      <dgm:spPr/>
      <dgm:t>
        <a:bodyPr/>
        <a:lstStyle/>
        <a:p>
          <a:endParaRPr lang="ru-RU"/>
        </a:p>
      </dgm:t>
    </dgm:pt>
    <dgm:pt modelId="{09AE3107-270E-43C0-8BDD-F0787D4A3D3E}" type="sibTrans" cxnId="{91AB6ED4-3D08-4CFA-88D8-F1B0E6632A46}">
      <dgm:prSet/>
      <dgm:spPr/>
      <dgm:t>
        <a:bodyPr/>
        <a:lstStyle/>
        <a:p>
          <a:endParaRPr lang="ru-RU"/>
        </a:p>
      </dgm:t>
    </dgm:pt>
    <dgm:pt modelId="{23821B33-5CF9-42BE-B2AB-29B954B309F8}">
      <dgm:prSet phldrT="[Текст]" custT="1"/>
      <dgm:spPr>
        <a:solidFill>
          <a:srgbClr val="32597C"/>
        </a:solidFill>
      </dgm:spPr>
      <dgm:t>
        <a:bodyPr/>
        <a:lstStyle/>
        <a:p>
          <a:r>
            <a:rPr lang="en-US" sz="2800" dirty="0" smtClean="0">
              <a:solidFill>
                <a:schemeClr val="bg1">
                  <a:lumMod val="95000"/>
                </a:schemeClr>
              </a:solidFill>
              <a:latin typeface="Roboto Condensed Regular"/>
              <a:cs typeface="Segoe UI Light" panose="020B0502040204020203" pitchFamily="34" charset="0"/>
            </a:rPr>
            <a:t>ViPNet IDS</a:t>
          </a:r>
          <a:r>
            <a:rPr lang="ru-RU" sz="2800" dirty="0" smtClean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3.0</a:t>
          </a:r>
          <a:endParaRPr lang="ru-RU" sz="2800" dirty="0">
            <a:solidFill>
              <a:schemeClr val="bg1">
                <a:lumMod val="95000"/>
              </a:schemeClr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C3D1E1C-DB78-4B49-B2C5-2A77537A5C5E}" type="parTrans" cxnId="{1D13253F-0C60-430D-AAFB-EED5487A7DA1}">
      <dgm:prSet/>
      <dgm:spPr/>
      <dgm:t>
        <a:bodyPr/>
        <a:lstStyle/>
        <a:p>
          <a:endParaRPr lang="ru-RU"/>
        </a:p>
      </dgm:t>
    </dgm:pt>
    <dgm:pt modelId="{E245ECB9-281B-48D2-907F-8AF47BFC3B2A}" type="sibTrans" cxnId="{1D13253F-0C60-430D-AAFB-EED5487A7DA1}">
      <dgm:prSet/>
      <dgm:spPr/>
      <dgm:t>
        <a:bodyPr/>
        <a:lstStyle/>
        <a:p>
          <a:endParaRPr lang="ru-RU"/>
        </a:p>
      </dgm:t>
    </dgm:pt>
    <dgm:pt modelId="{CF0F27ED-56C7-4DD5-B040-3615C7547B62}" type="pres">
      <dgm:prSet presAssocID="{338C2344-7319-477D-A5E8-9A610379203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BC625-4FA4-42EE-8C40-AADF4A0DC69B}" type="pres">
      <dgm:prSet presAssocID="{338C2344-7319-477D-A5E8-9A610379203C}" presName="matrix" presStyleCnt="0"/>
      <dgm:spPr/>
      <dgm:t>
        <a:bodyPr/>
        <a:lstStyle/>
        <a:p>
          <a:endParaRPr lang="ru-RU"/>
        </a:p>
      </dgm:t>
    </dgm:pt>
    <dgm:pt modelId="{21BAB1AA-DD8A-4D31-827A-3FB2CFFB89FB}" type="pres">
      <dgm:prSet presAssocID="{338C2344-7319-477D-A5E8-9A610379203C}" presName="tile1" presStyleLbl="node1" presStyleIdx="0" presStyleCnt="4" custLinFactNeighborX="-1190"/>
      <dgm:spPr/>
      <dgm:t>
        <a:bodyPr/>
        <a:lstStyle/>
        <a:p>
          <a:endParaRPr lang="ru-RU"/>
        </a:p>
      </dgm:t>
    </dgm:pt>
    <dgm:pt modelId="{EAE8C852-7C70-4FCB-825A-10581910FFA3}" type="pres">
      <dgm:prSet presAssocID="{338C2344-7319-477D-A5E8-9A61037920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59844-2B10-41DA-858A-23B3949E2E5A}" type="pres">
      <dgm:prSet presAssocID="{338C2344-7319-477D-A5E8-9A610379203C}" presName="tile2" presStyleLbl="node1" presStyleIdx="1" presStyleCnt="4"/>
      <dgm:spPr/>
      <dgm:t>
        <a:bodyPr/>
        <a:lstStyle/>
        <a:p>
          <a:endParaRPr lang="ru-RU"/>
        </a:p>
      </dgm:t>
    </dgm:pt>
    <dgm:pt modelId="{CFE06647-02B0-4A44-87DD-F110E87EBB10}" type="pres">
      <dgm:prSet presAssocID="{338C2344-7319-477D-A5E8-9A61037920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544FF-3A7B-4217-96C0-52B79621A7DE}" type="pres">
      <dgm:prSet presAssocID="{338C2344-7319-477D-A5E8-9A610379203C}" presName="tile3" presStyleLbl="node1" presStyleIdx="2" presStyleCnt="4"/>
      <dgm:spPr/>
      <dgm:t>
        <a:bodyPr/>
        <a:lstStyle/>
        <a:p>
          <a:endParaRPr lang="ru-RU"/>
        </a:p>
      </dgm:t>
    </dgm:pt>
    <dgm:pt modelId="{4FDF1BFF-F277-40B9-B391-9ED8786EB35A}" type="pres">
      <dgm:prSet presAssocID="{338C2344-7319-477D-A5E8-9A61037920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485DA-AC5F-4F35-A998-8CF3292D86E6}" type="pres">
      <dgm:prSet presAssocID="{338C2344-7319-477D-A5E8-9A610379203C}" presName="tile4" presStyleLbl="node1" presStyleIdx="3" presStyleCnt="4"/>
      <dgm:spPr/>
      <dgm:t>
        <a:bodyPr/>
        <a:lstStyle/>
        <a:p>
          <a:endParaRPr lang="ru-RU"/>
        </a:p>
      </dgm:t>
    </dgm:pt>
    <dgm:pt modelId="{74F2875B-D192-482B-A65E-595733CB5A97}" type="pres">
      <dgm:prSet presAssocID="{338C2344-7319-477D-A5E8-9A61037920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B9A0F-FFC0-4CD0-868C-22E5DB4DD5FD}" type="pres">
      <dgm:prSet presAssocID="{338C2344-7319-477D-A5E8-9A610379203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6E889-5763-4954-A210-E4712D9E253A}" type="presOf" srcId="{3177C64B-EEF4-429F-AEA6-805701C90FF9}" destId="{74F2875B-D192-482B-A65E-595733CB5A97}" srcOrd="1" destOrd="0" presId="urn:microsoft.com/office/officeart/2005/8/layout/matrix1"/>
    <dgm:cxn modelId="{1D13253F-0C60-430D-AAFB-EED5487A7DA1}" srcId="{338C2344-7319-477D-A5E8-9A610379203C}" destId="{23821B33-5CF9-42BE-B2AB-29B954B309F8}" srcOrd="0" destOrd="0" parTransId="{EC3D1E1C-DB78-4B49-B2C5-2A77537A5C5E}" sibTransId="{E245ECB9-281B-48D2-907F-8AF47BFC3B2A}"/>
    <dgm:cxn modelId="{74678997-1CC0-41B7-94B6-5F6181EC2AE4}" type="presOf" srcId="{444E7C1E-9D76-4BAF-978A-794D86D66962}" destId="{CFE06647-02B0-4A44-87DD-F110E87EBB10}" srcOrd="1" destOrd="0" presId="urn:microsoft.com/office/officeart/2005/8/layout/matrix1"/>
    <dgm:cxn modelId="{EB3467D7-8673-4D19-846C-409A0CC7FF18}" type="presOf" srcId="{23821B33-5CF9-42BE-B2AB-29B954B309F8}" destId="{B61B9A0F-FFC0-4CD0-868C-22E5DB4DD5FD}" srcOrd="0" destOrd="0" presId="urn:microsoft.com/office/officeart/2005/8/layout/matrix1"/>
    <dgm:cxn modelId="{149FFF31-F886-421F-9D70-8418155F52D5}" type="presOf" srcId="{A7729154-9966-4B7A-83AE-764CEA0DD306}" destId="{93F544FF-3A7B-4217-96C0-52B79621A7DE}" srcOrd="0" destOrd="0" presId="urn:microsoft.com/office/officeart/2005/8/layout/matrix1"/>
    <dgm:cxn modelId="{25A24D79-6D86-48D1-A286-9AA82A154122}" type="presOf" srcId="{3177C64B-EEF4-429F-AEA6-805701C90FF9}" destId="{C0E485DA-AC5F-4F35-A998-8CF3292D86E6}" srcOrd="0" destOrd="0" presId="urn:microsoft.com/office/officeart/2005/8/layout/matrix1"/>
    <dgm:cxn modelId="{8BDF91E3-A3D8-4C9A-BD9A-924537BF8C52}" type="presOf" srcId="{444E7C1E-9D76-4BAF-978A-794D86D66962}" destId="{A1F59844-2B10-41DA-858A-23B3949E2E5A}" srcOrd="0" destOrd="0" presId="urn:microsoft.com/office/officeart/2005/8/layout/matrix1"/>
    <dgm:cxn modelId="{0AA5A9CE-62B0-4734-9E09-E6DC48EAC261}" type="presOf" srcId="{2A05DCA8-644A-4729-80F8-80F824C0C853}" destId="{EAE8C852-7C70-4FCB-825A-10581910FFA3}" srcOrd="1" destOrd="0" presId="urn:microsoft.com/office/officeart/2005/8/layout/matrix1"/>
    <dgm:cxn modelId="{D580E320-2F94-4E62-82D3-68D7FC4E79DA}" type="presOf" srcId="{338C2344-7319-477D-A5E8-9A610379203C}" destId="{CF0F27ED-56C7-4DD5-B040-3615C7547B62}" srcOrd="0" destOrd="0" presId="urn:microsoft.com/office/officeart/2005/8/layout/matrix1"/>
    <dgm:cxn modelId="{13EE05B4-637A-4FC5-A7A2-FFA65053E32A}" type="presOf" srcId="{2A05DCA8-644A-4729-80F8-80F824C0C853}" destId="{21BAB1AA-DD8A-4D31-827A-3FB2CFFB89FB}" srcOrd="0" destOrd="0" presId="urn:microsoft.com/office/officeart/2005/8/layout/matrix1"/>
    <dgm:cxn modelId="{95B6EC69-D315-4488-80D0-B4D922C4B338}" srcId="{23821B33-5CF9-42BE-B2AB-29B954B309F8}" destId="{A7729154-9966-4B7A-83AE-764CEA0DD306}" srcOrd="2" destOrd="0" parTransId="{D6B29B40-1665-443F-97CC-DD66A23780B0}" sibTransId="{68DFF021-15EA-495F-B8D0-6418DF53EA92}"/>
    <dgm:cxn modelId="{91AB6ED4-3D08-4CFA-88D8-F1B0E6632A46}" srcId="{23821B33-5CF9-42BE-B2AB-29B954B309F8}" destId="{3177C64B-EEF4-429F-AEA6-805701C90FF9}" srcOrd="3" destOrd="0" parTransId="{E44E71A2-E6AB-4757-B180-A9F25C957DC2}" sibTransId="{09AE3107-270E-43C0-8BDD-F0787D4A3D3E}"/>
    <dgm:cxn modelId="{E96B9356-E51A-48A2-AEFA-F690825EAC28}" srcId="{23821B33-5CF9-42BE-B2AB-29B954B309F8}" destId="{444E7C1E-9D76-4BAF-978A-794D86D66962}" srcOrd="1" destOrd="0" parTransId="{2A7FA89C-AB41-4340-B5C0-9ABB9B80D7FC}" sibTransId="{2A775575-A940-45E7-8E7A-E69BDD3A0273}"/>
    <dgm:cxn modelId="{729B55C6-A7D5-4ED9-B186-02658A930B2B}" srcId="{23821B33-5CF9-42BE-B2AB-29B954B309F8}" destId="{2A05DCA8-644A-4729-80F8-80F824C0C853}" srcOrd="0" destOrd="0" parTransId="{19ED3CE2-18E9-483C-8668-5577C2C9A5A3}" sibTransId="{2959D5E8-2A81-4DB2-9D65-7B2906F68673}"/>
    <dgm:cxn modelId="{E5A2FA5B-AFBD-49D0-9D37-64A49294CF32}" type="presOf" srcId="{A7729154-9966-4B7A-83AE-764CEA0DD306}" destId="{4FDF1BFF-F277-40B9-B391-9ED8786EB35A}" srcOrd="1" destOrd="0" presId="urn:microsoft.com/office/officeart/2005/8/layout/matrix1"/>
    <dgm:cxn modelId="{792BEF7A-578B-444A-B244-4F295D2C2532}" type="presParOf" srcId="{CF0F27ED-56C7-4DD5-B040-3615C7547B62}" destId="{ED7BC625-4FA4-42EE-8C40-AADF4A0DC69B}" srcOrd="0" destOrd="0" presId="urn:microsoft.com/office/officeart/2005/8/layout/matrix1"/>
    <dgm:cxn modelId="{97FB0205-57FE-4A62-8B73-A52958826B63}" type="presParOf" srcId="{ED7BC625-4FA4-42EE-8C40-AADF4A0DC69B}" destId="{21BAB1AA-DD8A-4D31-827A-3FB2CFFB89FB}" srcOrd="0" destOrd="0" presId="urn:microsoft.com/office/officeart/2005/8/layout/matrix1"/>
    <dgm:cxn modelId="{4F98CA61-0D12-4830-85BB-DBDC6D2A9271}" type="presParOf" srcId="{ED7BC625-4FA4-42EE-8C40-AADF4A0DC69B}" destId="{EAE8C852-7C70-4FCB-825A-10581910FFA3}" srcOrd="1" destOrd="0" presId="urn:microsoft.com/office/officeart/2005/8/layout/matrix1"/>
    <dgm:cxn modelId="{1CEBBD05-15D2-4D5C-AE05-6E5AA1E583CC}" type="presParOf" srcId="{ED7BC625-4FA4-42EE-8C40-AADF4A0DC69B}" destId="{A1F59844-2B10-41DA-858A-23B3949E2E5A}" srcOrd="2" destOrd="0" presId="urn:microsoft.com/office/officeart/2005/8/layout/matrix1"/>
    <dgm:cxn modelId="{AA2043E7-64FD-4272-882C-2BC00FA6DA15}" type="presParOf" srcId="{ED7BC625-4FA4-42EE-8C40-AADF4A0DC69B}" destId="{CFE06647-02B0-4A44-87DD-F110E87EBB10}" srcOrd="3" destOrd="0" presId="urn:microsoft.com/office/officeart/2005/8/layout/matrix1"/>
    <dgm:cxn modelId="{354882C0-0398-4514-BAF2-FC8988194036}" type="presParOf" srcId="{ED7BC625-4FA4-42EE-8C40-AADF4A0DC69B}" destId="{93F544FF-3A7B-4217-96C0-52B79621A7DE}" srcOrd="4" destOrd="0" presId="urn:microsoft.com/office/officeart/2005/8/layout/matrix1"/>
    <dgm:cxn modelId="{EAA36492-8DC3-4BDE-AC17-D5AF893A57AB}" type="presParOf" srcId="{ED7BC625-4FA4-42EE-8C40-AADF4A0DC69B}" destId="{4FDF1BFF-F277-40B9-B391-9ED8786EB35A}" srcOrd="5" destOrd="0" presId="urn:microsoft.com/office/officeart/2005/8/layout/matrix1"/>
    <dgm:cxn modelId="{40F20306-B5B8-46E9-8764-176C6CA9C902}" type="presParOf" srcId="{ED7BC625-4FA4-42EE-8C40-AADF4A0DC69B}" destId="{C0E485DA-AC5F-4F35-A998-8CF3292D86E6}" srcOrd="6" destOrd="0" presId="urn:microsoft.com/office/officeart/2005/8/layout/matrix1"/>
    <dgm:cxn modelId="{C08C4778-25C5-489D-A8C5-F016789DA57B}" type="presParOf" srcId="{ED7BC625-4FA4-42EE-8C40-AADF4A0DC69B}" destId="{74F2875B-D192-482B-A65E-595733CB5A97}" srcOrd="7" destOrd="0" presId="urn:microsoft.com/office/officeart/2005/8/layout/matrix1"/>
    <dgm:cxn modelId="{299EB0E9-A13F-4B54-AB16-046D23EA1320}" type="presParOf" srcId="{CF0F27ED-56C7-4DD5-B040-3615C7547B62}" destId="{B61B9A0F-FFC0-4CD0-868C-22E5DB4DD5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E229A4-AB71-4FC5-B9AF-D4E1F79C2F5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AB6817B-3514-4DAD-B6C4-237132B17147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Система предотвращения вторжений</a:t>
          </a:r>
          <a:endParaRPr lang="ru-RU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5E95D05-C5C3-4DD9-BC15-E0B2E6BCB14D}" type="parTrans" cxnId="{2CA747A9-747A-4955-8313-E136ED80B186}">
      <dgm:prSet/>
      <dgm:spPr/>
      <dgm:t>
        <a:bodyPr/>
        <a:lstStyle/>
        <a:p>
          <a:endParaRPr lang="ru-RU"/>
        </a:p>
      </dgm:t>
    </dgm:pt>
    <dgm:pt modelId="{98DC7F43-4385-4B81-966A-DD4547A9A9D9}" type="sibTrans" cxnId="{2CA747A9-747A-4955-8313-E136ED80B186}">
      <dgm:prSet/>
      <dgm:spPr/>
      <dgm:t>
        <a:bodyPr/>
        <a:lstStyle/>
        <a:p>
          <a:endParaRPr lang="ru-RU"/>
        </a:p>
      </dgm:t>
    </dgm:pt>
    <dgm:pt modelId="{C89095B0-EBE3-426E-B0CC-A6ED87203C0E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Шлюзовой антивирус</a:t>
          </a:r>
          <a:endParaRPr lang="ru-RU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870583-5548-4DD7-BA27-CFDD9F515D9F}" type="parTrans" cxnId="{DFE7E1F1-3690-43D4-BD57-BE3A4D2C0DC1}">
      <dgm:prSet/>
      <dgm:spPr/>
      <dgm:t>
        <a:bodyPr/>
        <a:lstStyle/>
        <a:p>
          <a:endParaRPr lang="ru-RU"/>
        </a:p>
      </dgm:t>
    </dgm:pt>
    <dgm:pt modelId="{AD4C861C-DCCF-4410-A61A-00BFFCE5FDB7}" type="sibTrans" cxnId="{DFE7E1F1-3690-43D4-BD57-BE3A4D2C0DC1}">
      <dgm:prSet/>
      <dgm:spPr/>
      <dgm:t>
        <a:bodyPr/>
        <a:lstStyle/>
        <a:p>
          <a:endParaRPr lang="ru-RU"/>
        </a:p>
      </dgm:t>
    </dgm:pt>
    <dgm:pt modelId="{82796403-4749-493E-8380-B7F24B03704F}">
      <dgm:prSet phldrT="[Текст]"/>
      <dgm:spPr>
        <a:solidFill>
          <a:srgbClr val="32597C"/>
        </a:solidFill>
      </dgm:spPr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VPN</a:t>
          </a:r>
          <a:endParaRPr lang="ru-RU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BDC7A98-741E-448B-8ED3-BFE2DE9877F9}" type="parTrans" cxnId="{370E84B5-50A5-4D51-B71D-97258A696373}">
      <dgm:prSet/>
      <dgm:spPr/>
      <dgm:t>
        <a:bodyPr/>
        <a:lstStyle/>
        <a:p>
          <a:endParaRPr lang="ru-RU"/>
        </a:p>
      </dgm:t>
    </dgm:pt>
    <dgm:pt modelId="{50C8B2F1-9ECF-4500-8725-56F2423A47C4}" type="sibTrans" cxnId="{370E84B5-50A5-4D51-B71D-97258A696373}">
      <dgm:prSet/>
      <dgm:spPr/>
      <dgm:t>
        <a:bodyPr/>
        <a:lstStyle/>
        <a:p>
          <a:endParaRPr lang="ru-RU"/>
        </a:p>
      </dgm:t>
    </dgm:pt>
    <dgm:pt modelId="{6A4C0C22-D42B-43FD-B5BA-716CB560103E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Сетевая платформа в составе:</a:t>
          </a:r>
          <a:endParaRPr lang="ru-RU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1E78836-8FB7-49EB-B39B-BFAAE2D83625}" type="parTrans" cxnId="{FE720A0F-2C0D-4898-9E57-7A22582CBBD5}">
      <dgm:prSet/>
      <dgm:spPr/>
      <dgm:t>
        <a:bodyPr/>
        <a:lstStyle/>
        <a:p>
          <a:endParaRPr lang="ru-RU"/>
        </a:p>
      </dgm:t>
    </dgm:pt>
    <dgm:pt modelId="{0392FED3-CD1F-4BAF-A411-28A418C7DF97}" type="sibTrans" cxnId="{FE720A0F-2C0D-4898-9E57-7A22582CBBD5}">
      <dgm:prSet/>
      <dgm:spPr/>
      <dgm:t>
        <a:bodyPr/>
        <a:lstStyle/>
        <a:p>
          <a:endParaRPr lang="ru-RU"/>
        </a:p>
      </dgm:t>
    </dgm:pt>
    <dgm:pt modelId="{B2DF7231-508B-4B45-A7BB-C79CFB19DC12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Сетевой экран приложений - </a:t>
          </a:r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DPI</a:t>
          </a:r>
          <a:endParaRPr lang="ru-RU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18767D4-7A54-427C-A90C-5D3C9FAA477D}" type="parTrans" cxnId="{AFA18BD1-CEE6-4630-A639-F5545A61089B}">
      <dgm:prSet/>
      <dgm:spPr/>
      <dgm:t>
        <a:bodyPr/>
        <a:lstStyle/>
        <a:p>
          <a:endParaRPr lang="ru-RU"/>
        </a:p>
      </dgm:t>
    </dgm:pt>
    <dgm:pt modelId="{FD5AA475-2315-40D2-A7BF-7830A8CC854C}" type="sibTrans" cxnId="{AFA18BD1-CEE6-4630-A639-F5545A61089B}">
      <dgm:prSet/>
      <dgm:spPr/>
      <dgm:t>
        <a:bodyPr/>
        <a:lstStyle/>
        <a:p>
          <a:endParaRPr lang="ru-RU"/>
        </a:p>
      </dgm:t>
    </dgm:pt>
    <dgm:pt modelId="{3E0A1BEF-6040-43DB-AFA6-FF31DC2B794B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Межсетевой экран</a:t>
          </a:r>
          <a:endParaRPr lang="ru-RU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69D59B5-83AF-4AF6-BF26-1C9BC5AEDE6A}" type="parTrans" cxnId="{03D2638C-3A58-4E76-924B-2B09F514CD77}">
      <dgm:prSet/>
      <dgm:spPr/>
      <dgm:t>
        <a:bodyPr/>
        <a:lstStyle/>
        <a:p>
          <a:endParaRPr lang="ru-RU"/>
        </a:p>
      </dgm:t>
    </dgm:pt>
    <dgm:pt modelId="{7FC66CF0-00F7-4889-BAB7-D9629187561A}" type="sibTrans" cxnId="{03D2638C-3A58-4E76-924B-2B09F514CD77}">
      <dgm:prSet/>
      <dgm:spPr/>
      <dgm:t>
        <a:bodyPr/>
        <a:lstStyle/>
        <a:p>
          <a:endParaRPr lang="ru-RU"/>
        </a:p>
      </dgm:t>
    </dgm:pt>
    <dgm:pt modelId="{C4B64E2D-8A4C-4EC0-9751-4702FE4147BB}">
      <dgm:prSet phldrT="[Текст]"/>
      <dgm:spPr>
        <a:solidFill>
          <a:srgbClr val="32597C"/>
        </a:solidFill>
      </dgm:spPr>
      <dgm:t>
        <a:bodyPr/>
        <a:lstStyle/>
        <a:p>
          <a:r>
            <a:rPr lang="ru-RU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Интеграция с </a:t>
          </a:r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Active Directory</a:t>
          </a:r>
          <a:endParaRPr lang="ru-RU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4C61285-1F4C-482A-8FD0-F5C4935A6507}" type="parTrans" cxnId="{B69273D6-94A3-405A-B666-AA5AA032D156}">
      <dgm:prSet/>
      <dgm:spPr/>
      <dgm:t>
        <a:bodyPr/>
        <a:lstStyle/>
        <a:p>
          <a:endParaRPr lang="ru-RU"/>
        </a:p>
      </dgm:t>
    </dgm:pt>
    <dgm:pt modelId="{5511C53C-28BA-459C-B339-DCF908B22BAA}" type="sibTrans" cxnId="{B69273D6-94A3-405A-B666-AA5AA032D156}">
      <dgm:prSet/>
      <dgm:spPr/>
      <dgm:t>
        <a:bodyPr/>
        <a:lstStyle/>
        <a:p>
          <a:endParaRPr lang="ru-RU"/>
        </a:p>
      </dgm:t>
    </dgm:pt>
    <dgm:pt modelId="{FA1673C3-3215-41AD-8209-E5419ECA77F0}" type="pres">
      <dgm:prSet presAssocID="{D1E229A4-AB71-4FC5-B9AF-D4E1F79C2F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28655B-63AD-4CCD-95E6-A75D29DE0848}" type="pres">
      <dgm:prSet presAssocID="{6A4C0C22-D42B-43FD-B5BA-716CB560103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3C71-6053-4F26-83D1-CB97D31A3253}" type="pres">
      <dgm:prSet presAssocID="{0392FED3-CD1F-4BAF-A411-28A418C7DF97}" presName="sibTrans" presStyleCnt="0"/>
      <dgm:spPr/>
    </dgm:pt>
    <dgm:pt modelId="{060D0605-3E48-4EB0-87D8-5501598E74B0}" type="pres">
      <dgm:prSet presAssocID="{3E0A1BEF-6040-43DB-AFA6-FF31DC2B794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3F5F2-2394-4A29-BAAC-C935FFC58A10}" type="pres">
      <dgm:prSet presAssocID="{7FC66CF0-00F7-4889-BAB7-D9629187561A}" presName="sibTrans" presStyleCnt="0"/>
      <dgm:spPr/>
    </dgm:pt>
    <dgm:pt modelId="{F99B8101-EB85-45F8-84CA-52B683B02CD8}" type="pres">
      <dgm:prSet presAssocID="{B2DF7231-508B-4B45-A7BB-C79CFB19DC1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91860-929C-444A-ABA3-BC9B09E02710}" type="pres">
      <dgm:prSet presAssocID="{FD5AA475-2315-40D2-A7BF-7830A8CC854C}" presName="sibTrans" presStyleCnt="0"/>
      <dgm:spPr/>
    </dgm:pt>
    <dgm:pt modelId="{05700418-9129-4E84-A571-BFC4A3CBB267}" type="pres">
      <dgm:prSet presAssocID="{82796403-4749-493E-8380-B7F24B03704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6C163-236B-439B-88DC-766CF8F5795E}" type="pres">
      <dgm:prSet presAssocID="{50C8B2F1-9ECF-4500-8725-56F2423A47C4}" presName="sibTrans" presStyleCnt="0"/>
      <dgm:spPr/>
    </dgm:pt>
    <dgm:pt modelId="{4A1F983F-FAE7-425B-AA81-265BE5B41D5F}" type="pres">
      <dgm:prSet presAssocID="{DAB6817B-3514-4DAD-B6C4-237132B1714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A1459-0342-402B-B007-3585B7E2AAC7}" type="pres">
      <dgm:prSet presAssocID="{98DC7F43-4385-4B81-966A-DD4547A9A9D9}" presName="sibTrans" presStyleCnt="0"/>
      <dgm:spPr/>
    </dgm:pt>
    <dgm:pt modelId="{DD42F413-16CD-425C-838C-5A2ABCBFD51F}" type="pres">
      <dgm:prSet presAssocID="{C89095B0-EBE3-426E-B0CC-A6ED87203C0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849B1-D3C0-41BD-8C03-766FD39A25AF}" type="pres">
      <dgm:prSet presAssocID="{AD4C861C-DCCF-4410-A61A-00BFFCE5FDB7}" presName="sibTrans" presStyleCnt="0"/>
      <dgm:spPr/>
    </dgm:pt>
    <dgm:pt modelId="{1EA2AC5D-3C06-4E5F-A49C-37F7BF557F8A}" type="pres">
      <dgm:prSet presAssocID="{C4B64E2D-8A4C-4EC0-9751-4702FE4147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47A50-75BC-4263-A9D2-7498C8ABF750}" type="presOf" srcId="{3E0A1BEF-6040-43DB-AFA6-FF31DC2B794B}" destId="{060D0605-3E48-4EB0-87D8-5501598E74B0}" srcOrd="0" destOrd="0" presId="urn:microsoft.com/office/officeart/2005/8/layout/default"/>
    <dgm:cxn modelId="{DFE7E1F1-3690-43D4-BD57-BE3A4D2C0DC1}" srcId="{D1E229A4-AB71-4FC5-B9AF-D4E1F79C2F56}" destId="{C89095B0-EBE3-426E-B0CC-A6ED87203C0E}" srcOrd="5" destOrd="0" parTransId="{D8870583-5548-4DD7-BA27-CFDD9F515D9F}" sibTransId="{AD4C861C-DCCF-4410-A61A-00BFFCE5FDB7}"/>
    <dgm:cxn modelId="{370E84B5-50A5-4D51-B71D-97258A696373}" srcId="{D1E229A4-AB71-4FC5-B9AF-D4E1F79C2F56}" destId="{82796403-4749-493E-8380-B7F24B03704F}" srcOrd="3" destOrd="0" parTransId="{5BDC7A98-741E-448B-8ED3-BFE2DE9877F9}" sibTransId="{50C8B2F1-9ECF-4500-8725-56F2423A47C4}"/>
    <dgm:cxn modelId="{7E338D15-E017-4816-9A71-87C3C969B2D9}" type="presOf" srcId="{DAB6817B-3514-4DAD-B6C4-237132B17147}" destId="{4A1F983F-FAE7-425B-AA81-265BE5B41D5F}" srcOrd="0" destOrd="0" presId="urn:microsoft.com/office/officeart/2005/8/layout/default"/>
    <dgm:cxn modelId="{FE720A0F-2C0D-4898-9E57-7A22582CBBD5}" srcId="{D1E229A4-AB71-4FC5-B9AF-D4E1F79C2F56}" destId="{6A4C0C22-D42B-43FD-B5BA-716CB560103E}" srcOrd="0" destOrd="0" parTransId="{31E78836-8FB7-49EB-B39B-BFAAE2D83625}" sibTransId="{0392FED3-CD1F-4BAF-A411-28A418C7DF97}"/>
    <dgm:cxn modelId="{3F8DB5E3-CA4E-44DB-983B-58D008167DF4}" type="presOf" srcId="{C4B64E2D-8A4C-4EC0-9751-4702FE4147BB}" destId="{1EA2AC5D-3C06-4E5F-A49C-37F7BF557F8A}" srcOrd="0" destOrd="0" presId="urn:microsoft.com/office/officeart/2005/8/layout/default"/>
    <dgm:cxn modelId="{B69273D6-94A3-405A-B666-AA5AA032D156}" srcId="{D1E229A4-AB71-4FC5-B9AF-D4E1F79C2F56}" destId="{C4B64E2D-8A4C-4EC0-9751-4702FE4147BB}" srcOrd="6" destOrd="0" parTransId="{84C61285-1F4C-482A-8FD0-F5C4935A6507}" sibTransId="{5511C53C-28BA-459C-B339-DCF908B22BAA}"/>
    <dgm:cxn modelId="{03D2638C-3A58-4E76-924B-2B09F514CD77}" srcId="{D1E229A4-AB71-4FC5-B9AF-D4E1F79C2F56}" destId="{3E0A1BEF-6040-43DB-AFA6-FF31DC2B794B}" srcOrd="1" destOrd="0" parTransId="{D69D59B5-83AF-4AF6-BF26-1C9BC5AEDE6A}" sibTransId="{7FC66CF0-00F7-4889-BAB7-D9629187561A}"/>
    <dgm:cxn modelId="{0119B3D1-2019-4724-A3C2-9A06BFDE52C6}" type="presOf" srcId="{82796403-4749-493E-8380-B7F24B03704F}" destId="{05700418-9129-4E84-A571-BFC4A3CBB267}" srcOrd="0" destOrd="0" presId="urn:microsoft.com/office/officeart/2005/8/layout/default"/>
    <dgm:cxn modelId="{88C3A393-A868-416C-BD77-329ED6D3C224}" type="presOf" srcId="{D1E229A4-AB71-4FC5-B9AF-D4E1F79C2F56}" destId="{FA1673C3-3215-41AD-8209-E5419ECA77F0}" srcOrd="0" destOrd="0" presId="urn:microsoft.com/office/officeart/2005/8/layout/default"/>
    <dgm:cxn modelId="{9E510856-6D64-4D5D-8C58-29DC115CD81A}" type="presOf" srcId="{B2DF7231-508B-4B45-A7BB-C79CFB19DC12}" destId="{F99B8101-EB85-45F8-84CA-52B683B02CD8}" srcOrd="0" destOrd="0" presId="urn:microsoft.com/office/officeart/2005/8/layout/default"/>
    <dgm:cxn modelId="{1A579239-9395-4C3C-8A7A-D6CB6F2FE6F3}" type="presOf" srcId="{C89095B0-EBE3-426E-B0CC-A6ED87203C0E}" destId="{DD42F413-16CD-425C-838C-5A2ABCBFD51F}" srcOrd="0" destOrd="0" presId="urn:microsoft.com/office/officeart/2005/8/layout/default"/>
    <dgm:cxn modelId="{AFA18BD1-CEE6-4630-A639-F5545A61089B}" srcId="{D1E229A4-AB71-4FC5-B9AF-D4E1F79C2F56}" destId="{B2DF7231-508B-4B45-A7BB-C79CFB19DC12}" srcOrd="2" destOrd="0" parTransId="{B18767D4-7A54-427C-A90C-5D3C9FAA477D}" sibTransId="{FD5AA475-2315-40D2-A7BF-7830A8CC854C}"/>
    <dgm:cxn modelId="{98A946F2-E227-445B-9D6F-E68D97923397}" type="presOf" srcId="{6A4C0C22-D42B-43FD-B5BA-716CB560103E}" destId="{5128655B-63AD-4CCD-95E6-A75D29DE0848}" srcOrd="0" destOrd="0" presId="urn:microsoft.com/office/officeart/2005/8/layout/default"/>
    <dgm:cxn modelId="{2CA747A9-747A-4955-8313-E136ED80B186}" srcId="{D1E229A4-AB71-4FC5-B9AF-D4E1F79C2F56}" destId="{DAB6817B-3514-4DAD-B6C4-237132B17147}" srcOrd="4" destOrd="0" parTransId="{F5E95D05-C5C3-4DD9-BC15-E0B2E6BCB14D}" sibTransId="{98DC7F43-4385-4B81-966A-DD4547A9A9D9}"/>
    <dgm:cxn modelId="{D95EDF71-E8D4-4138-B448-2F229B6586D5}" type="presParOf" srcId="{FA1673C3-3215-41AD-8209-E5419ECA77F0}" destId="{5128655B-63AD-4CCD-95E6-A75D29DE0848}" srcOrd="0" destOrd="0" presId="urn:microsoft.com/office/officeart/2005/8/layout/default"/>
    <dgm:cxn modelId="{555EDBE6-91D7-4B31-8908-1445BE0966C6}" type="presParOf" srcId="{FA1673C3-3215-41AD-8209-E5419ECA77F0}" destId="{C4B43C71-6053-4F26-83D1-CB97D31A3253}" srcOrd="1" destOrd="0" presId="urn:microsoft.com/office/officeart/2005/8/layout/default"/>
    <dgm:cxn modelId="{BA4304C7-E518-457C-81F2-B311560CC262}" type="presParOf" srcId="{FA1673C3-3215-41AD-8209-E5419ECA77F0}" destId="{060D0605-3E48-4EB0-87D8-5501598E74B0}" srcOrd="2" destOrd="0" presId="urn:microsoft.com/office/officeart/2005/8/layout/default"/>
    <dgm:cxn modelId="{CEC404C2-F7A5-4DD5-9EC7-2630597F469A}" type="presParOf" srcId="{FA1673C3-3215-41AD-8209-E5419ECA77F0}" destId="{BCE3F5F2-2394-4A29-BAAC-C935FFC58A10}" srcOrd="3" destOrd="0" presId="urn:microsoft.com/office/officeart/2005/8/layout/default"/>
    <dgm:cxn modelId="{37198B6E-6606-457A-B923-B1F1DE8CEEAF}" type="presParOf" srcId="{FA1673C3-3215-41AD-8209-E5419ECA77F0}" destId="{F99B8101-EB85-45F8-84CA-52B683B02CD8}" srcOrd="4" destOrd="0" presId="urn:microsoft.com/office/officeart/2005/8/layout/default"/>
    <dgm:cxn modelId="{B96274FE-F78D-433E-95E6-8FA5C1DADA40}" type="presParOf" srcId="{FA1673C3-3215-41AD-8209-E5419ECA77F0}" destId="{40491860-929C-444A-ABA3-BC9B09E02710}" srcOrd="5" destOrd="0" presId="urn:microsoft.com/office/officeart/2005/8/layout/default"/>
    <dgm:cxn modelId="{4AEA292C-DD12-4169-BF63-D6E9ED4DB0AB}" type="presParOf" srcId="{FA1673C3-3215-41AD-8209-E5419ECA77F0}" destId="{05700418-9129-4E84-A571-BFC4A3CBB267}" srcOrd="6" destOrd="0" presId="urn:microsoft.com/office/officeart/2005/8/layout/default"/>
    <dgm:cxn modelId="{D90DD720-F4F2-4333-AC95-9D04F758B19D}" type="presParOf" srcId="{FA1673C3-3215-41AD-8209-E5419ECA77F0}" destId="{F546C163-236B-439B-88DC-766CF8F5795E}" srcOrd="7" destOrd="0" presId="urn:microsoft.com/office/officeart/2005/8/layout/default"/>
    <dgm:cxn modelId="{7387BE54-0C79-4C3B-BA2E-786F054063D7}" type="presParOf" srcId="{FA1673C3-3215-41AD-8209-E5419ECA77F0}" destId="{4A1F983F-FAE7-425B-AA81-265BE5B41D5F}" srcOrd="8" destOrd="0" presId="urn:microsoft.com/office/officeart/2005/8/layout/default"/>
    <dgm:cxn modelId="{714631FF-7AAB-438A-8E83-16D663FBFAA9}" type="presParOf" srcId="{FA1673C3-3215-41AD-8209-E5419ECA77F0}" destId="{41AA1459-0342-402B-B007-3585B7E2AAC7}" srcOrd="9" destOrd="0" presId="urn:microsoft.com/office/officeart/2005/8/layout/default"/>
    <dgm:cxn modelId="{82979618-CB53-4E94-B03B-5CAF75E25D4D}" type="presParOf" srcId="{FA1673C3-3215-41AD-8209-E5419ECA77F0}" destId="{DD42F413-16CD-425C-838C-5A2ABCBFD51F}" srcOrd="10" destOrd="0" presId="urn:microsoft.com/office/officeart/2005/8/layout/default"/>
    <dgm:cxn modelId="{4059D378-62DC-4307-8471-BAF8BE376857}" type="presParOf" srcId="{FA1673C3-3215-41AD-8209-E5419ECA77F0}" destId="{6DF849B1-D3C0-41BD-8C03-766FD39A25AF}" srcOrd="11" destOrd="0" presId="urn:microsoft.com/office/officeart/2005/8/layout/default"/>
    <dgm:cxn modelId="{26F35EE0-D8A6-48D7-A0D0-B47EA9F0DF70}" type="presParOf" srcId="{FA1673C3-3215-41AD-8209-E5419ECA77F0}" destId="{1EA2AC5D-3C06-4E5F-A49C-37F7BF557F8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D91196-EA91-4204-8A03-7F77C67CD05C}" type="doc">
      <dgm:prSet loTypeId="urn:microsoft.com/office/officeart/2005/8/layout/radial5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AA8B9A-9EFD-4635-A231-C8D2772018EA}">
      <dgm:prSet phldrT="[Текст]" custT="1"/>
      <dgm:spPr>
        <a:solidFill>
          <a:srgbClr val="32597C"/>
        </a:solidFill>
      </dgm:spPr>
      <dgm:t>
        <a:bodyPr/>
        <a:lstStyle/>
        <a:p>
          <a:r>
            <a:rPr lang="ru-RU" sz="1400" b="0" i="0" kern="1200" baseline="0" dirty="0" smtClean="0">
              <a:solidFill>
                <a:schemeClr val="bg1">
                  <a:lumMod val="95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rPr>
            <a:t>Е</a:t>
          </a:r>
          <a:r>
            <a:rPr lang="en-US" sz="1400" b="0" i="0" kern="1200" baseline="0" dirty="0" err="1" smtClean="0">
              <a:solidFill>
                <a:schemeClr val="bg1">
                  <a:lumMod val="95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rPr>
            <a:t>ndpoint</a:t>
          </a:r>
          <a:r>
            <a:rPr lang="en-US" sz="1400" b="0" i="0" kern="1200" baseline="0" dirty="0" smtClean="0">
              <a:solidFill>
                <a:schemeClr val="bg1">
                  <a:lumMod val="95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rPr>
            <a:t> Protection </a:t>
          </a:r>
          <a:endParaRPr lang="ru-RU" sz="1400" b="0" i="0" kern="1200" baseline="0" dirty="0">
            <a:solidFill>
              <a:schemeClr val="bg1">
                <a:lumMod val="95000"/>
              </a:schemeClr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1E7BEDAD-D0E2-4C50-9882-0322A14A3DF1}" type="parTrans" cxnId="{0B52D12A-5EB8-49A3-8B63-BBD1D1653C1D}">
      <dgm:prSet/>
      <dgm:spPr/>
      <dgm:t>
        <a:bodyPr/>
        <a:lstStyle/>
        <a:p>
          <a:endParaRPr lang="ru-RU" b="1"/>
        </a:p>
      </dgm:t>
    </dgm:pt>
    <dgm:pt modelId="{0492418A-729E-468D-BD36-51CA4DB199BF}" type="sibTrans" cxnId="{0B52D12A-5EB8-49A3-8B63-BBD1D1653C1D}">
      <dgm:prSet/>
      <dgm:spPr/>
      <dgm:t>
        <a:bodyPr/>
        <a:lstStyle/>
        <a:p>
          <a:endParaRPr lang="ru-RU" b="1"/>
        </a:p>
      </dgm:t>
    </dgm:pt>
    <dgm:pt modelId="{3DF3C430-2189-4497-BE4E-2509550D94F5}">
      <dgm:prSet phldrT="[Текст]" custT="1"/>
      <dgm:spPr>
        <a:solidFill>
          <a:srgbClr val="94CBE6"/>
        </a:solidFill>
      </dgm:spPr>
      <dgm:t>
        <a:bodyPr/>
        <a:lstStyle/>
        <a:p>
          <a:r>
            <a:rPr lang="ru-RU" sz="1400" b="0" i="0" kern="1200" baseline="0" dirty="0" smtClean="0">
              <a:solidFill>
                <a:schemeClr val="tx1"/>
              </a:solidFill>
              <a:latin typeface="Roboto Condensed Light" charset="0"/>
              <a:ea typeface="Roboto Condensed Light" charset="0"/>
              <a:cs typeface="Roboto Condensed Light" charset="0"/>
            </a:rPr>
            <a:t>СДЗ</a:t>
          </a:r>
          <a:r>
            <a:rPr lang="en-US" sz="1400" b="0" i="0" kern="1200" baseline="0" dirty="0" smtClean="0">
              <a:solidFill>
                <a:schemeClr val="tx1"/>
              </a:solidFill>
              <a:latin typeface="Roboto Condensed Light" charset="0"/>
              <a:ea typeface="Roboto Condensed Light" charset="0"/>
              <a:cs typeface="Roboto Condensed Light" charset="0"/>
            </a:rPr>
            <a:t>/</a:t>
          </a:r>
          <a:r>
            <a:rPr lang="ru-RU" sz="1400" b="0" i="0" kern="1200" baseline="0" dirty="0" smtClean="0">
              <a:solidFill>
                <a:schemeClr val="tx1"/>
              </a:solidFill>
              <a:latin typeface="Roboto Condensed Light" charset="0"/>
              <a:ea typeface="Roboto Condensed Light" charset="0"/>
              <a:cs typeface="Roboto Condensed Light" charset="0"/>
            </a:rPr>
            <a:t>МДЗ</a:t>
          </a:r>
          <a:endParaRPr lang="ru-RU" sz="1400" b="0" i="0" kern="1200" baseline="0" dirty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1854D136-AA0F-4499-9630-B8E10FB7E2F9}" type="parTrans" cxnId="{434B80A5-9499-473D-88F5-03ED741F95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ECEB93F-D23A-449A-B55C-56987B4F9055}" type="sibTrans" cxnId="{434B80A5-9499-473D-88F5-03ED741F95AE}">
      <dgm:prSet/>
      <dgm:spPr/>
      <dgm:t>
        <a:bodyPr/>
        <a:lstStyle/>
        <a:p>
          <a:endParaRPr lang="ru-RU" b="1"/>
        </a:p>
      </dgm:t>
    </dgm:pt>
    <dgm:pt modelId="{549BC8C5-2B17-4700-9D66-41FFB4B843A4}">
      <dgm:prSet phldrT="[Текст]" custT="1"/>
      <dgm:spPr>
        <a:solidFill>
          <a:srgbClr val="94CBE6"/>
        </a:solidFill>
      </dgm:spPr>
      <dgm:t>
        <a:bodyPr/>
        <a:lstStyle/>
        <a:p>
          <a:r>
            <a:rPr lang="ru-RU" sz="1400" b="0" i="0" kern="1200" baseline="0" dirty="0" smtClean="0">
              <a:solidFill>
                <a:schemeClr val="tx1"/>
              </a:solidFill>
              <a:latin typeface="Roboto Condensed Light" charset="0"/>
              <a:ea typeface="Roboto Condensed Light" charset="0"/>
              <a:cs typeface="Roboto Condensed Light" charset="0"/>
            </a:rPr>
            <a:t>СЗИ от НСД</a:t>
          </a:r>
          <a:endParaRPr lang="ru-RU" sz="1400" b="0" i="0" kern="1200" baseline="0" dirty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96B6D570-C942-4C51-9035-EF87F68C855F}" type="parTrans" cxnId="{9171D470-E5FD-456E-AC29-9B1DCA7DB35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964983D-14A9-4033-B5E9-B4F0C7F107D9}" type="sibTrans" cxnId="{9171D470-E5FD-456E-AC29-9B1DCA7DB359}">
      <dgm:prSet/>
      <dgm:spPr/>
      <dgm:t>
        <a:bodyPr/>
        <a:lstStyle/>
        <a:p>
          <a:endParaRPr lang="ru-RU" b="1"/>
        </a:p>
      </dgm:t>
    </dgm:pt>
    <dgm:pt modelId="{3F1B8262-7C59-4D92-BD53-672CA0533A2A}">
      <dgm:prSet phldrT="[Текст]" custT="1"/>
      <dgm:spPr>
        <a:solidFill>
          <a:srgbClr val="94CBE6"/>
        </a:solidFill>
      </dgm:spPr>
      <dgm:t>
        <a:bodyPr/>
        <a:lstStyle/>
        <a:p>
          <a:r>
            <a:rPr lang="ru-RU" sz="1400" b="0" i="0" kern="1200" baseline="0" dirty="0" smtClean="0">
              <a:solidFill>
                <a:schemeClr val="tx1"/>
              </a:solidFill>
              <a:latin typeface="Roboto Condensed Light" charset="0"/>
              <a:ea typeface="Roboto Condensed Light" charset="0"/>
              <a:cs typeface="Roboto Condensed Light" charset="0"/>
            </a:rPr>
            <a:t>МЭ</a:t>
          </a:r>
          <a:endParaRPr lang="ru-RU" sz="1400" b="0" i="0" kern="1200" baseline="0" dirty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A8C915D8-6442-49FD-AEB2-8F58387467B9}" type="parTrans" cxnId="{9C2172A9-CED9-48E5-9FA2-7355D903465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7CD3EE0-85E9-4DF8-ADE5-4B7BADB1DBF1}" type="sibTrans" cxnId="{9C2172A9-CED9-48E5-9FA2-7355D903465A}">
      <dgm:prSet/>
      <dgm:spPr/>
      <dgm:t>
        <a:bodyPr/>
        <a:lstStyle/>
        <a:p>
          <a:endParaRPr lang="ru-RU" b="1"/>
        </a:p>
      </dgm:t>
    </dgm:pt>
    <dgm:pt modelId="{7AF148B8-E44E-4FD2-90C7-4F9E8E0C9401}">
      <dgm:prSet phldrT="[Текст]" custT="1"/>
      <dgm:spPr>
        <a:solidFill>
          <a:srgbClr val="94CBE6"/>
        </a:solidFill>
      </dgm:spPr>
      <dgm:t>
        <a:bodyPr/>
        <a:lstStyle/>
        <a:p>
          <a:r>
            <a:rPr lang="ru-RU" sz="1400" b="0" i="0" kern="1200" baseline="0" dirty="0" smtClean="0">
              <a:solidFill>
                <a:schemeClr val="tx1"/>
              </a:solidFill>
              <a:latin typeface="Roboto Condensed Light" charset="0"/>
              <a:ea typeface="Roboto Condensed Light" charset="0"/>
              <a:cs typeface="Roboto Condensed Light" charset="0"/>
            </a:rPr>
            <a:t>Антивирус</a:t>
          </a:r>
          <a:endParaRPr lang="ru-RU" sz="1400" b="0" i="0" kern="1200" baseline="0" dirty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ACAD34A4-C3B8-4FFB-980D-7BAC8459011C}" type="parTrans" cxnId="{275A9FD5-1178-4645-AB00-9B368A72E7A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90DF9AB-DCDE-47C0-9821-E8F84758B75A}" type="sibTrans" cxnId="{275A9FD5-1178-4645-AB00-9B368A72E7A2}">
      <dgm:prSet/>
      <dgm:spPr/>
      <dgm:t>
        <a:bodyPr/>
        <a:lstStyle/>
        <a:p>
          <a:endParaRPr lang="ru-RU" b="1"/>
        </a:p>
      </dgm:t>
    </dgm:pt>
    <dgm:pt modelId="{A49C4E45-3CB2-45A6-8B25-039222554785}">
      <dgm:prSet phldrT="[Текст]" phldr="1"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7C2318F-7EEE-4B24-8293-95D1EFB65B9F}" type="parTrans" cxnId="{42DC6477-FA32-4A4C-9041-1F54E77C9153}">
      <dgm:prSet/>
      <dgm:spPr/>
      <dgm:t>
        <a:bodyPr/>
        <a:lstStyle/>
        <a:p>
          <a:endParaRPr lang="ru-RU" b="1"/>
        </a:p>
      </dgm:t>
    </dgm:pt>
    <dgm:pt modelId="{3F187EFB-AED7-4E6E-AB53-211A745B7D15}" type="sibTrans" cxnId="{42DC6477-FA32-4A4C-9041-1F54E77C9153}">
      <dgm:prSet/>
      <dgm:spPr/>
      <dgm:t>
        <a:bodyPr/>
        <a:lstStyle/>
        <a:p>
          <a:endParaRPr lang="ru-RU" b="1"/>
        </a:p>
      </dgm:t>
    </dgm:pt>
    <dgm:pt modelId="{71124924-44A3-4E51-ACE4-050BD4D194D5}">
      <dgm:prSet phldrT="[Текст]" custT="1"/>
      <dgm:spPr>
        <a:solidFill>
          <a:srgbClr val="94CBE6"/>
        </a:solidFill>
      </dgm:spPr>
      <dgm:t>
        <a:bodyPr/>
        <a:lstStyle/>
        <a:p>
          <a:r>
            <a:rPr lang="ru-RU" sz="1400" b="0" i="0" kern="1200" baseline="0" dirty="0" smtClean="0">
              <a:solidFill>
                <a:schemeClr val="tx1"/>
              </a:solidFill>
              <a:latin typeface="Roboto Condensed Light" charset="0"/>
              <a:ea typeface="Roboto Condensed Light" charset="0"/>
              <a:cs typeface="Roboto Condensed Light" charset="0"/>
            </a:rPr>
            <a:t>АНЗ</a:t>
          </a:r>
          <a:endParaRPr lang="ru-RU" sz="1400" b="0" i="0" kern="1200" baseline="0" dirty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9AF1FFEC-698A-46D0-B596-A83A29656292}" type="parTrans" cxnId="{FF3BDADA-6CBF-40ED-AB6E-D3A7A2BD492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1137070-03BA-4024-A395-A9A0C150931B}" type="sibTrans" cxnId="{FF3BDADA-6CBF-40ED-AB6E-D3A7A2BD4923}">
      <dgm:prSet/>
      <dgm:spPr/>
      <dgm:t>
        <a:bodyPr/>
        <a:lstStyle/>
        <a:p>
          <a:endParaRPr lang="ru-RU" b="1"/>
        </a:p>
      </dgm:t>
    </dgm:pt>
    <dgm:pt modelId="{D4144355-1191-4551-B77E-2DA66D9BB027}">
      <dgm:prSet phldrT="[Текст]" custT="1"/>
      <dgm:spPr>
        <a:solidFill>
          <a:srgbClr val="94CBE6"/>
        </a:solidFill>
      </dgm:spPr>
      <dgm:t>
        <a:bodyPr/>
        <a:lstStyle/>
        <a:p>
          <a:r>
            <a:rPr lang="ru-RU" sz="1400" b="0" i="0" kern="1200" baseline="0" dirty="0" smtClean="0">
              <a:solidFill>
                <a:schemeClr val="tx1"/>
              </a:solidFill>
              <a:latin typeface="Roboto Condensed Light" charset="0"/>
              <a:ea typeface="Roboto Condensed Light" charset="0"/>
              <a:cs typeface="Roboto Condensed Light" charset="0"/>
            </a:rPr>
            <a:t>СОВ</a:t>
          </a:r>
          <a:endParaRPr lang="ru-RU" sz="1400" b="0" i="0" kern="1200" baseline="0" dirty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BB8A76E4-F65E-40B4-B25B-B8FE0E2F9848}" type="parTrans" cxnId="{EEE20798-9D77-4DBF-8DB7-31BB9B764A5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A1D7DE5-8EF7-4514-8CFF-57D4FB3EE01F}" type="sibTrans" cxnId="{EEE20798-9D77-4DBF-8DB7-31BB9B764A5F}">
      <dgm:prSet/>
      <dgm:spPr/>
      <dgm:t>
        <a:bodyPr/>
        <a:lstStyle/>
        <a:p>
          <a:endParaRPr lang="ru-RU" b="1"/>
        </a:p>
      </dgm:t>
    </dgm:pt>
    <dgm:pt modelId="{FD12984B-7539-4CEC-B4CD-9C345092BA1F}" type="pres">
      <dgm:prSet presAssocID="{D6D91196-EA91-4204-8A03-7F77C67CD0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9F126-6805-4DDF-8EF5-F4A0E90B4B18}" type="pres">
      <dgm:prSet presAssocID="{B8AA8B9A-9EFD-4635-A231-C8D2772018EA}" presName="centerShape" presStyleLbl="node0" presStyleIdx="0" presStyleCnt="1" custScaleX="129909" custScaleY="128800" custLinFactNeighborX="428" custLinFactNeighborY="-441"/>
      <dgm:spPr/>
      <dgm:t>
        <a:bodyPr/>
        <a:lstStyle/>
        <a:p>
          <a:endParaRPr lang="ru-RU"/>
        </a:p>
      </dgm:t>
    </dgm:pt>
    <dgm:pt modelId="{8CCA62F9-2E46-4260-BF0C-F6B29C424D20}" type="pres">
      <dgm:prSet presAssocID="{1854D136-AA0F-4499-9630-B8E10FB7E2F9}" presName="parTrans" presStyleLbl="sibTrans2D1" presStyleIdx="0" presStyleCnt="6"/>
      <dgm:spPr/>
      <dgm:t>
        <a:bodyPr/>
        <a:lstStyle/>
        <a:p>
          <a:endParaRPr lang="ru-RU"/>
        </a:p>
      </dgm:t>
    </dgm:pt>
    <dgm:pt modelId="{5BBC2967-6621-4690-A40E-7EC27BB0C113}" type="pres">
      <dgm:prSet presAssocID="{1854D136-AA0F-4499-9630-B8E10FB7E2F9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18FE60C-C83D-4527-B87C-D87A5538C097}" type="pres">
      <dgm:prSet presAssocID="{3DF3C430-2189-4497-BE4E-2509550D94F5}" presName="node" presStyleLbl="node1" presStyleIdx="0" presStyleCnt="6" custRadScaleRad="100886" custRadScaleInc="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171A9-3237-4144-BADD-B599273C7108}" type="pres">
      <dgm:prSet presAssocID="{96B6D570-C942-4C51-9035-EF87F68C855F}" presName="parTrans" presStyleLbl="sibTrans2D1" presStyleIdx="1" presStyleCnt="6"/>
      <dgm:spPr/>
      <dgm:t>
        <a:bodyPr/>
        <a:lstStyle/>
        <a:p>
          <a:endParaRPr lang="ru-RU"/>
        </a:p>
      </dgm:t>
    </dgm:pt>
    <dgm:pt modelId="{A9B49885-C507-4F1E-B3C8-577DD4707989}" type="pres">
      <dgm:prSet presAssocID="{96B6D570-C942-4C51-9035-EF87F68C855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5D7F069-2D1D-4F59-9789-42C0E427D00F}" type="pres">
      <dgm:prSet presAssocID="{549BC8C5-2B17-4700-9D66-41FFB4B843A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FBC01-5C56-44CF-B188-ABBE60162F6D}" type="pres">
      <dgm:prSet presAssocID="{A8C915D8-6442-49FD-AEB2-8F58387467B9}" presName="parTrans" presStyleLbl="sibTrans2D1" presStyleIdx="2" presStyleCnt="6"/>
      <dgm:spPr/>
      <dgm:t>
        <a:bodyPr/>
        <a:lstStyle/>
        <a:p>
          <a:endParaRPr lang="ru-RU"/>
        </a:p>
      </dgm:t>
    </dgm:pt>
    <dgm:pt modelId="{6EF4CA1A-6961-46CB-B1A2-37E1A5AFDD1F}" type="pres">
      <dgm:prSet presAssocID="{A8C915D8-6442-49FD-AEB2-8F58387467B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3F200CD-4369-480A-822C-46329E29F727}" type="pres">
      <dgm:prSet presAssocID="{3F1B8262-7C59-4D92-BD53-672CA0533A2A}" presName="node" presStyleLbl="node1" presStyleIdx="2" presStyleCnt="6" custRadScaleRad="100307" custRadScaleInc="-2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1158A-E096-4792-84E0-DD9660975F0A}" type="pres">
      <dgm:prSet presAssocID="{ACAD34A4-C3B8-4FFB-980D-7BAC8459011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17DF2516-3109-4217-8003-2B0F63AEBD1E}" type="pres">
      <dgm:prSet presAssocID="{ACAD34A4-C3B8-4FFB-980D-7BAC8459011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64826F0-D533-422A-B6C7-B4BFAB73DBB7}" type="pres">
      <dgm:prSet presAssocID="{7AF148B8-E44E-4FD2-90C7-4F9E8E0C9401}" presName="node" presStyleLbl="node1" presStyleIdx="3" presStyleCnt="6" custScaleX="103104" custRadScaleRad="99122" custRadScaleInc="-1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8ACE9-C113-4B61-AF40-88ED640A427C}" type="pres">
      <dgm:prSet presAssocID="{BB8A76E4-F65E-40B4-B25B-B8FE0E2F9848}" presName="parTrans" presStyleLbl="sibTrans2D1" presStyleIdx="4" presStyleCnt="6"/>
      <dgm:spPr/>
      <dgm:t>
        <a:bodyPr/>
        <a:lstStyle/>
        <a:p>
          <a:endParaRPr lang="ru-RU"/>
        </a:p>
      </dgm:t>
    </dgm:pt>
    <dgm:pt modelId="{D02BE8DA-8326-4D62-82E0-A3C9F9D71562}" type="pres">
      <dgm:prSet presAssocID="{BB8A76E4-F65E-40B4-B25B-B8FE0E2F9848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5D31614-BE9E-4675-872C-84071A9DE04B}" type="pres">
      <dgm:prSet presAssocID="{D4144355-1191-4551-B77E-2DA66D9BB027}" presName="node" presStyleLbl="node1" presStyleIdx="4" presStyleCnt="6" custRadScaleRad="98819" custRadScaleInc="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83770-0EDE-4A8E-A62A-88EDB2E630D8}" type="pres">
      <dgm:prSet presAssocID="{9AF1FFEC-698A-46D0-B596-A83A29656292}" presName="parTrans" presStyleLbl="sibTrans2D1" presStyleIdx="5" presStyleCnt="6"/>
      <dgm:spPr/>
      <dgm:t>
        <a:bodyPr/>
        <a:lstStyle/>
        <a:p>
          <a:endParaRPr lang="ru-RU"/>
        </a:p>
      </dgm:t>
    </dgm:pt>
    <dgm:pt modelId="{DD85ED07-2B26-4095-B8CB-5D6D2E1BAC7B}" type="pres">
      <dgm:prSet presAssocID="{9AF1FFEC-698A-46D0-B596-A83A2965629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4A8BF3B-8277-48EE-8CAA-828CB242EC82}" type="pres">
      <dgm:prSet presAssocID="{71124924-44A3-4E51-ACE4-050BD4D194D5}" presName="node" presStyleLbl="node1" presStyleIdx="5" presStyleCnt="6" custRadScaleRad="99961" custRadScaleInc="3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9B33D2-2F22-4CC5-A99A-7747AF2A73CC}" type="presOf" srcId="{96B6D570-C942-4C51-9035-EF87F68C855F}" destId="{DCE171A9-3237-4144-BADD-B599273C7108}" srcOrd="0" destOrd="0" presId="urn:microsoft.com/office/officeart/2005/8/layout/radial5"/>
    <dgm:cxn modelId="{F5C6CD60-B658-4CF7-9DA2-70370CFB1C2E}" type="presOf" srcId="{1854D136-AA0F-4499-9630-B8E10FB7E2F9}" destId="{5BBC2967-6621-4690-A40E-7EC27BB0C113}" srcOrd="1" destOrd="0" presId="urn:microsoft.com/office/officeart/2005/8/layout/radial5"/>
    <dgm:cxn modelId="{396DE00F-CC1E-4EF2-9215-6A513503E005}" type="presOf" srcId="{3F1B8262-7C59-4D92-BD53-672CA0533A2A}" destId="{53F200CD-4369-480A-822C-46329E29F727}" srcOrd="0" destOrd="0" presId="urn:microsoft.com/office/officeart/2005/8/layout/radial5"/>
    <dgm:cxn modelId="{F2CA7C7A-354A-4128-8A14-0DBBCA7AA489}" type="presOf" srcId="{BB8A76E4-F65E-40B4-B25B-B8FE0E2F9848}" destId="{D02BE8DA-8326-4D62-82E0-A3C9F9D71562}" srcOrd="1" destOrd="0" presId="urn:microsoft.com/office/officeart/2005/8/layout/radial5"/>
    <dgm:cxn modelId="{32C1EDB2-7B86-4C23-AF32-3521AD5F6955}" type="presOf" srcId="{D4144355-1191-4551-B77E-2DA66D9BB027}" destId="{85D31614-BE9E-4675-872C-84071A9DE04B}" srcOrd="0" destOrd="0" presId="urn:microsoft.com/office/officeart/2005/8/layout/radial5"/>
    <dgm:cxn modelId="{D91157AE-7F7D-4BBA-B3D5-602B34236B46}" type="presOf" srcId="{9AF1FFEC-698A-46D0-B596-A83A29656292}" destId="{DD85ED07-2B26-4095-B8CB-5D6D2E1BAC7B}" srcOrd="1" destOrd="0" presId="urn:microsoft.com/office/officeart/2005/8/layout/radial5"/>
    <dgm:cxn modelId="{9171D470-E5FD-456E-AC29-9B1DCA7DB359}" srcId="{B8AA8B9A-9EFD-4635-A231-C8D2772018EA}" destId="{549BC8C5-2B17-4700-9D66-41FFB4B843A4}" srcOrd="1" destOrd="0" parTransId="{96B6D570-C942-4C51-9035-EF87F68C855F}" sibTransId="{5964983D-14A9-4033-B5E9-B4F0C7F107D9}"/>
    <dgm:cxn modelId="{9C2172A9-CED9-48E5-9FA2-7355D903465A}" srcId="{B8AA8B9A-9EFD-4635-A231-C8D2772018EA}" destId="{3F1B8262-7C59-4D92-BD53-672CA0533A2A}" srcOrd="2" destOrd="0" parTransId="{A8C915D8-6442-49FD-AEB2-8F58387467B9}" sibTransId="{C7CD3EE0-85E9-4DF8-ADE5-4B7BADB1DBF1}"/>
    <dgm:cxn modelId="{E65178A1-EF92-4D2E-AC1B-89BAC3F5DD6E}" type="presOf" srcId="{96B6D570-C942-4C51-9035-EF87F68C855F}" destId="{A9B49885-C507-4F1E-B3C8-577DD4707989}" srcOrd="1" destOrd="0" presId="urn:microsoft.com/office/officeart/2005/8/layout/radial5"/>
    <dgm:cxn modelId="{F868081E-7F34-4CD5-95B2-B7DFB368408C}" type="presOf" srcId="{BB8A76E4-F65E-40B4-B25B-B8FE0E2F9848}" destId="{6068ACE9-C113-4B61-AF40-88ED640A427C}" srcOrd="0" destOrd="0" presId="urn:microsoft.com/office/officeart/2005/8/layout/radial5"/>
    <dgm:cxn modelId="{EEE20798-9D77-4DBF-8DB7-31BB9B764A5F}" srcId="{B8AA8B9A-9EFD-4635-A231-C8D2772018EA}" destId="{D4144355-1191-4551-B77E-2DA66D9BB027}" srcOrd="4" destOrd="0" parTransId="{BB8A76E4-F65E-40B4-B25B-B8FE0E2F9848}" sibTransId="{6A1D7DE5-8EF7-4514-8CFF-57D4FB3EE01F}"/>
    <dgm:cxn modelId="{59A86373-96E4-4778-A62D-08ACE6124F89}" type="presOf" srcId="{7AF148B8-E44E-4FD2-90C7-4F9E8E0C9401}" destId="{064826F0-D533-422A-B6C7-B4BFAB73DBB7}" srcOrd="0" destOrd="0" presId="urn:microsoft.com/office/officeart/2005/8/layout/radial5"/>
    <dgm:cxn modelId="{F62DCD1B-BA90-4C31-BFD9-7753C412F024}" type="presOf" srcId="{D6D91196-EA91-4204-8A03-7F77C67CD05C}" destId="{FD12984B-7539-4CEC-B4CD-9C345092BA1F}" srcOrd="0" destOrd="0" presId="urn:microsoft.com/office/officeart/2005/8/layout/radial5"/>
    <dgm:cxn modelId="{42DC6477-FA32-4A4C-9041-1F54E77C9153}" srcId="{D6D91196-EA91-4204-8A03-7F77C67CD05C}" destId="{A49C4E45-3CB2-45A6-8B25-039222554785}" srcOrd="1" destOrd="0" parTransId="{37C2318F-7EEE-4B24-8293-95D1EFB65B9F}" sibTransId="{3F187EFB-AED7-4E6E-AB53-211A745B7D15}"/>
    <dgm:cxn modelId="{1A8DC5D2-4A33-4619-9476-46A09F4285F8}" type="presOf" srcId="{ACAD34A4-C3B8-4FFB-980D-7BAC8459011C}" destId="{A5E1158A-E096-4792-84E0-DD9660975F0A}" srcOrd="0" destOrd="0" presId="urn:microsoft.com/office/officeart/2005/8/layout/radial5"/>
    <dgm:cxn modelId="{3521267D-1CB9-40DB-8550-8BFF1319FB5B}" type="presOf" srcId="{1854D136-AA0F-4499-9630-B8E10FB7E2F9}" destId="{8CCA62F9-2E46-4260-BF0C-F6B29C424D20}" srcOrd="0" destOrd="0" presId="urn:microsoft.com/office/officeart/2005/8/layout/radial5"/>
    <dgm:cxn modelId="{CD1D25AE-B7AA-4236-88DD-9A4CD8B19A68}" type="presOf" srcId="{71124924-44A3-4E51-ACE4-050BD4D194D5}" destId="{64A8BF3B-8277-48EE-8CAA-828CB242EC82}" srcOrd="0" destOrd="0" presId="urn:microsoft.com/office/officeart/2005/8/layout/radial5"/>
    <dgm:cxn modelId="{0B52D12A-5EB8-49A3-8B63-BBD1D1653C1D}" srcId="{D6D91196-EA91-4204-8A03-7F77C67CD05C}" destId="{B8AA8B9A-9EFD-4635-A231-C8D2772018EA}" srcOrd="0" destOrd="0" parTransId="{1E7BEDAD-D0E2-4C50-9882-0322A14A3DF1}" sibTransId="{0492418A-729E-468D-BD36-51CA4DB199BF}"/>
    <dgm:cxn modelId="{E7A580AE-7705-47E2-A500-466846243515}" type="presOf" srcId="{A8C915D8-6442-49FD-AEB2-8F58387467B9}" destId="{6EF4CA1A-6961-46CB-B1A2-37E1A5AFDD1F}" srcOrd="1" destOrd="0" presId="urn:microsoft.com/office/officeart/2005/8/layout/radial5"/>
    <dgm:cxn modelId="{A22A2743-B75C-496E-8D25-F17CA8E249CF}" type="presOf" srcId="{3DF3C430-2189-4497-BE4E-2509550D94F5}" destId="{E18FE60C-C83D-4527-B87C-D87A5538C097}" srcOrd="0" destOrd="0" presId="urn:microsoft.com/office/officeart/2005/8/layout/radial5"/>
    <dgm:cxn modelId="{6869E456-E736-4D4E-8290-C2D03E2D0E92}" type="presOf" srcId="{549BC8C5-2B17-4700-9D66-41FFB4B843A4}" destId="{B5D7F069-2D1D-4F59-9789-42C0E427D00F}" srcOrd="0" destOrd="0" presId="urn:microsoft.com/office/officeart/2005/8/layout/radial5"/>
    <dgm:cxn modelId="{434B80A5-9499-473D-88F5-03ED741F95AE}" srcId="{B8AA8B9A-9EFD-4635-A231-C8D2772018EA}" destId="{3DF3C430-2189-4497-BE4E-2509550D94F5}" srcOrd="0" destOrd="0" parTransId="{1854D136-AA0F-4499-9630-B8E10FB7E2F9}" sibTransId="{9ECEB93F-D23A-449A-B55C-56987B4F9055}"/>
    <dgm:cxn modelId="{24DC6EAC-B025-4DE4-9A6F-0AC8B84BCB0F}" type="presOf" srcId="{9AF1FFEC-698A-46D0-B596-A83A29656292}" destId="{62E83770-0EDE-4A8E-A62A-88EDB2E630D8}" srcOrd="0" destOrd="0" presId="urn:microsoft.com/office/officeart/2005/8/layout/radial5"/>
    <dgm:cxn modelId="{019135C2-D0C9-4233-967B-E193121B1E9C}" type="presOf" srcId="{A8C915D8-6442-49FD-AEB2-8F58387467B9}" destId="{0E4FBC01-5C56-44CF-B188-ABBE60162F6D}" srcOrd="0" destOrd="0" presId="urn:microsoft.com/office/officeart/2005/8/layout/radial5"/>
    <dgm:cxn modelId="{63223370-458B-4A1F-BE42-F954E32B31DE}" type="presOf" srcId="{B8AA8B9A-9EFD-4635-A231-C8D2772018EA}" destId="{A7D9F126-6805-4DDF-8EF5-F4A0E90B4B18}" srcOrd="0" destOrd="0" presId="urn:microsoft.com/office/officeart/2005/8/layout/radial5"/>
    <dgm:cxn modelId="{A62CB2B8-A14C-46E4-ACE7-116998AD624E}" type="presOf" srcId="{ACAD34A4-C3B8-4FFB-980D-7BAC8459011C}" destId="{17DF2516-3109-4217-8003-2B0F63AEBD1E}" srcOrd="1" destOrd="0" presId="urn:microsoft.com/office/officeart/2005/8/layout/radial5"/>
    <dgm:cxn modelId="{FF3BDADA-6CBF-40ED-AB6E-D3A7A2BD4923}" srcId="{B8AA8B9A-9EFD-4635-A231-C8D2772018EA}" destId="{71124924-44A3-4E51-ACE4-050BD4D194D5}" srcOrd="5" destOrd="0" parTransId="{9AF1FFEC-698A-46D0-B596-A83A29656292}" sibTransId="{71137070-03BA-4024-A395-A9A0C150931B}"/>
    <dgm:cxn modelId="{275A9FD5-1178-4645-AB00-9B368A72E7A2}" srcId="{B8AA8B9A-9EFD-4635-A231-C8D2772018EA}" destId="{7AF148B8-E44E-4FD2-90C7-4F9E8E0C9401}" srcOrd="3" destOrd="0" parTransId="{ACAD34A4-C3B8-4FFB-980D-7BAC8459011C}" sibTransId="{C90DF9AB-DCDE-47C0-9821-E8F84758B75A}"/>
    <dgm:cxn modelId="{9BA790DC-BCAC-4182-9B9A-8FBC9927AA83}" type="presParOf" srcId="{FD12984B-7539-4CEC-B4CD-9C345092BA1F}" destId="{A7D9F126-6805-4DDF-8EF5-F4A0E90B4B18}" srcOrd="0" destOrd="0" presId="urn:microsoft.com/office/officeart/2005/8/layout/radial5"/>
    <dgm:cxn modelId="{DC7F623A-6D61-49E0-9F74-015F514859D9}" type="presParOf" srcId="{FD12984B-7539-4CEC-B4CD-9C345092BA1F}" destId="{8CCA62F9-2E46-4260-BF0C-F6B29C424D20}" srcOrd="1" destOrd="0" presId="urn:microsoft.com/office/officeart/2005/8/layout/radial5"/>
    <dgm:cxn modelId="{1109DF77-258B-444D-A618-CF4467DD7793}" type="presParOf" srcId="{8CCA62F9-2E46-4260-BF0C-F6B29C424D20}" destId="{5BBC2967-6621-4690-A40E-7EC27BB0C113}" srcOrd="0" destOrd="0" presId="urn:microsoft.com/office/officeart/2005/8/layout/radial5"/>
    <dgm:cxn modelId="{ABA94DAB-AF9D-4471-8808-F946A7A0954B}" type="presParOf" srcId="{FD12984B-7539-4CEC-B4CD-9C345092BA1F}" destId="{E18FE60C-C83D-4527-B87C-D87A5538C097}" srcOrd="2" destOrd="0" presId="urn:microsoft.com/office/officeart/2005/8/layout/radial5"/>
    <dgm:cxn modelId="{D931498E-DDEA-43AD-A598-1A789F1EECEA}" type="presParOf" srcId="{FD12984B-7539-4CEC-B4CD-9C345092BA1F}" destId="{DCE171A9-3237-4144-BADD-B599273C7108}" srcOrd="3" destOrd="0" presId="urn:microsoft.com/office/officeart/2005/8/layout/radial5"/>
    <dgm:cxn modelId="{BE850747-EF0A-48D9-A6ED-58BB1F2F55F9}" type="presParOf" srcId="{DCE171A9-3237-4144-BADD-B599273C7108}" destId="{A9B49885-C507-4F1E-B3C8-577DD4707989}" srcOrd="0" destOrd="0" presId="urn:microsoft.com/office/officeart/2005/8/layout/radial5"/>
    <dgm:cxn modelId="{8C61DA0D-DE4D-462F-99CF-5ADE436A9DF1}" type="presParOf" srcId="{FD12984B-7539-4CEC-B4CD-9C345092BA1F}" destId="{B5D7F069-2D1D-4F59-9789-42C0E427D00F}" srcOrd="4" destOrd="0" presId="urn:microsoft.com/office/officeart/2005/8/layout/radial5"/>
    <dgm:cxn modelId="{86527CDD-F328-4566-88D5-C941F4842448}" type="presParOf" srcId="{FD12984B-7539-4CEC-B4CD-9C345092BA1F}" destId="{0E4FBC01-5C56-44CF-B188-ABBE60162F6D}" srcOrd="5" destOrd="0" presId="urn:microsoft.com/office/officeart/2005/8/layout/radial5"/>
    <dgm:cxn modelId="{BECA193C-B0E3-4599-BB41-9F6A04BCEB95}" type="presParOf" srcId="{0E4FBC01-5C56-44CF-B188-ABBE60162F6D}" destId="{6EF4CA1A-6961-46CB-B1A2-37E1A5AFDD1F}" srcOrd="0" destOrd="0" presId="urn:microsoft.com/office/officeart/2005/8/layout/radial5"/>
    <dgm:cxn modelId="{D93D0519-A12B-4F96-8240-D8BEA9921410}" type="presParOf" srcId="{FD12984B-7539-4CEC-B4CD-9C345092BA1F}" destId="{53F200CD-4369-480A-822C-46329E29F727}" srcOrd="6" destOrd="0" presId="urn:microsoft.com/office/officeart/2005/8/layout/radial5"/>
    <dgm:cxn modelId="{B293D594-E856-4726-97D9-0E3913B489A9}" type="presParOf" srcId="{FD12984B-7539-4CEC-B4CD-9C345092BA1F}" destId="{A5E1158A-E096-4792-84E0-DD9660975F0A}" srcOrd="7" destOrd="0" presId="urn:microsoft.com/office/officeart/2005/8/layout/radial5"/>
    <dgm:cxn modelId="{6660C01B-B8EB-4C50-B626-F3B2C6920EB5}" type="presParOf" srcId="{A5E1158A-E096-4792-84E0-DD9660975F0A}" destId="{17DF2516-3109-4217-8003-2B0F63AEBD1E}" srcOrd="0" destOrd="0" presId="urn:microsoft.com/office/officeart/2005/8/layout/radial5"/>
    <dgm:cxn modelId="{2B0C421F-5820-4042-9FC6-0F4BE7B1676E}" type="presParOf" srcId="{FD12984B-7539-4CEC-B4CD-9C345092BA1F}" destId="{064826F0-D533-422A-B6C7-B4BFAB73DBB7}" srcOrd="8" destOrd="0" presId="urn:microsoft.com/office/officeart/2005/8/layout/radial5"/>
    <dgm:cxn modelId="{C6654DD8-6921-4B8B-B0B0-D27E5AFDDB9A}" type="presParOf" srcId="{FD12984B-7539-4CEC-B4CD-9C345092BA1F}" destId="{6068ACE9-C113-4B61-AF40-88ED640A427C}" srcOrd="9" destOrd="0" presId="urn:microsoft.com/office/officeart/2005/8/layout/radial5"/>
    <dgm:cxn modelId="{C51DA96A-27DD-4AEC-AB98-B6383EEAAEF1}" type="presParOf" srcId="{6068ACE9-C113-4B61-AF40-88ED640A427C}" destId="{D02BE8DA-8326-4D62-82E0-A3C9F9D71562}" srcOrd="0" destOrd="0" presId="urn:microsoft.com/office/officeart/2005/8/layout/radial5"/>
    <dgm:cxn modelId="{77658073-1BCB-4EFB-93FA-3F37A61763A7}" type="presParOf" srcId="{FD12984B-7539-4CEC-B4CD-9C345092BA1F}" destId="{85D31614-BE9E-4675-872C-84071A9DE04B}" srcOrd="10" destOrd="0" presId="urn:microsoft.com/office/officeart/2005/8/layout/radial5"/>
    <dgm:cxn modelId="{CDA6034F-62FD-4899-96D9-F6A276030044}" type="presParOf" srcId="{FD12984B-7539-4CEC-B4CD-9C345092BA1F}" destId="{62E83770-0EDE-4A8E-A62A-88EDB2E630D8}" srcOrd="11" destOrd="0" presId="urn:microsoft.com/office/officeart/2005/8/layout/radial5"/>
    <dgm:cxn modelId="{93EF47E5-0E5F-48EA-B392-3511F73D5771}" type="presParOf" srcId="{62E83770-0EDE-4A8E-A62A-88EDB2E630D8}" destId="{DD85ED07-2B26-4095-B8CB-5D6D2E1BAC7B}" srcOrd="0" destOrd="0" presId="urn:microsoft.com/office/officeart/2005/8/layout/radial5"/>
    <dgm:cxn modelId="{10C291B3-6B3B-409B-A08A-F2F4CA519018}" type="presParOf" srcId="{FD12984B-7539-4CEC-B4CD-9C345092BA1F}" destId="{64A8BF3B-8277-48EE-8CAA-828CB242EC8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F58543-2567-47FC-AD04-AD6B8EAE87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8A22565-C6D9-4775-BC85-3C0AA1867B11}">
      <dgm:prSet phldrT="[Текст]" custT="1"/>
      <dgm:spPr/>
      <dgm:t>
        <a:bodyPr/>
        <a:lstStyle/>
        <a:p>
          <a:pPr algn="l"/>
          <a:r>
            <a:rPr lang="ru-RU" sz="1050" b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Криптомодули</a:t>
          </a:r>
          <a:r>
            <a:rPr lang="ru-RU" sz="1050" b="0" dirty="0" smtClean="0">
              <a:latin typeface="Segoe UI" panose="020B0502040204020203" pitchFamily="34" charset="0"/>
              <a:cs typeface="Segoe UI" panose="020B0502040204020203" pitchFamily="34" charset="0"/>
            </a:rPr>
            <a:t> для удостоверяющих центров и серверов систем юридически значимого документооборота (в рамках 63-ФЗ)</a:t>
          </a:r>
          <a:endParaRPr lang="ru-RU" sz="1050" b="0" dirty="0"/>
        </a:p>
      </dgm:t>
    </dgm:pt>
    <dgm:pt modelId="{AC0DE21B-5F4F-4583-8D34-8E9DFACE278B}" type="parTrans" cxnId="{4261A5A7-443C-425C-B722-B78103AABF28}">
      <dgm:prSet/>
      <dgm:spPr/>
      <dgm:t>
        <a:bodyPr/>
        <a:lstStyle/>
        <a:p>
          <a:pPr algn="l"/>
          <a:endParaRPr lang="ru-RU" sz="2000" b="0"/>
        </a:p>
      </dgm:t>
    </dgm:pt>
    <dgm:pt modelId="{A929B356-B687-454C-8628-B12588369272}" type="sibTrans" cxnId="{4261A5A7-443C-425C-B722-B78103AABF28}">
      <dgm:prSet/>
      <dgm:spPr/>
      <dgm:t>
        <a:bodyPr/>
        <a:lstStyle/>
        <a:p>
          <a:pPr algn="l"/>
          <a:endParaRPr lang="ru-RU" sz="2000" b="0"/>
        </a:p>
      </dgm:t>
    </dgm:pt>
    <dgm:pt modelId="{04BE4F33-1E6B-4079-9212-4A5496962DF8}">
      <dgm:prSet custT="1"/>
      <dgm:spPr/>
      <dgm:t>
        <a:bodyPr/>
        <a:lstStyle/>
        <a:p>
          <a:pPr algn="l"/>
          <a:r>
            <a:rPr lang="ru-RU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Банковские системы электронных платежей</a:t>
          </a:r>
        </a:p>
      </dgm:t>
    </dgm:pt>
    <dgm:pt modelId="{ECAA6C97-1788-48C3-9293-C125A86C746B}" type="parTrans" cxnId="{7117CE90-CD0A-4346-9279-A439D6A5DB6D}">
      <dgm:prSet/>
      <dgm:spPr/>
      <dgm:t>
        <a:bodyPr/>
        <a:lstStyle/>
        <a:p>
          <a:pPr algn="l"/>
          <a:endParaRPr lang="ru-RU" sz="2000" b="0"/>
        </a:p>
      </dgm:t>
    </dgm:pt>
    <dgm:pt modelId="{4E8F17EB-311E-4524-8802-70CC609A9290}" type="sibTrans" cxnId="{7117CE90-CD0A-4346-9279-A439D6A5DB6D}">
      <dgm:prSet/>
      <dgm:spPr/>
      <dgm:t>
        <a:bodyPr/>
        <a:lstStyle/>
        <a:p>
          <a:pPr algn="l"/>
          <a:endParaRPr lang="ru-RU" sz="2000" b="0"/>
        </a:p>
      </dgm:t>
    </dgm:pt>
    <dgm:pt modelId="{4977413F-2636-4DAF-B7E7-09AE59FFE348}">
      <dgm:prSet custT="1"/>
      <dgm:spPr/>
      <dgm:t>
        <a:bodyPr/>
        <a:lstStyle/>
        <a:p>
          <a:pPr algn="l"/>
          <a:r>
            <a:rPr lang="ru-RU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Построение </a:t>
          </a:r>
          <a:r>
            <a:rPr lang="en-U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TLS-</a:t>
          </a:r>
          <a:r>
            <a:rPr lang="ru-RU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шлюзов</a:t>
          </a:r>
        </a:p>
      </dgm:t>
    </dgm:pt>
    <dgm:pt modelId="{8415132A-1586-478D-8CCC-7314CF5F94D6}" type="parTrans" cxnId="{19A845C7-1917-4E65-AFB6-E6948D6F4B57}">
      <dgm:prSet/>
      <dgm:spPr/>
      <dgm:t>
        <a:bodyPr/>
        <a:lstStyle/>
        <a:p>
          <a:pPr algn="l"/>
          <a:endParaRPr lang="ru-RU" sz="2000" b="0"/>
        </a:p>
      </dgm:t>
    </dgm:pt>
    <dgm:pt modelId="{31B51452-370E-4484-942C-48A735D5DC0C}" type="sibTrans" cxnId="{19A845C7-1917-4E65-AFB6-E6948D6F4B57}">
      <dgm:prSet/>
      <dgm:spPr/>
      <dgm:t>
        <a:bodyPr/>
        <a:lstStyle/>
        <a:p>
          <a:pPr algn="l"/>
          <a:endParaRPr lang="ru-RU" sz="2000" b="0"/>
        </a:p>
      </dgm:t>
    </dgm:pt>
    <dgm:pt modelId="{86B33900-17C8-4032-8DB2-F96FA66FCEDB}">
      <dgm:prSet/>
      <dgm:spPr/>
      <dgm:t>
        <a:bodyPr/>
        <a:lstStyle/>
        <a:p>
          <a:r>
            <a:rPr lang="ru-RU" b="0" dirty="0" smtClean="0">
              <a:latin typeface="Segoe UI" panose="020B0502040204020203" pitchFamily="34" charset="0"/>
              <a:cs typeface="Segoe UI" panose="020B0502040204020203" pitchFamily="34" charset="0"/>
            </a:rPr>
            <a:t>Системы сдачи отчетности и любые другие системы электронных сервисов</a:t>
          </a:r>
        </a:p>
      </dgm:t>
    </dgm:pt>
    <dgm:pt modelId="{256C611D-3665-4BBE-A3FD-090987FA418D}" type="parTrans" cxnId="{5B1AC2F8-1A3D-4A40-A678-AF35D19ED4E2}">
      <dgm:prSet/>
      <dgm:spPr/>
      <dgm:t>
        <a:bodyPr/>
        <a:lstStyle/>
        <a:p>
          <a:endParaRPr lang="ru-RU"/>
        </a:p>
      </dgm:t>
    </dgm:pt>
    <dgm:pt modelId="{FC585258-4278-4F7D-A2E9-B566A33A056D}" type="sibTrans" cxnId="{5B1AC2F8-1A3D-4A40-A678-AF35D19ED4E2}">
      <dgm:prSet/>
      <dgm:spPr/>
      <dgm:t>
        <a:bodyPr/>
        <a:lstStyle/>
        <a:p>
          <a:endParaRPr lang="ru-RU"/>
        </a:p>
      </dgm:t>
    </dgm:pt>
    <dgm:pt modelId="{0BA1A868-8E58-455C-BA0C-4AD1A0038C72}" type="pres">
      <dgm:prSet presAssocID="{CCF58543-2567-47FC-AD04-AD6B8EAE87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2CC93F4-5453-49C5-AC04-EA187CCEDC07}" type="pres">
      <dgm:prSet presAssocID="{CCF58543-2567-47FC-AD04-AD6B8EAE876C}" presName="Name1" presStyleCnt="0"/>
      <dgm:spPr/>
      <dgm:t>
        <a:bodyPr/>
        <a:lstStyle/>
        <a:p>
          <a:endParaRPr lang="ru-RU"/>
        </a:p>
      </dgm:t>
    </dgm:pt>
    <dgm:pt modelId="{528A546F-01C9-41F0-B10C-B62747AF15F4}" type="pres">
      <dgm:prSet presAssocID="{CCF58543-2567-47FC-AD04-AD6B8EAE876C}" presName="cycle" presStyleCnt="0"/>
      <dgm:spPr/>
      <dgm:t>
        <a:bodyPr/>
        <a:lstStyle/>
        <a:p>
          <a:endParaRPr lang="ru-RU"/>
        </a:p>
      </dgm:t>
    </dgm:pt>
    <dgm:pt modelId="{2D45E27A-A14D-4339-9E8C-FA27624264DF}" type="pres">
      <dgm:prSet presAssocID="{CCF58543-2567-47FC-AD04-AD6B8EAE876C}" presName="srcNode" presStyleLbl="node1" presStyleIdx="0" presStyleCnt="4"/>
      <dgm:spPr/>
      <dgm:t>
        <a:bodyPr/>
        <a:lstStyle/>
        <a:p>
          <a:endParaRPr lang="ru-RU"/>
        </a:p>
      </dgm:t>
    </dgm:pt>
    <dgm:pt modelId="{255B1D5A-FB7C-4B9E-A1E3-F609F6323C57}" type="pres">
      <dgm:prSet presAssocID="{CCF58543-2567-47FC-AD04-AD6B8EAE876C}" presName="conn" presStyleLbl="parChTrans1D2" presStyleIdx="0" presStyleCnt="1"/>
      <dgm:spPr/>
      <dgm:t>
        <a:bodyPr/>
        <a:lstStyle/>
        <a:p>
          <a:endParaRPr lang="ru-RU"/>
        </a:p>
      </dgm:t>
    </dgm:pt>
    <dgm:pt modelId="{2025A996-1722-4711-9415-F487F315BFC7}" type="pres">
      <dgm:prSet presAssocID="{CCF58543-2567-47FC-AD04-AD6B8EAE876C}" presName="extraNode" presStyleLbl="node1" presStyleIdx="0" presStyleCnt="4"/>
      <dgm:spPr/>
      <dgm:t>
        <a:bodyPr/>
        <a:lstStyle/>
        <a:p>
          <a:endParaRPr lang="ru-RU"/>
        </a:p>
      </dgm:t>
    </dgm:pt>
    <dgm:pt modelId="{76FF2FC5-6D99-4AD2-B24B-2680D6FD93B6}" type="pres">
      <dgm:prSet presAssocID="{CCF58543-2567-47FC-AD04-AD6B8EAE876C}" presName="dstNode" presStyleLbl="node1" presStyleIdx="0" presStyleCnt="4"/>
      <dgm:spPr/>
      <dgm:t>
        <a:bodyPr/>
        <a:lstStyle/>
        <a:p>
          <a:endParaRPr lang="ru-RU"/>
        </a:p>
      </dgm:t>
    </dgm:pt>
    <dgm:pt modelId="{7C8040F8-3883-415E-9ACC-7BC85EC076B4}" type="pres">
      <dgm:prSet presAssocID="{E8A22565-C6D9-4775-BC85-3C0AA1867B1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13A20-60D6-4D49-A50F-FD22DC41110C}" type="pres">
      <dgm:prSet presAssocID="{E8A22565-C6D9-4775-BC85-3C0AA1867B11}" presName="accent_1" presStyleCnt="0"/>
      <dgm:spPr/>
      <dgm:t>
        <a:bodyPr/>
        <a:lstStyle/>
        <a:p>
          <a:endParaRPr lang="ru-RU"/>
        </a:p>
      </dgm:t>
    </dgm:pt>
    <dgm:pt modelId="{313F8BDA-8899-4210-8BB6-690755D4E20E}" type="pres">
      <dgm:prSet presAssocID="{E8A22565-C6D9-4775-BC85-3C0AA1867B11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291AE9B3-9CD6-413A-8E6B-7A295A260C3E}" type="pres">
      <dgm:prSet presAssocID="{4977413F-2636-4DAF-B7E7-09AE59FFE34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D0D3F-E672-4A19-BF65-FDD25C936CE0}" type="pres">
      <dgm:prSet presAssocID="{4977413F-2636-4DAF-B7E7-09AE59FFE348}" presName="accent_2" presStyleCnt="0"/>
      <dgm:spPr/>
      <dgm:t>
        <a:bodyPr/>
        <a:lstStyle/>
        <a:p>
          <a:endParaRPr lang="ru-RU"/>
        </a:p>
      </dgm:t>
    </dgm:pt>
    <dgm:pt modelId="{B50EEE53-0EB0-4495-ACAE-291E56170E90}" type="pres">
      <dgm:prSet presAssocID="{4977413F-2636-4DAF-B7E7-09AE59FFE348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499AB8D0-2DC1-47E4-B5ED-0C203A520852}" type="pres">
      <dgm:prSet presAssocID="{86B33900-17C8-4032-8DB2-F96FA66FCED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E6793-92D6-47C1-BF1A-7E0B5766845C}" type="pres">
      <dgm:prSet presAssocID="{86B33900-17C8-4032-8DB2-F96FA66FCEDB}" presName="accent_3" presStyleCnt="0"/>
      <dgm:spPr/>
      <dgm:t>
        <a:bodyPr/>
        <a:lstStyle/>
        <a:p>
          <a:endParaRPr lang="ru-RU"/>
        </a:p>
      </dgm:t>
    </dgm:pt>
    <dgm:pt modelId="{CA77F486-1519-46B4-94C3-752DA3D7A313}" type="pres">
      <dgm:prSet presAssocID="{86B33900-17C8-4032-8DB2-F96FA66FCEDB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38A0242A-FE05-4E0C-BE05-0C81B810C75E}" type="pres">
      <dgm:prSet presAssocID="{04BE4F33-1E6B-4079-9212-4A5496962DF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ACAE4-7011-4C0E-AF75-C78952BC6F2F}" type="pres">
      <dgm:prSet presAssocID="{04BE4F33-1E6B-4079-9212-4A5496962DF8}" presName="accent_4" presStyleCnt="0"/>
      <dgm:spPr/>
      <dgm:t>
        <a:bodyPr/>
        <a:lstStyle/>
        <a:p>
          <a:endParaRPr lang="ru-RU"/>
        </a:p>
      </dgm:t>
    </dgm:pt>
    <dgm:pt modelId="{E7008A77-B557-40A1-BD4C-43A0CBD1CE3C}" type="pres">
      <dgm:prSet presAssocID="{04BE4F33-1E6B-4079-9212-4A5496962DF8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E6D2F1F2-7353-4100-9BA4-CD95F41D4CD5}" type="presOf" srcId="{04BE4F33-1E6B-4079-9212-4A5496962DF8}" destId="{38A0242A-FE05-4E0C-BE05-0C81B810C75E}" srcOrd="0" destOrd="0" presId="urn:microsoft.com/office/officeart/2008/layout/VerticalCurvedList"/>
    <dgm:cxn modelId="{4261A5A7-443C-425C-B722-B78103AABF28}" srcId="{CCF58543-2567-47FC-AD04-AD6B8EAE876C}" destId="{E8A22565-C6D9-4775-BC85-3C0AA1867B11}" srcOrd="0" destOrd="0" parTransId="{AC0DE21B-5F4F-4583-8D34-8E9DFACE278B}" sibTransId="{A929B356-B687-454C-8628-B12588369272}"/>
    <dgm:cxn modelId="{7117CE90-CD0A-4346-9279-A439D6A5DB6D}" srcId="{CCF58543-2567-47FC-AD04-AD6B8EAE876C}" destId="{04BE4F33-1E6B-4079-9212-4A5496962DF8}" srcOrd="3" destOrd="0" parTransId="{ECAA6C97-1788-48C3-9293-C125A86C746B}" sibTransId="{4E8F17EB-311E-4524-8802-70CC609A9290}"/>
    <dgm:cxn modelId="{1DF7D64D-1EDE-45B7-BDF0-209A801CE338}" type="presOf" srcId="{E8A22565-C6D9-4775-BC85-3C0AA1867B11}" destId="{7C8040F8-3883-415E-9ACC-7BC85EC076B4}" srcOrd="0" destOrd="0" presId="urn:microsoft.com/office/officeart/2008/layout/VerticalCurvedList"/>
    <dgm:cxn modelId="{9745A4DB-E347-4DED-ADB5-7054CEA4E558}" type="presOf" srcId="{CCF58543-2567-47FC-AD04-AD6B8EAE876C}" destId="{0BA1A868-8E58-455C-BA0C-4AD1A0038C72}" srcOrd="0" destOrd="0" presId="urn:microsoft.com/office/officeart/2008/layout/VerticalCurvedList"/>
    <dgm:cxn modelId="{5B1AC2F8-1A3D-4A40-A678-AF35D19ED4E2}" srcId="{CCF58543-2567-47FC-AD04-AD6B8EAE876C}" destId="{86B33900-17C8-4032-8DB2-F96FA66FCEDB}" srcOrd="2" destOrd="0" parTransId="{256C611D-3665-4BBE-A3FD-090987FA418D}" sibTransId="{FC585258-4278-4F7D-A2E9-B566A33A056D}"/>
    <dgm:cxn modelId="{3DCDE72B-B38E-4920-A7C0-C01DA6D15A66}" type="presOf" srcId="{A929B356-B687-454C-8628-B12588369272}" destId="{255B1D5A-FB7C-4B9E-A1E3-F609F6323C57}" srcOrd="0" destOrd="0" presId="urn:microsoft.com/office/officeart/2008/layout/VerticalCurvedList"/>
    <dgm:cxn modelId="{952C34D0-42FF-4912-9911-1C0019EF7B1E}" type="presOf" srcId="{86B33900-17C8-4032-8DB2-F96FA66FCEDB}" destId="{499AB8D0-2DC1-47E4-B5ED-0C203A520852}" srcOrd="0" destOrd="0" presId="urn:microsoft.com/office/officeart/2008/layout/VerticalCurvedList"/>
    <dgm:cxn modelId="{19A845C7-1917-4E65-AFB6-E6948D6F4B57}" srcId="{CCF58543-2567-47FC-AD04-AD6B8EAE876C}" destId="{4977413F-2636-4DAF-B7E7-09AE59FFE348}" srcOrd="1" destOrd="0" parTransId="{8415132A-1586-478D-8CCC-7314CF5F94D6}" sibTransId="{31B51452-370E-4484-942C-48A735D5DC0C}"/>
    <dgm:cxn modelId="{CE83D75B-A021-44FE-AF35-20859F6F58B1}" type="presOf" srcId="{4977413F-2636-4DAF-B7E7-09AE59FFE348}" destId="{291AE9B3-9CD6-413A-8E6B-7A295A260C3E}" srcOrd="0" destOrd="0" presId="urn:microsoft.com/office/officeart/2008/layout/VerticalCurvedList"/>
    <dgm:cxn modelId="{5D0E9B6F-832E-4415-BCC5-6560107B97DC}" type="presParOf" srcId="{0BA1A868-8E58-455C-BA0C-4AD1A0038C72}" destId="{42CC93F4-5453-49C5-AC04-EA187CCEDC07}" srcOrd="0" destOrd="0" presId="urn:microsoft.com/office/officeart/2008/layout/VerticalCurvedList"/>
    <dgm:cxn modelId="{E0E6F4D7-80B8-4787-B094-140B9A23A0F9}" type="presParOf" srcId="{42CC93F4-5453-49C5-AC04-EA187CCEDC07}" destId="{528A546F-01C9-41F0-B10C-B62747AF15F4}" srcOrd="0" destOrd="0" presId="urn:microsoft.com/office/officeart/2008/layout/VerticalCurvedList"/>
    <dgm:cxn modelId="{A55FE45D-B98C-45CE-ADFB-D2BAA8F74FF3}" type="presParOf" srcId="{528A546F-01C9-41F0-B10C-B62747AF15F4}" destId="{2D45E27A-A14D-4339-9E8C-FA27624264DF}" srcOrd="0" destOrd="0" presId="urn:microsoft.com/office/officeart/2008/layout/VerticalCurvedList"/>
    <dgm:cxn modelId="{71F26633-E663-4DA1-86AE-36832543650D}" type="presParOf" srcId="{528A546F-01C9-41F0-B10C-B62747AF15F4}" destId="{255B1D5A-FB7C-4B9E-A1E3-F609F6323C57}" srcOrd="1" destOrd="0" presId="urn:microsoft.com/office/officeart/2008/layout/VerticalCurvedList"/>
    <dgm:cxn modelId="{A20E76E9-9551-46AD-9640-BAB7C294CD23}" type="presParOf" srcId="{528A546F-01C9-41F0-B10C-B62747AF15F4}" destId="{2025A996-1722-4711-9415-F487F315BFC7}" srcOrd="2" destOrd="0" presId="urn:microsoft.com/office/officeart/2008/layout/VerticalCurvedList"/>
    <dgm:cxn modelId="{8C708616-0F51-46F6-8F57-400266909786}" type="presParOf" srcId="{528A546F-01C9-41F0-B10C-B62747AF15F4}" destId="{76FF2FC5-6D99-4AD2-B24B-2680D6FD93B6}" srcOrd="3" destOrd="0" presId="urn:microsoft.com/office/officeart/2008/layout/VerticalCurvedList"/>
    <dgm:cxn modelId="{6C0A6924-6B1E-4E83-960D-569B12D5B6ED}" type="presParOf" srcId="{42CC93F4-5453-49C5-AC04-EA187CCEDC07}" destId="{7C8040F8-3883-415E-9ACC-7BC85EC076B4}" srcOrd="1" destOrd="0" presId="urn:microsoft.com/office/officeart/2008/layout/VerticalCurvedList"/>
    <dgm:cxn modelId="{2F8DA902-246B-4E7D-8F51-617361881888}" type="presParOf" srcId="{42CC93F4-5453-49C5-AC04-EA187CCEDC07}" destId="{A4C13A20-60D6-4D49-A50F-FD22DC41110C}" srcOrd="2" destOrd="0" presId="urn:microsoft.com/office/officeart/2008/layout/VerticalCurvedList"/>
    <dgm:cxn modelId="{EF4AF82E-41C0-4A62-873C-8FF5A243450B}" type="presParOf" srcId="{A4C13A20-60D6-4D49-A50F-FD22DC41110C}" destId="{313F8BDA-8899-4210-8BB6-690755D4E20E}" srcOrd="0" destOrd="0" presId="urn:microsoft.com/office/officeart/2008/layout/VerticalCurvedList"/>
    <dgm:cxn modelId="{3EDE4B5D-1F62-455B-B000-7B319889605D}" type="presParOf" srcId="{42CC93F4-5453-49C5-AC04-EA187CCEDC07}" destId="{291AE9B3-9CD6-413A-8E6B-7A295A260C3E}" srcOrd="3" destOrd="0" presId="urn:microsoft.com/office/officeart/2008/layout/VerticalCurvedList"/>
    <dgm:cxn modelId="{FE201E00-E72F-4092-8C3E-00ADEB0FD1D4}" type="presParOf" srcId="{42CC93F4-5453-49C5-AC04-EA187CCEDC07}" destId="{2EDD0D3F-E672-4A19-BF65-FDD25C936CE0}" srcOrd="4" destOrd="0" presId="urn:microsoft.com/office/officeart/2008/layout/VerticalCurvedList"/>
    <dgm:cxn modelId="{A605AB3C-F441-4CD7-94B6-8BACADC55BA2}" type="presParOf" srcId="{2EDD0D3F-E672-4A19-BF65-FDD25C936CE0}" destId="{B50EEE53-0EB0-4495-ACAE-291E56170E90}" srcOrd="0" destOrd="0" presId="urn:microsoft.com/office/officeart/2008/layout/VerticalCurvedList"/>
    <dgm:cxn modelId="{BF565CA2-42B4-4734-B30D-234E0473121C}" type="presParOf" srcId="{42CC93F4-5453-49C5-AC04-EA187CCEDC07}" destId="{499AB8D0-2DC1-47E4-B5ED-0C203A520852}" srcOrd="5" destOrd="0" presId="urn:microsoft.com/office/officeart/2008/layout/VerticalCurvedList"/>
    <dgm:cxn modelId="{358A37E1-FA6F-4663-9A0B-90EF882C1375}" type="presParOf" srcId="{42CC93F4-5453-49C5-AC04-EA187CCEDC07}" destId="{EECE6793-92D6-47C1-BF1A-7E0B5766845C}" srcOrd="6" destOrd="0" presId="urn:microsoft.com/office/officeart/2008/layout/VerticalCurvedList"/>
    <dgm:cxn modelId="{21262559-42EE-4407-8605-3C6F8C2A7793}" type="presParOf" srcId="{EECE6793-92D6-47C1-BF1A-7E0B5766845C}" destId="{CA77F486-1519-46B4-94C3-752DA3D7A313}" srcOrd="0" destOrd="0" presId="urn:microsoft.com/office/officeart/2008/layout/VerticalCurvedList"/>
    <dgm:cxn modelId="{E0110197-BC53-4ADA-BF0F-833CE8AA917D}" type="presParOf" srcId="{42CC93F4-5453-49C5-AC04-EA187CCEDC07}" destId="{38A0242A-FE05-4E0C-BE05-0C81B810C75E}" srcOrd="7" destOrd="0" presId="urn:microsoft.com/office/officeart/2008/layout/VerticalCurvedList"/>
    <dgm:cxn modelId="{62A97972-C356-4F2D-BE0A-65020D03E215}" type="presParOf" srcId="{42CC93F4-5453-49C5-AC04-EA187CCEDC07}" destId="{6CEACAE4-7011-4C0E-AF75-C78952BC6F2F}" srcOrd="8" destOrd="0" presId="urn:microsoft.com/office/officeart/2008/layout/VerticalCurvedList"/>
    <dgm:cxn modelId="{B0E627F3-EE5D-40E0-86EB-F96F4B87890E}" type="presParOf" srcId="{6CEACAE4-7011-4C0E-AF75-C78952BC6F2F}" destId="{E7008A77-B557-40A1-BD4C-43A0CBD1CE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5A76C-A445-48C0-9D29-EDB59D3BCA12}">
      <dsp:nvSpPr>
        <dsp:cNvPr id="0" name=""/>
        <dsp:cNvSpPr/>
      </dsp:nvSpPr>
      <dsp:spPr>
        <a:xfrm>
          <a:off x="2987134" y="1912962"/>
          <a:ext cx="2665162" cy="266516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Информационная Безопасность</a:t>
          </a:r>
          <a:endParaRPr lang="ru-RU" sz="17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377438" y="2303266"/>
        <a:ext cx="1884554" cy="1884554"/>
      </dsp:txXfrm>
    </dsp:sp>
    <dsp:sp modelId="{9DC9B6E5-602E-4E7B-B752-78E300364EC6}">
      <dsp:nvSpPr>
        <dsp:cNvPr id="0" name=""/>
        <dsp:cNvSpPr/>
      </dsp:nvSpPr>
      <dsp:spPr>
        <a:xfrm rot="12547200">
          <a:off x="1494277" y="1852851"/>
          <a:ext cx="1682072" cy="5745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8903F-7BB0-4672-8E2C-8193506A3122}">
      <dsp:nvSpPr>
        <dsp:cNvPr id="0" name=""/>
        <dsp:cNvSpPr/>
      </dsp:nvSpPr>
      <dsp:spPr>
        <a:xfrm>
          <a:off x="642978" y="964767"/>
          <a:ext cx="1915207" cy="1532166"/>
        </a:xfrm>
        <a:prstGeom prst="roundRect">
          <a:avLst>
            <a:gd name="adj" fmla="val 10000"/>
          </a:avLst>
        </a:prstGeom>
        <a:solidFill>
          <a:srgbClr val="3259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Технологии</a:t>
          </a:r>
          <a:endParaRPr lang="ru-RU" sz="2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87854" y="1009643"/>
        <a:ext cx="1825455" cy="1442414"/>
      </dsp:txXfrm>
    </dsp:sp>
    <dsp:sp modelId="{86BB2003-9705-4241-BE9D-423C8C0B3CC6}">
      <dsp:nvSpPr>
        <dsp:cNvPr id="0" name=""/>
        <dsp:cNvSpPr/>
      </dsp:nvSpPr>
      <dsp:spPr>
        <a:xfrm rot="16200000">
          <a:off x="3701614" y="935631"/>
          <a:ext cx="1236203" cy="5745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CBE37-412D-4209-8B61-2EC7DAC930F8}">
      <dsp:nvSpPr>
        <dsp:cNvPr id="0" name=""/>
        <dsp:cNvSpPr/>
      </dsp:nvSpPr>
      <dsp:spPr>
        <a:xfrm>
          <a:off x="3362112" y="-161271"/>
          <a:ext cx="1915207" cy="1532166"/>
        </a:xfrm>
        <a:prstGeom prst="roundRect">
          <a:avLst>
            <a:gd name="adj" fmla="val 10000"/>
          </a:avLst>
        </a:prstGeom>
        <a:solidFill>
          <a:srgbClr val="3259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Доверие</a:t>
          </a:r>
          <a:endParaRPr lang="ru-RU" sz="2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06988" y="-116395"/>
        <a:ext cx="1825455" cy="1442414"/>
      </dsp:txXfrm>
    </dsp:sp>
    <dsp:sp modelId="{912BD8D1-AD57-4AD7-A489-256517BFC410}">
      <dsp:nvSpPr>
        <dsp:cNvPr id="0" name=""/>
        <dsp:cNvSpPr/>
      </dsp:nvSpPr>
      <dsp:spPr>
        <a:xfrm rot="19832676">
          <a:off x="5457002" y="1849638"/>
          <a:ext cx="1651528" cy="5745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88C1E-0F85-4E29-AEB9-E8D2FC40F68C}">
      <dsp:nvSpPr>
        <dsp:cNvPr id="0" name=""/>
        <dsp:cNvSpPr/>
      </dsp:nvSpPr>
      <dsp:spPr>
        <a:xfrm>
          <a:off x="6044187" y="964770"/>
          <a:ext cx="1915207" cy="1532166"/>
        </a:xfrm>
        <a:prstGeom prst="roundRect">
          <a:avLst>
            <a:gd name="adj" fmla="val 10000"/>
          </a:avLst>
        </a:prstGeom>
        <a:solidFill>
          <a:srgbClr val="3259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Модели Потребления</a:t>
          </a:r>
          <a:endParaRPr lang="ru-RU" sz="2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089063" y="1009646"/>
        <a:ext cx="1825455" cy="14424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3F86A-133F-4256-ABF5-9112863D16FD}">
      <dsp:nvSpPr>
        <dsp:cNvPr id="0" name=""/>
        <dsp:cNvSpPr/>
      </dsp:nvSpPr>
      <dsp:spPr>
        <a:xfrm>
          <a:off x="0" y="15242"/>
          <a:ext cx="3168649" cy="609786"/>
        </a:xfrm>
        <a:prstGeom prst="roundRect">
          <a:avLst/>
        </a:prstGeom>
        <a:solidFill>
          <a:srgbClr val="3B5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Обнаружение атак</a:t>
          </a:r>
          <a:endParaRPr lang="ru-RU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9767" y="45009"/>
        <a:ext cx="3109115" cy="550252"/>
      </dsp:txXfrm>
    </dsp:sp>
    <dsp:sp modelId="{097AB7D6-77EE-4748-A550-26D80DB4B861}">
      <dsp:nvSpPr>
        <dsp:cNvPr id="0" name=""/>
        <dsp:cNvSpPr/>
      </dsp:nvSpPr>
      <dsp:spPr>
        <a:xfrm>
          <a:off x="0" y="719496"/>
          <a:ext cx="3168649" cy="585253"/>
        </a:xfrm>
        <a:prstGeom prst="roundRect">
          <a:avLst/>
        </a:prstGeom>
        <a:solidFill>
          <a:srgbClr val="3B5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Технология </a:t>
          </a:r>
          <a:r>
            <a:rPr lang="en-US" sz="1400" kern="1200" dirty="0" smtClean="0">
              <a:latin typeface="Roboto Condensed Light"/>
              <a:cs typeface="Segoe UI" panose="020B0502040204020203" pitchFamily="34" charset="0"/>
            </a:rPr>
            <a:t>DPI</a:t>
          </a:r>
          <a:endParaRPr lang="ru-RU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8570" y="748066"/>
        <a:ext cx="3111509" cy="528113"/>
      </dsp:txXfrm>
    </dsp:sp>
    <dsp:sp modelId="{3633BFDA-7D77-4B94-BD1C-20991D9BAA7B}">
      <dsp:nvSpPr>
        <dsp:cNvPr id="0" name=""/>
        <dsp:cNvSpPr/>
      </dsp:nvSpPr>
      <dsp:spPr>
        <a:xfrm>
          <a:off x="0" y="1395873"/>
          <a:ext cx="3168649" cy="673548"/>
        </a:xfrm>
        <a:prstGeom prst="roundRect">
          <a:avLst/>
        </a:prstGeom>
        <a:solidFill>
          <a:srgbClr val="3B5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Интеграция и удаление барьеров</a:t>
          </a:r>
          <a:endParaRPr lang="ru-RU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2880" y="1428753"/>
        <a:ext cx="3102889" cy="6077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3F86A-133F-4256-ABF5-9112863D16FD}">
      <dsp:nvSpPr>
        <dsp:cNvPr id="0" name=""/>
        <dsp:cNvSpPr/>
      </dsp:nvSpPr>
      <dsp:spPr>
        <a:xfrm>
          <a:off x="0" y="0"/>
          <a:ext cx="3240360" cy="613263"/>
        </a:xfrm>
        <a:prstGeom prst="roundRect">
          <a:avLst/>
        </a:prstGeom>
        <a:solidFill>
          <a:srgbClr val="3B5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Roboto Condensed Light"/>
              <a:cs typeface="Segoe UI" panose="020B0502040204020203" pitchFamily="34" charset="0"/>
            </a:rPr>
            <a:t>PKI Client, TLS Gateway, HSM</a:t>
          </a:r>
          <a:endParaRPr lang="ru-RU" sz="17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9937" y="29937"/>
        <a:ext cx="3180486" cy="553389"/>
      </dsp:txXfrm>
    </dsp:sp>
    <dsp:sp modelId="{097AB7D6-77EE-4748-A550-26D80DB4B861}">
      <dsp:nvSpPr>
        <dsp:cNvPr id="0" name=""/>
        <dsp:cNvSpPr/>
      </dsp:nvSpPr>
      <dsp:spPr>
        <a:xfrm>
          <a:off x="0" y="709920"/>
          <a:ext cx="3240360" cy="616624"/>
        </a:xfrm>
        <a:prstGeom prst="roundRect">
          <a:avLst/>
        </a:prstGeom>
        <a:solidFill>
          <a:srgbClr val="3B5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Roboto Condensed Light"/>
              <a:cs typeface="Segoe UI" panose="020B0502040204020203" pitchFamily="34" charset="0"/>
            </a:rPr>
            <a:t>Endpoint Protection</a:t>
          </a:r>
          <a:endParaRPr lang="ru-RU" sz="17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101" y="740021"/>
        <a:ext cx="3180158" cy="556422"/>
      </dsp:txXfrm>
    </dsp:sp>
    <dsp:sp modelId="{3633BFDA-7D77-4B94-BD1C-20991D9BAA7B}">
      <dsp:nvSpPr>
        <dsp:cNvPr id="0" name=""/>
        <dsp:cNvSpPr/>
      </dsp:nvSpPr>
      <dsp:spPr>
        <a:xfrm>
          <a:off x="0" y="1415494"/>
          <a:ext cx="3240360" cy="616633"/>
        </a:xfrm>
        <a:prstGeom prst="roundRect">
          <a:avLst/>
        </a:prstGeom>
        <a:solidFill>
          <a:srgbClr val="3B5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Индустриальная безопасность</a:t>
          </a:r>
          <a:endParaRPr lang="ru-RU" sz="17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102" y="1445596"/>
        <a:ext cx="3180156" cy="5564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5A76C-A445-48C0-9D29-EDB59D3BCA12}">
      <dsp:nvSpPr>
        <dsp:cNvPr id="0" name=""/>
        <dsp:cNvSpPr/>
      </dsp:nvSpPr>
      <dsp:spPr>
        <a:xfrm>
          <a:off x="2879141" y="930203"/>
          <a:ext cx="2757586" cy="275758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Имопортозамещение</a:t>
          </a:r>
          <a:endParaRPr lang="ru-RU" sz="15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282980" y="1334042"/>
        <a:ext cx="1949908" cy="1949908"/>
      </dsp:txXfrm>
    </dsp:sp>
    <dsp:sp modelId="{9DC9B6E5-602E-4E7B-B752-78E300364EC6}">
      <dsp:nvSpPr>
        <dsp:cNvPr id="0" name=""/>
        <dsp:cNvSpPr/>
      </dsp:nvSpPr>
      <dsp:spPr>
        <a:xfrm rot="12275725">
          <a:off x="1116633" y="939389"/>
          <a:ext cx="1873452" cy="7209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8903F-7BB0-4672-8E2C-8193506A3122}">
      <dsp:nvSpPr>
        <dsp:cNvPr id="0" name=""/>
        <dsp:cNvSpPr/>
      </dsp:nvSpPr>
      <dsp:spPr>
        <a:xfrm>
          <a:off x="0" y="-51294"/>
          <a:ext cx="2403246" cy="1922597"/>
        </a:xfrm>
        <a:prstGeom prst="roundRect">
          <a:avLst>
            <a:gd name="adj" fmla="val 10000"/>
          </a:avLst>
        </a:prstGeom>
        <a:solidFill>
          <a:srgbClr val="3259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Качество</a:t>
          </a:r>
          <a:endParaRPr lang="ru-RU" sz="27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6311" y="5017"/>
        <a:ext cx="2290624" cy="1809975"/>
      </dsp:txXfrm>
    </dsp:sp>
    <dsp:sp modelId="{86BB2003-9705-4241-BE9D-423C8C0B3CC6}">
      <dsp:nvSpPr>
        <dsp:cNvPr id="0" name=""/>
        <dsp:cNvSpPr/>
      </dsp:nvSpPr>
      <dsp:spPr>
        <a:xfrm rot="9661565">
          <a:off x="1215376" y="2703807"/>
          <a:ext cx="1691532" cy="7209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CBE37-412D-4209-8B61-2EC7DAC930F8}">
      <dsp:nvSpPr>
        <dsp:cNvPr id="0" name=""/>
        <dsp:cNvSpPr/>
      </dsp:nvSpPr>
      <dsp:spPr>
        <a:xfrm>
          <a:off x="59706" y="2377986"/>
          <a:ext cx="2403246" cy="1922597"/>
        </a:xfrm>
        <a:prstGeom prst="roundRect">
          <a:avLst>
            <a:gd name="adj" fmla="val 10000"/>
          </a:avLst>
        </a:prstGeom>
        <a:solidFill>
          <a:srgbClr val="3259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Удобство эксплуатации</a:t>
          </a:r>
          <a:endParaRPr lang="ru-RU" sz="27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16017" y="2434297"/>
        <a:ext cx="2290624" cy="1809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2DBAD-D781-459A-8FD8-D957C0CD8C09}">
      <dsp:nvSpPr>
        <dsp:cNvPr id="0" name=""/>
        <dsp:cNvSpPr/>
      </dsp:nvSpPr>
      <dsp:spPr>
        <a:xfrm>
          <a:off x="0" y="10495"/>
          <a:ext cx="8533218" cy="916384"/>
        </a:xfrm>
        <a:prstGeom prst="round2Diag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rgbClr val="297685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91440" rIns="91440" bIns="91440" numCol="1" spcCol="1270" anchor="ctr" anchorCtr="0">
          <a:noAutofit/>
        </a:bodyPr>
        <a:lstStyle/>
        <a:p>
          <a:pPr lvl="0" algn="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Будущее</a:t>
          </a:r>
          <a:endParaRPr lang="ru-RU" sz="2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 Light"/>
            <a:ea typeface="+mn-ea"/>
            <a:cs typeface="Segoe UI" panose="020B0502040204020203" pitchFamily="34" charset="0"/>
          </a:endParaRPr>
        </a:p>
      </dsp:txBody>
      <dsp:txXfrm>
        <a:off x="44734" y="55229"/>
        <a:ext cx="8443750" cy="826916"/>
      </dsp:txXfrm>
    </dsp:sp>
    <dsp:sp modelId="{0F15DDF5-4A44-4DDB-A21B-4F0A4D78BA17}">
      <dsp:nvSpPr>
        <dsp:cNvPr id="0" name=""/>
        <dsp:cNvSpPr/>
      </dsp:nvSpPr>
      <dsp:spPr>
        <a:xfrm>
          <a:off x="0" y="1174956"/>
          <a:ext cx="8533218" cy="916384"/>
        </a:xfrm>
        <a:prstGeom prst="round2DiagRect">
          <a:avLst/>
        </a:prstGeom>
        <a:gradFill rotWithShape="0">
          <a:gsLst>
            <a:gs pos="73000">
              <a:srgbClr val="9DBEDD"/>
            </a:gs>
            <a:gs pos="0">
              <a:schemeClr val="accent1">
                <a:lumMod val="0"/>
                <a:lumOff val="100000"/>
                <a:alpha val="0"/>
              </a:schemeClr>
            </a:gs>
            <a:gs pos="100000">
              <a:srgbClr val="32597C"/>
            </a:gs>
          </a:gsLst>
          <a:lin ang="0" scaled="1"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91440" rIns="91440" bIns="91440" numCol="1" spcCol="1270" anchor="ctr" anchorCtr="0">
          <a:noAutofit/>
        </a:bodyPr>
        <a:lstStyle/>
        <a:p>
          <a:pPr lvl="0" algn="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3</a:t>
          </a:r>
          <a:r>
            <a:rPr lang="en-US" sz="2400" b="0" i="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rd</a:t>
          </a:r>
          <a:r>
            <a:rPr lang="en-US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 Platform</a:t>
          </a:r>
          <a:endParaRPr lang="ru-RU" sz="2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 Light"/>
            <a:ea typeface="+mn-ea"/>
            <a:cs typeface="Segoe UI" panose="020B0502040204020203" pitchFamily="34" charset="0"/>
          </a:endParaRPr>
        </a:p>
      </dsp:txBody>
      <dsp:txXfrm>
        <a:off x="44734" y="1219690"/>
        <a:ext cx="8443750" cy="826916"/>
      </dsp:txXfrm>
    </dsp:sp>
    <dsp:sp modelId="{2C9EBA62-2D7D-46C0-A36D-F04040AD4B08}">
      <dsp:nvSpPr>
        <dsp:cNvPr id="0" name=""/>
        <dsp:cNvSpPr/>
      </dsp:nvSpPr>
      <dsp:spPr>
        <a:xfrm>
          <a:off x="0" y="2091341"/>
          <a:ext cx="8533218" cy="4611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0" tIns="22860" rIns="128016" bIns="22860" numCol="1" spcCol="1270" anchor="t" anchorCtr="0">
          <a:noAutofit/>
        </a:bodyPr>
        <a:lstStyle/>
        <a:p>
          <a:pPr marL="171450" lvl="1" indent="-171450" algn="r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solidFill>
                <a:schemeClr val="bg2">
                  <a:lumMod val="50000"/>
                </a:schemeClr>
              </a:solidFill>
              <a:effectLst/>
              <a:latin typeface="Roboto Condensed Light"/>
              <a:ea typeface="+mn-ea"/>
              <a:cs typeface="Segoe UI" panose="020B0502040204020203" pitchFamily="34" charset="0"/>
            </a:rPr>
            <a:t>Настоящее</a:t>
          </a:r>
          <a:endParaRPr lang="ru-RU" sz="1800" b="0" i="0" kern="1200" dirty="0">
            <a:solidFill>
              <a:schemeClr val="bg2">
                <a:lumMod val="50000"/>
              </a:schemeClr>
            </a:solidFill>
            <a:effectLst/>
            <a:latin typeface="Roboto Condensed Light"/>
            <a:ea typeface="+mn-ea"/>
            <a:cs typeface="Segoe UI" panose="020B0502040204020203" pitchFamily="34" charset="0"/>
          </a:endParaRPr>
        </a:p>
      </dsp:txBody>
      <dsp:txXfrm>
        <a:off x="0" y="2091341"/>
        <a:ext cx="8533218" cy="461185"/>
      </dsp:txXfrm>
    </dsp:sp>
    <dsp:sp modelId="{755BC73E-CD31-4BF5-B1C5-4A4ACAA7115F}">
      <dsp:nvSpPr>
        <dsp:cNvPr id="0" name=""/>
        <dsp:cNvSpPr/>
      </dsp:nvSpPr>
      <dsp:spPr>
        <a:xfrm>
          <a:off x="0" y="2515997"/>
          <a:ext cx="8533218" cy="916384"/>
        </a:xfrm>
        <a:prstGeom prst="round2DiagRect">
          <a:avLst/>
        </a:prstGeom>
        <a:gradFill rotWithShape="0">
          <a:gsLst>
            <a:gs pos="73000">
              <a:srgbClr val="9DBEDD"/>
            </a:gs>
            <a:gs pos="0">
              <a:schemeClr val="accent1">
                <a:lumMod val="0"/>
                <a:lumOff val="100000"/>
                <a:alpha val="0"/>
              </a:schemeClr>
            </a:gs>
            <a:gs pos="100000">
              <a:srgbClr val="3B5873"/>
            </a:gs>
          </a:gsLst>
          <a:lin ang="0" scaled="1"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91440" rIns="91440" bIns="91440" numCol="1" spcCol="1270" anchor="ctr" anchorCtr="0">
          <a:noAutofit/>
        </a:bodyPr>
        <a:lstStyle/>
        <a:p>
          <a:pPr lvl="0" algn="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2</a:t>
          </a:r>
          <a:r>
            <a:rPr lang="en-US" sz="2400" b="0" i="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nd</a:t>
          </a:r>
          <a:r>
            <a:rPr lang="en-US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 Platform</a:t>
          </a:r>
          <a:endParaRPr lang="ru-RU" sz="2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 Light"/>
            <a:ea typeface="+mn-ea"/>
            <a:cs typeface="Segoe UI" panose="020B0502040204020203" pitchFamily="34" charset="0"/>
          </a:endParaRPr>
        </a:p>
      </dsp:txBody>
      <dsp:txXfrm>
        <a:off x="44734" y="2560731"/>
        <a:ext cx="8443750" cy="826916"/>
      </dsp:txXfrm>
    </dsp:sp>
    <dsp:sp modelId="{7446473B-C5F4-406F-AC14-BD4F036A6A94}">
      <dsp:nvSpPr>
        <dsp:cNvPr id="0" name=""/>
        <dsp:cNvSpPr/>
      </dsp:nvSpPr>
      <dsp:spPr>
        <a:xfrm>
          <a:off x="0" y="3375320"/>
          <a:ext cx="8533218" cy="40980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28016" bIns="182880" numCol="1" spcCol="1270" anchor="ctr" anchorCtr="0">
          <a:noAutofit/>
        </a:bodyPr>
        <a:lstStyle/>
        <a:p>
          <a:pPr marL="171450" lvl="1" indent="-171450" algn="r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solidFill>
                <a:schemeClr val="bg1">
                  <a:lumMod val="50000"/>
                </a:schemeClr>
              </a:solidFill>
              <a:effectLst/>
              <a:latin typeface="Roboto Condensed Light"/>
              <a:ea typeface="+mn-ea"/>
              <a:cs typeface="Segoe UI" panose="020B0502040204020203" pitchFamily="34" charset="0"/>
            </a:rPr>
            <a:t>Фундамент</a:t>
          </a:r>
          <a:endParaRPr lang="ru-RU" sz="1800" b="0" i="0" kern="1200" dirty="0">
            <a:solidFill>
              <a:schemeClr val="bg1">
                <a:lumMod val="50000"/>
              </a:schemeClr>
            </a:solidFill>
            <a:effectLst/>
            <a:latin typeface="Roboto Condensed Light"/>
            <a:ea typeface="+mn-ea"/>
            <a:cs typeface="Segoe UI" panose="020B0502040204020203" pitchFamily="34" charset="0"/>
          </a:endParaRPr>
        </a:p>
      </dsp:txBody>
      <dsp:txXfrm>
        <a:off x="0" y="3375320"/>
        <a:ext cx="8533218" cy="409806"/>
      </dsp:txXfrm>
    </dsp:sp>
    <dsp:sp modelId="{396B8186-5A51-43CF-804C-BC101821A790}">
      <dsp:nvSpPr>
        <dsp:cNvPr id="0" name=""/>
        <dsp:cNvSpPr/>
      </dsp:nvSpPr>
      <dsp:spPr>
        <a:xfrm>
          <a:off x="0" y="3785127"/>
          <a:ext cx="8533218" cy="916384"/>
        </a:xfrm>
        <a:prstGeom prst="round2DiagRect">
          <a:avLst/>
        </a:prstGeom>
        <a:gradFill rotWithShape="0">
          <a:gsLst>
            <a:gs pos="73000">
              <a:srgbClr val="9DBEDD"/>
            </a:gs>
            <a:gs pos="0">
              <a:schemeClr val="accent1">
                <a:lumMod val="0"/>
                <a:lumOff val="100000"/>
                <a:alpha val="0"/>
              </a:schemeClr>
            </a:gs>
            <a:gs pos="100000">
              <a:srgbClr val="454E69"/>
            </a:gs>
          </a:gsLst>
          <a:lin ang="0" scaled="1"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91440" rIns="91440" bIns="91440" numCol="1" spcCol="1270" anchor="ctr" anchorCtr="0">
          <a:noAutofit/>
        </a:bodyPr>
        <a:lstStyle/>
        <a:p>
          <a:pPr lvl="0" algn="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1</a:t>
          </a:r>
          <a:r>
            <a:rPr lang="en-US" sz="2400" b="0" i="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st</a:t>
          </a:r>
          <a:r>
            <a:rPr lang="en-US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+mn-ea"/>
              <a:cs typeface="Segoe UI" panose="020B0502040204020203" pitchFamily="34" charset="0"/>
            </a:rPr>
            <a:t> Platform</a:t>
          </a:r>
          <a:endParaRPr lang="ru-RU" sz="2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 Light"/>
            <a:ea typeface="+mn-ea"/>
            <a:cs typeface="Segoe UI" panose="020B0502040204020203" pitchFamily="34" charset="0"/>
          </a:endParaRPr>
        </a:p>
      </dsp:txBody>
      <dsp:txXfrm>
        <a:off x="44734" y="3829861"/>
        <a:ext cx="8443750" cy="826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CB89-9EA5-4F7E-AA61-D7642590F3D8}">
      <dsp:nvSpPr>
        <dsp:cNvPr id="0" name=""/>
        <dsp:cNvSpPr/>
      </dsp:nvSpPr>
      <dsp:spPr>
        <a:xfrm>
          <a:off x="0" y="3728458"/>
          <a:ext cx="8630336" cy="815695"/>
        </a:xfrm>
        <a:prstGeom prst="rect">
          <a:avLst/>
        </a:prstGeom>
        <a:solidFill>
          <a:srgbClr val="3B5873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4</a:t>
          </a:r>
          <a:r>
            <a:rPr lang="en-US" sz="2800" kern="1200" baseline="30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TH</a:t>
          </a:r>
          <a:endParaRPr lang="ru-RU" sz="28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728458"/>
        <a:ext cx="8630336" cy="440475"/>
      </dsp:txXfrm>
    </dsp:sp>
    <dsp:sp modelId="{EDEBF0F8-68BE-40FC-9EE8-3F837AF8CF26}">
      <dsp:nvSpPr>
        <dsp:cNvPr id="0" name=""/>
        <dsp:cNvSpPr/>
      </dsp:nvSpPr>
      <dsp:spPr>
        <a:xfrm>
          <a:off x="0" y="4152619"/>
          <a:ext cx="4315167" cy="375219"/>
        </a:xfrm>
        <a:prstGeom prst="rect">
          <a:avLst/>
        </a:prstGeom>
        <a:solidFill>
          <a:schemeClr val="tx2">
            <a:lumMod val="60000"/>
            <a:lumOff val="4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Сервисная модель</a:t>
          </a:r>
          <a:endParaRPr lang="ru-RU" sz="20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4152619"/>
        <a:ext cx="4315167" cy="375219"/>
      </dsp:txXfrm>
    </dsp:sp>
    <dsp:sp modelId="{26C8709B-549B-4833-AFAB-5D4DA2073D1F}">
      <dsp:nvSpPr>
        <dsp:cNvPr id="0" name=""/>
        <dsp:cNvSpPr/>
      </dsp:nvSpPr>
      <dsp:spPr>
        <a:xfrm>
          <a:off x="4315168" y="4152619"/>
          <a:ext cx="4315167" cy="375219"/>
        </a:xfrm>
        <a:prstGeom prst="rect">
          <a:avLst/>
        </a:prstGeom>
        <a:solidFill>
          <a:schemeClr val="tx2">
            <a:lumMod val="60000"/>
            <a:lumOff val="4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Интернет всего</a:t>
          </a:r>
          <a:endParaRPr lang="ru-RU" sz="2000" kern="120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15168" y="4152619"/>
        <a:ext cx="4315167" cy="375219"/>
      </dsp:txXfrm>
    </dsp:sp>
    <dsp:sp modelId="{5D9285F3-C40A-4B62-A8D5-B99063ED46CC}">
      <dsp:nvSpPr>
        <dsp:cNvPr id="0" name=""/>
        <dsp:cNvSpPr/>
      </dsp:nvSpPr>
      <dsp:spPr>
        <a:xfrm rot="10800000">
          <a:off x="0" y="2486153"/>
          <a:ext cx="8630336" cy="1254539"/>
        </a:xfrm>
        <a:prstGeom prst="upArrowCallout">
          <a:avLst/>
        </a:prstGeom>
        <a:solidFill>
          <a:srgbClr val="3B5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3</a:t>
          </a:r>
          <a:r>
            <a:rPr lang="en-US" sz="2800" kern="1200" baseline="30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RD+</a:t>
          </a:r>
          <a:endParaRPr lang="ru-RU" sz="2800" kern="1200" baseline="30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10800000">
        <a:off x="0" y="2486153"/>
        <a:ext cx="8630336" cy="440343"/>
      </dsp:txXfrm>
    </dsp:sp>
    <dsp:sp modelId="{8DE1FBD2-F566-48C7-A009-3E56AAFF3334}">
      <dsp:nvSpPr>
        <dsp:cNvPr id="0" name=""/>
        <dsp:cNvSpPr/>
      </dsp:nvSpPr>
      <dsp:spPr>
        <a:xfrm>
          <a:off x="0" y="2926497"/>
          <a:ext cx="4315167" cy="375107"/>
        </a:xfrm>
        <a:prstGeom prst="rect">
          <a:avLst/>
        </a:prstGeom>
        <a:solidFill>
          <a:schemeClr val="tx2">
            <a:lumMod val="60000"/>
            <a:lumOff val="4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Промышленный интернет </a:t>
          </a:r>
          <a:endParaRPr lang="ru-RU" sz="20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926497"/>
        <a:ext cx="4315167" cy="375107"/>
      </dsp:txXfrm>
    </dsp:sp>
    <dsp:sp modelId="{B9ECA0B2-37A9-42EE-830F-7D6D32817429}">
      <dsp:nvSpPr>
        <dsp:cNvPr id="0" name=""/>
        <dsp:cNvSpPr/>
      </dsp:nvSpPr>
      <dsp:spPr>
        <a:xfrm>
          <a:off x="4315168" y="2926497"/>
          <a:ext cx="4315167" cy="375107"/>
        </a:xfrm>
        <a:prstGeom prst="rect">
          <a:avLst/>
        </a:prstGeom>
        <a:solidFill>
          <a:schemeClr val="tx2">
            <a:lumMod val="60000"/>
            <a:lumOff val="4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Облачная криптография</a:t>
          </a:r>
          <a:endParaRPr lang="ru-RU" sz="20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15168" y="2926497"/>
        <a:ext cx="4315167" cy="375107"/>
      </dsp:txXfrm>
    </dsp:sp>
    <dsp:sp modelId="{D452D34E-6B67-4BFC-AB4B-FD30A69D1469}">
      <dsp:nvSpPr>
        <dsp:cNvPr id="0" name=""/>
        <dsp:cNvSpPr/>
      </dsp:nvSpPr>
      <dsp:spPr>
        <a:xfrm rot="10800000">
          <a:off x="0" y="1243849"/>
          <a:ext cx="8630336" cy="1254539"/>
        </a:xfrm>
        <a:prstGeom prst="upArrowCallout">
          <a:avLst/>
        </a:prstGeom>
        <a:solidFill>
          <a:srgbClr val="3B5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3</a:t>
          </a:r>
          <a:r>
            <a:rPr lang="en-US" sz="2800" kern="1200" baseline="30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RD</a:t>
          </a:r>
          <a:endParaRPr lang="ru-RU" sz="2800" kern="1200" baseline="30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10800000">
        <a:off x="0" y="1243849"/>
        <a:ext cx="8630336" cy="440343"/>
      </dsp:txXfrm>
    </dsp:sp>
    <dsp:sp modelId="{EE016821-3B00-4025-8C1A-A8054DEA503D}">
      <dsp:nvSpPr>
        <dsp:cNvPr id="0" name=""/>
        <dsp:cNvSpPr/>
      </dsp:nvSpPr>
      <dsp:spPr>
        <a:xfrm>
          <a:off x="4214" y="1684193"/>
          <a:ext cx="2873969" cy="375107"/>
        </a:xfrm>
        <a:prstGeom prst="rect">
          <a:avLst/>
        </a:prstGeom>
        <a:solidFill>
          <a:schemeClr val="tx2">
            <a:lumMod val="60000"/>
            <a:lumOff val="4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Мобильная безопасность</a:t>
          </a:r>
          <a:endParaRPr lang="ru-RU" sz="16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214" y="1684193"/>
        <a:ext cx="2873969" cy="375107"/>
      </dsp:txXfrm>
    </dsp:sp>
    <dsp:sp modelId="{68E53729-AAD3-43B6-AE54-7CD8CBAE3F59}">
      <dsp:nvSpPr>
        <dsp:cNvPr id="0" name=""/>
        <dsp:cNvSpPr/>
      </dsp:nvSpPr>
      <dsp:spPr>
        <a:xfrm>
          <a:off x="2878183" y="1684193"/>
          <a:ext cx="2873969" cy="375107"/>
        </a:xfrm>
        <a:prstGeom prst="rect">
          <a:avLst/>
        </a:prstGeom>
        <a:solidFill>
          <a:schemeClr val="tx2">
            <a:lumMod val="60000"/>
            <a:lumOff val="4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Виртуальные среды и ЦОД</a:t>
          </a:r>
          <a:endParaRPr lang="ru-RU" sz="16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878183" y="1684193"/>
        <a:ext cx="2873969" cy="375107"/>
      </dsp:txXfrm>
    </dsp:sp>
    <dsp:sp modelId="{98F21005-72BC-4D64-822D-866ECB1AFB5B}">
      <dsp:nvSpPr>
        <dsp:cNvPr id="0" name=""/>
        <dsp:cNvSpPr/>
      </dsp:nvSpPr>
      <dsp:spPr>
        <a:xfrm>
          <a:off x="5752152" y="1684193"/>
          <a:ext cx="2873969" cy="375107"/>
        </a:xfrm>
        <a:prstGeom prst="rect">
          <a:avLst/>
        </a:prstGeom>
        <a:solidFill>
          <a:schemeClr val="tx2">
            <a:lumMod val="60000"/>
            <a:lumOff val="4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ИБ для систем автоматизации</a:t>
          </a:r>
          <a:endParaRPr lang="ru-RU" sz="14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752152" y="1684193"/>
        <a:ext cx="2873969" cy="375107"/>
      </dsp:txXfrm>
    </dsp:sp>
    <dsp:sp modelId="{89BD259F-AB2B-4113-94EA-A02BD935FE42}">
      <dsp:nvSpPr>
        <dsp:cNvPr id="0" name=""/>
        <dsp:cNvSpPr/>
      </dsp:nvSpPr>
      <dsp:spPr>
        <a:xfrm rot="10800000">
          <a:off x="0" y="1545"/>
          <a:ext cx="8630336" cy="1254539"/>
        </a:xfrm>
        <a:prstGeom prst="upArrowCallout">
          <a:avLst/>
        </a:prstGeom>
        <a:solidFill>
          <a:srgbClr val="3B5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2</a:t>
          </a:r>
          <a:r>
            <a:rPr lang="en-US" sz="2800" kern="1200" baseline="30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ND</a:t>
          </a:r>
          <a:endParaRPr lang="ru-RU" sz="2800" kern="1200" baseline="30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10800000">
        <a:off x="0" y="1545"/>
        <a:ext cx="8630336" cy="440343"/>
      </dsp:txXfrm>
    </dsp:sp>
    <dsp:sp modelId="{2EE37019-F49E-44B3-8FE0-14A94233AA12}">
      <dsp:nvSpPr>
        <dsp:cNvPr id="0" name=""/>
        <dsp:cNvSpPr/>
      </dsp:nvSpPr>
      <dsp:spPr>
        <a:xfrm>
          <a:off x="0" y="441888"/>
          <a:ext cx="4315167" cy="375107"/>
        </a:xfrm>
        <a:prstGeom prst="rect">
          <a:avLst/>
        </a:prstGeom>
        <a:solidFill>
          <a:schemeClr val="tx2">
            <a:lumMod val="60000"/>
            <a:lumOff val="4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Сетевая безопасность</a:t>
          </a:r>
          <a:endParaRPr lang="ru-RU" sz="20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441888"/>
        <a:ext cx="4315167" cy="375107"/>
      </dsp:txXfrm>
    </dsp:sp>
    <dsp:sp modelId="{6BF679C9-C2AB-4178-BCCA-8AD111AB31E5}">
      <dsp:nvSpPr>
        <dsp:cNvPr id="0" name=""/>
        <dsp:cNvSpPr/>
      </dsp:nvSpPr>
      <dsp:spPr>
        <a:xfrm>
          <a:off x="4315168" y="441888"/>
          <a:ext cx="4315167" cy="375107"/>
        </a:xfrm>
        <a:prstGeom prst="rect">
          <a:avLst/>
        </a:prstGeom>
        <a:solidFill>
          <a:schemeClr val="tx2">
            <a:lumMod val="60000"/>
            <a:lumOff val="4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ЭП</a:t>
          </a:r>
          <a:endParaRPr lang="ru-RU" sz="20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15168" y="441888"/>
        <a:ext cx="4315167" cy="375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E839F-F576-4799-9005-527DE559E58A}">
      <dsp:nvSpPr>
        <dsp:cNvPr id="0" name=""/>
        <dsp:cNvSpPr/>
      </dsp:nvSpPr>
      <dsp:spPr>
        <a:xfrm>
          <a:off x="491636" y="0"/>
          <a:ext cx="7460185" cy="4662616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B33FD-CF59-45ED-B624-649938064F8B}">
      <dsp:nvSpPr>
        <dsp:cNvPr id="0" name=""/>
        <dsp:cNvSpPr/>
      </dsp:nvSpPr>
      <dsp:spPr>
        <a:xfrm>
          <a:off x="1226465" y="3467121"/>
          <a:ext cx="171584" cy="1715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0BE90-7306-41D0-9188-F426BCA9371C}">
      <dsp:nvSpPr>
        <dsp:cNvPr id="0" name=""/>
        <dsp:cNvSpPr/>
      </dsp:nvSpPr>
      <dsp:spPr>
        <a:xfrm>
          <a:off x="1006464" y="3663905"/>
          <a:ext cx="1588868" cy="88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55 </a:t>
          </a:r>
          <a:r>
            <a:rPr lang="ru-RU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Мбит/сек</a:t>
          </a:r>
          <a:endParaRPr lang="ru-RU" sz="240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1006464" y="3663905"/>
        <a:ext cx="1588868" cy="887717"/>
      </dsp:txXfrm>
    </dsp:sp>
    <dsp:sp modelId="{D83075E9-9410-401A-B2A3-0CB2E976A594}">
      <dsp:nvSpPr>
        <dsp:cNvPr id="0" name=""/>
        <dsp:cNvSpPr/>
      </dsp:nvSpPr>
      <dsp:spPr>
        <a:xfrm>
          <a:off x="2155258" y="2574696"/>
          <a:ext cx="268566" cy="26856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26CC3-DE83-4B22-B853-98215D13E3F3}">
      <dsp:nvSpPr>
        <dsp:cNvPr id="0" name=""/>
        <dsp:cNvSpPr/>
      </dsp:nvSpPr>
      <dsp:spPr>
        <a:xfrm>
          <a:off x="2050005" y="2946610"/>
          <a:ext cx="1752459" cy="65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0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100 </a:t>
          </a:r>
          <a:r>
            <a:rPr lang="ru-RU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Мбит/сек</a:t>
          </a:r>
          <a:endParaRPr lang="ru-RU" sz="240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2050005" y="2946610"/>
        <a:ext cx="1752459" cy="651518"/>
      </dsp:txXfrm>
    </dsp:sp>
    <dsp:sp modelId="{5849D1B5-E79E-4DAD-9D90-B65DB7FF1ACD}">
      <dsp:nvSpPr>
        <dsp:cNvPr id="0" name=""/>
        <dsp:cNvSpPr/>
      </dsp:nvSpPr>
      <dsp:spPr>
        <a:xfrm>
          <a:off x="3348887" y="1863181"/>
          <a:ext cx="358088" cy="3580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CCB0B-9F8D-42F2-A1BC-9BE72C141CEF}">
      <dsp:nvSpPr>
        <dsp:cNvPr id="0" name=""/>
        <dsp:cNvSpPr/>
      </dsp:nvSpPr>
      <dsp:spPr>
        <a:xfrm>
          <a:off x="2897595" y="2258709"/>
          <a:ext cx="2040852" cy="419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4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1 Гбит/сек</a:t>
          </a:r>
          <a:endParaRPr lang="ru-RU" sz="240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2897595" y="2258709"/>
        <a:ext cx="2040852" cy="419445"/>
      </dsp:txXfrm>
    </dsp:sp>
    <dsp:sp modelId="{8A1446A8-E884-443E-A1C9-BC4B7251999D}">
      <dsp:nvSpPr>
        <dsp:cNvPr id="0" name=""/>
        <dsp:cNvSpPr/>
      </dsp:nvSpPr>
      <dsp:spPr>
        <a:xfrm>
          <a:off x="4736482" y="1307397"/>
          <a:ext cx="462531" cy="46253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71678-5AC8-4499-9139-A422332708B4}">
      <dsp:nvSpPr>
        <dsp:cNvPr id="0" name=""/>
        <dsp:cNvSpPr/>
      </dsp:nvSpPr>
      <dsp:spPr>
        <a:xfrm>
          <a:off x="4663342" y="1818913"/>
          <a:ext cx="1695700" cy="95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8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2</a:t>
          </a:r>
          <a:r>
            <a:rPr lang="ru-RU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,7 Гбит/сек</a:t>
          </a:r>
          <a:endParaRPr lang="ru-RU" sz="240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4663342" y="1818913"/>
        <a:ext cx="1695700" cy="950556"/>
      </dsp:txXfrm>
    </dsp:sp>
    <dsp:sp modelId="{2F83437E-D180-4393-957B-98274FFDB1AF}">
      <dsp:nvSpPr>
        <dsp:cNvPr id="0" name=""/>
        <dsp:cNvSpPr/>
      </dsp:nvSpPr>
      <dsp:spPr>
        <a:xfrm>
          <a:off x="6165107" y="936253"/>
          <a:ext cx="589354" cy="5893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B3AE6-DBBC-4055-9C23-8E3AF2147EE9}">
      <dsp:nvSpPr>
        <dsp:cNvPr id="0" name=""/>
        <dsp:cNvSpPr/>
      </dsp:nvSpPr>
      <dsp:spPr>
        <a:xfrm>
          <a:off x="6295138" y="1536161"/>
          <a:ext cx="1805723" cy="116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2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5,5 Гбит/сек</a:t>
          </a:r>
          <a:endParaRPr lang="ru-RU" sz="240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6295138" y="1536161"/>
        <a:ext cx="1805723" cy="1160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5B17D-34F3-4C3D-B5E6-A7B95D2D9944}">
      <dsp:nvSpPr>
        <dsp:cNvPr id="0" name=""/>
        <dsp:cNvSpPr/>
      </dsp:nvSpPr>
      <dsp:spPr>
        <a:xfrm>
          <a:off x="23" y="0"/>
          <a:ext cx="8780186" cy="869317"/>
        </a:xfrm>
        <a:prstGeom prst="roundRect">
          <a:avLst>
            <a:gd name="adj" fmla="val 10000"/>
          </a:avLst>
        </a:prstGeom>
        <a:solidFill>
          <a:srgbClr val="32597C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Roboto Condensed Regular"/>
              <a:cs typeface="Segoe UI" panose="020B0502040204020203" pitchFamily="34" charset="0"/>
            </a:rPr>
            <a:t>ViPNet IDS</a:t>
          </a:r>
          <a:endParaRPr lang="ru-RU" sz="35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484" y="25461"/>
        <a:ext cx="8729264" cy="818395"/>
      </dsp:txXfrm>
    </dsp:sp>
    <dsp:sp modelId="{CEBACED9-0566-443A-9CAF-3930F5F155B2}">
      <dsp:nvSpPr>
        <dsp:cNvPr id="0" name=""/>
        <dsp:cNvSpPr/>
      </dsp:nvSpPr>
      <dsp:spPr>
        <a:xfrm>
          <a:off x="8564" y="981377"/>
          <a:ext cx="5714051" cy="86931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Roboto Condensed Regular"/>
              <a:cs typeface="Segoe UI" panose="020B0502040204020203" pitchFamily="34" charset="0"/>
            </a:rPr>
            <a:t>Details</a:t>
          </a:r>
          <a:endParaRPr lang="ru-RU" sz="2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025" y="1006838"/>
        <a:ext cx="5663129" cy="818395"/>
      </dsp:txXfrm>
    </dsp:sp>
    <dsp:sp modelId="{679F6C80-6164-45F1-A1AA-E7CD19F9FAD4}">
      <dsp:nvSpPr>
        <dsp:cNvPr id="0" name=""/>
        <dsp:cNvSpPr/>
      </dsp:nvSpPr>
      <dsp:spPr>
        <a:xfrm>
          <a:off x="8564" y="1962754"/>
          <a:ext cx="5714051" cy="86931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Roboto Condensed Regular"/>
              <a:cs typeface="Segoe UI" panose="020B0502040204020203" pitchFamily="34" charset="0"/>
            </a:rPr>
            <a:t>Intrusion detection system </a:t>
          </a:r>
          <a:endParaRPr lang="ru-RU" sz="20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025" y="1988215"/>
        <a:ext cx="5663129" cy="818395"/>
      </dsp:txXfrm>
    </dsp:sp>
    <dsp:sp modelId="{A13C23CA-82C6-4DC5-AB1E-24E51F6A88C0}">
      <dsp:nvSpPr>
        <dsp:cNvPr id="0" name=""/>
        <dsp:cNvSpPr/>
      </dsp:nvSpPr>
      <dsp:spPr>
        <a:xfrm>
          <a:off x="8574" y="2944132"/>
          <a:ext cx="1406362" cy="86931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Roboto Condensed Regular"/>
              <a:cs typeface="Segoe UI" panose="020B0502040204020203" pitchFamily="34" charset="0"/>
            </a:rPr>
            <a:t>Signature and </a:t>
          </a:r>
          <a:r>
            <a:rPr lang="en-US" sz="1600" kern="1200" dirty="0" smtClean="0">
              <a:latin typeface="Roboto Condensed Regular"/>
              <a:cs typeface="Segoe UI" panose="020B0502040204020203" pitchFamily="34" charset="0"/>
            </a:rPr>
            <a:t>Heuristic</a:t>
          </a:r>
          <a:r>
            <a:rPr lang="en-US" sz="1600" b="0" kern="1200" dirty="0" smtClean="0">
              <a:latin typeface="Roboto Condensed Regular"/>
              <a:cs typeface="Segoe UI" panose="020B0502040204020203" pitchFamily="34" charset="0"/>
            </a:rPr>
            <a:t> analysis</a:t>
          </a:r>
          <a:endParaRPr lang="ru-RU" sz="16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035" y="2969593"/>
        <a:ext cx="1355440" cy="818395"/>
      </dsp:txXfrm>
    </dsp:sp>
    <dsp:sp modelId="{8FBFA0AF-A18D-4634-BD7B-9521897D546A}">
      <dsp:nvSpPr>
        <dsp:cNvPr id="0" name=""/>
        <dsp:cNvSpPr/>
      </dsp:nvSpPr>
      <dsp:spPr>
        <a:xfrm>
          <a:off x="1444470" y="2944132"/>
          <a:ext cx="1406362" cy="86931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Roboto Condensed Regular"/>
              <a:cs typeface="Segoe UI" panose="020B0502040204020203" pitchFamily="34" charset="0"/>
            </a:rPr>
            <a:t>Events notification</a:t>
          </a:r>
          <a:endParaRPr lang="ru-RU" sz="16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469931" y="2969593"/>
        <a:ext cx="1355440" cy="818395"/>
      </dsp:txXfrm>
    </dsp:sp>
    <dsp:sp modelId="{F74934F8-B6FA-4E95-AD38-25A810B77D3C}">
      <dsp:nvSpPr>
        <dsp:cNvPr id="0" name=""/>
        <dsp:cNvSpPr/>
      </dsp:nvSpPr>
      <dsp:spPr>
        <a:xfrm>
          <a:off x="2880366" y="2944132"/>
          <a:ext cx="1406362" cy="86931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Roboto Condensed Regular"/>
              <a:cs typeface="Segoe UI" panose="020B0502040204020203" pitchFamily="34" charset="0"/>
            </a:rPr>
            <a:t>Collection intrusion information</a:t>
          </a:r>
          <a:endParaRPr lang="ru-RU" sz="13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905827" y="2969593"/>
        <a:ext cx="1355440" cy="818395"/>
      </dsp:txXfrm>
    </dsp:sp>
    <dsp:sp modelId="{E16FB2F8-466D-4E56-A364-283861F215E1}">
      <dsp:nvSpPr>
        <dsp:cNvPr id="0" name=""/>
        <dsp:cNvSpPr/>
      </dsp:nvSpPr>
      <dsp:spPr>
        <a:xfrm>
          <a:off x="4316263" y="2944132"/>
          <a:ext cx="1406362" cy="86931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Roboto Condensed Regular"/>
              <a:cs typeface="Segoe UI" panose="020B0502040204020203" pitchFamily="34" charset="0"/>
            </a:rPr>
            <a:t>SIEM Integration</a:t>
          </a:r>
          <a:endParaRPr lang="ru-RU" sz="11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41724" y="2969593"/>
        <a:ext cx="1355440" cy="818395"/>
      </dsp:txXfrm>
    </dsp:sp>
    <dsp:sp modelId="{D4CBD1C8-95B0-44A9-A10A-372B73214956}">
      <dsp:nvSpPr>
        <dsp:cNvPr id="0" name=""/>
        <dsp:cNvSpPr/>
      </dsp:nvSpPr>
      <dsp:spPr>
        <a:xfrm>
          <a:off x="5843151" y="982864"/>
          <a:ext cx="1406362" cy="86931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Roboto Condensed Regular"/>
              <a:cs typeface="Segoe UI" panose="020B0502040204020203" pitchFamily="34" charset="0"/>
            </a:rPr>
            <a:t>Appliance</a:t>
          </a:r>
          <a:endParaRPr lang="ru-RU" sz="20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868612" y="1008325"/>
        <a:ext cx="1355440" cy="818395"/>
      </dsp:txXfrm>
    </dsp:sp>
    <dsp:sp modelId="{22C75995-AD8A-48A3-BF99-129811423C49}">
      <dsp:nvSpPr>
        <dsp:cNvPr id="0" name=""/>
        <dsp:cNvSpPr/>
      </dsp:nvSpPr>
      <dsp:spPr>
        <a:xfrm>
          <a:off x="5845893" y="1964241"/>
          <a:ext cx="1400877" cy="175955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Roboto Condensed Regular"/>
              <a:cs typeface="Segoe UI" panose="020B0502040204020203" pitchFamily="34" charset="0"/>
            </a:rPr>
            <a:t>IDS 100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Roboto Condensed Regular"/>
              <a:cs typeface="Segoe UI" panose="020B0502040204020203" pitchFamily="34" charset="0"/>
            </a:rPr>
            <a:t>IDS 1000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Roboto Condensed Regular"/>
              <a:cs typeface="Segoe UI" panose="020B0502040204020203" pitchFamily="34" charset="0"/>
            </a:rPr>
            <a:t>IDS 2000 </a:t>
          </a:r>
        </a:p>
      </dsp:txBody>
      <dsp:txXfrm>
        <a:off x="5886923" y="2005271"/>
        <a:ext cx="1318817" cy="1677499"/>
      </dsp:txXfrm>
    </dsp:sp>
    <dsp:sp modelId="{A5DAB826-DE36-4E8F-BFCF-EFFC0471CA25}">
      <dsp:nvSpPr>
        <dsp:cNvPr id="0" name=""/>
        <dsp:cNvSpPr/>
      </dsp:nvSpPr>
      <dsp:spPr>
        <a:xfrm>
          <a:off x="7367648" y="982864"/>
          <a:ext cx="1406362" cy="86931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Roboto Condensed Regular"/>
              <a:cs typeface="Segoe UI" panose="020B0502040204020203" pitchFamily="34" charset="0"/>
            </a:rPr>
            <a:t>Virtual appliance</a:t>
          </a:r>
        </a:p>
      </dsp:txBody>
      <dsp:txXfrm>
        <a:off x="7393109" y="1008325"/>
        <a:ext cx="1355440" cy="818395"/>
      </dsp:txXfrm>
    </dsp:sp>
    <dsp:sp modelId="{5C2CEA7F-3F2C-4311-90D9-9DBD873D4E5E}">
      <dsp:nvSpPr>
        <dsp:cNvPr id="0" name=""/>
        <dsp:cNvSpPr/>
      </dsp:nvSpPr>
      <dsp:spPr>
        <a:xfrm>
          <a:off x="7370391" y="1964241"/>
          <a:ext cx="1400877" cy="179447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Roboto Condensed Regular"/>
              <a:cs typeface="Segoe UI" panose="020B0502040204020203" pitchFamily="34" charset="0"/>
            </a:rPr>
            <a:t>IDS VA</a:t>
          </a:r>
          <a:endParaRPr lang="ru-RU" sz="16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411421" y="2005271"/>
        <a:ext cx="1318817" cy="17124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AB1AA-DD8A-4D31-827A-3FB2CFFB89FB}">
      <dsp:nvSpPr>
        <dsp:cNvPr id="0" name=""/>
        <dsp:cNvSpPr/>
      </dsp:nvSpPr>
      <dsp:spPr>
        <a:xfrm rot="16200000">
          <a:off x="857646" y="-857646"/>
          <a:ext cx="1617662" cy="3332956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Централизованное управление</a:t>
          </a:r>
          <a:endParaRPr lang="ru-RU" sz="28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5400000">
        <a:off x="-1" y="1"/>
        <a:ext cx="3332956" cy="1213246"/>
      </dsp:txXfrm>
    </dsp:sp>
    <dsp:sp modelId="{A1F59844-2B10-41DA-858A-23B3949E2E5A}">
      <dsp:nvSpPr>
        <dsp:cNvPr id="0" name=""/>
        <dsp:cNvSpPr/>
      </dsp:nvSpPr>
      <dsp:spPr>
        <a:xfrm>
          <a:off x="3332956" y="0"/>
          <a:ext cx="3332956" cy="1617662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Повышение качества выявления атак</a:t>
          </a:r>
          <a:endParaRPr lang="ru-RU" sz="28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332956" y="0"/>
        <a:ext cx="3332956" cy="1213246"/>
      </dsp:txXfrm>
    </dsp:sp>
    <dsp:sp modelId="{93F544FF-3A7B-4217-96C0-52B79621A7DE}">
      <dsp:nvSpPr>
        <dsp:cNvPr id="0" name=""/>
        <dsp:cNvSpPr/>
      </dsp:nvSpPr>
      <dsp:spPr>
        <a:xfrm rot="10800000">
          <a:off x="0" y="1617662"/>
          <a:ext cx="3332956" cy="1617662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Roboto Condensed Regular"/>
              <a:cs typeface="Segoe UI Light" panose="020B0502040204020203" pitchFamily="34" charset="0"/>
            </a:rPr>
            <a:t>Malware Detection</a:t>
          </a:r>
          <a:endParaRPr lang="ru-RU" sz="28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10800000">
        <a:off x="0" y="2022078"/>
        <a:ext cx="3332956" cy="1213246"/>
      </dsp:txXfrm>
    </dsp:sp>
    <dsp:sp modelId="{C0E485DA-AC5F-4F35-A998-8CF3292D86E6}">
      <dsp:nvSpPr>
        <dsp:cNvPr id="0" name=""/>
        <dsp:cNvSpPr/>
      </dsp:nvSpPr>
      <dsp:spPr>
        <a:xfrm rot="5400000">
          <a:off x="4190602" y="760015"/>
          <a:ext cx="1617662" cy="3332956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Roboto Condensed Regular"/>
              <a:cs typeface="Segoe UI Light" panose="020B0502040204020203" pitchFamily="34" charset="0"/>
            </a:rPr>
            <a:t>10</a:t>
          </a:r>
          <a:r>
            <a:rPr lang="ru-RU" sz="2800" kern="1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Roboto Condensed Regular"/>
              <a:cs typeface="Segoe UI Light" panose="020B0502040204020203" pitchFamily="34" charset="0"/>
            </a:rPr>
            <a:t>Gbps</a:t>
          </a:r>
          <a:endParaRPr lang="ru-RU" sz="28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5400000">
        <a:off x="3332955" y="2022078"/>
        <a:ext cx="3332956" cy="1213246"/>
      </dsp:txXfrm>
    </dsp:sp>
    <dsp:sp modelId="{B61B9A0F-FFC0-4CD0-868C-22E5DB4DD5FD}">
      <dsp:nvSpPr>
        <dsp:cNvPr id="0" name=""/>
        <dsp:cNvSpPr/>
      </dsp:nvSpPr>
      <dsp:spPr>
        <a:xfrm>
          <a:off x="2333069" y="1213246"/>
          <a:ext cx="1999773" cy="808831"/>
        </a:xfrm>
        <a:prstGeom prst="roundRect">
          <a:avLst/>
        </a:prstGeom>
        <a:solidFill>
          <a:srgbClr val="3259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95000"/>
                </a:schemeClr>
              </a:solidFill>
              <a:latin typeface="Roboto Condensed Regular"/>
              <a:cs typeface="Segoe UI Light" panose="020B0502040204020203" pitchFamily="34" charset="0"/>
            </a:rPr>
            <a:t>ViPNet IDS</a:t>
          </a:r>
          <a:r>
            <a:rPr lang="ru-RU" sz="2800" kern="1200" dirty="0" smtClean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3.0</a:t>
          </a:r>
          <a:endParaRPr lang="ru-RU" sz="2800" kern="1200" dirty="0">
            <a:solidFill>
              <a:schemeClr val="bg1">
                <a:lumMod val="95000"/>
              </a:schemeClr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372553" y="1252730"/>
        <a:ext cx="1920805" cy="7298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B1D5A-FB7C-4B9E-A1E3-F609F6323C57}">
      <dsp:nvSpPr>
        <dsp:cNvPr id="0" name=""/>
        <dsp:cNvSpPr/>
      </dsp:nvSpPr>
      <dsp:spPr>
        <a:xfrm>
          <a:off x="-3846666" y="-590742"/>
          <a:ext cx="4584638" cy="4584638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40F8-3883-415E-9ACC-7BC85EC076B4}">
      <dsp:nvSpPr>
        <dsp:cNvPr id="0" name=""/>
        <dsp:cNvSpPr/>
      </dsp:nvSpPr>
      <dsp:spPr>
        <a:xfrm>
          <a:off x="386770" y="261634"/>
          <a:ext cx="4061263" cy="5235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61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Криптомодули</a:t>
          </a:r>
          <a:r>
            <a:rPr lang="ru-RU" sz="105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для удостоверяющих центров и серверов систем юридически значимого документооборота (в рамках 63-ФЗ)</a:t>
          </a:r>
          <a:endParaRPr lang="ru-RU" sz="1050" b="0" kern="1200" dirty="0"/>
        </a:p>
      </dsp:txBody>
      <dsp:txXfrm>
        <a:off x="386770" y="261634"/>
        <a:ext cx="4061263" cy="523541"/>
      </dsp:txXfrm>
    </dsp:sp>
    <dsp:sp modelId="{313F8BDA-8899-4210-8BB6-690755D4E20E}">
      <dsp:nvSpPr>
        <dsp:cNvPr id="0" name=""/>
        <dsp:cNvSpPr/>
      </dsp:nvSpPr>
      <dsp:spPr>
        <a:xfrm>
          <a:off x="59557" y="196191"/>
          <a:ext cx="654426" cy="65442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AE9B3-9CD6-413A-8E6B-7A295A260C3E}">
      <dsp:nvSpPr>
        <dsp:cNvPr id="0" name=""/>
        <dsp:cNvSpPr/>
      </dsp:nvSpPr>
      <dsp:spPr>
        <a:xfrm>
          <a:off x="686928" y="1047082"/>
          <a:ext cx="3761104" cy="5235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Построение </a:t>
          </a:r>
          <a:r>
            <a:rPr lang="en-U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TLS-</a:t>
          </a:r>
          <a:r>
            <a:rPr lang="ru-RU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шлюзов</a:t>
          </a:r>
        </a:p>
      </dsp:txBody>
      <dsp:txXfrm>
        <a:off x="686928" y="1047082"/>
        <a:ext cx="3761104" cy="523541"/>
      </dsp:txXfrm>
    </dsp:sp>
    <dsp:sp modelId="{B50EEE53-0EB0-4495-ACAE-291E56170E90}">
      <dsp:nvSpPr>
        <dsp:cNvPr id="0" name=""/>
        <dsp:cNvSpPr/>
      </dsp:nvSpPr>
      <dsp:spPr>
        <a:xfrm>
          <a:off x="359715" y="981639"/>
          <a:ext cx="654426" cy="65442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AB8D0-2DC1-47E4-B5ED-0C203A520852}">
      <dsp:nvSpPr>
        <dsp:cNvPr id="0" name=""/>
        <dsp:cNvSpPr/>
      </dsp:nvSpPr>
      <dsp:spPr>
        <a:xfrm>
          <a:off x="686928" y="1832530"/>
          <a:ext cx="3761104" cy="5235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Системы сдачи отчетности и любые другие системы электронных сервисов</a:t>
          </a:r>
        </a:p>
      </dsp:txBody>
      <dsp:txXfrm>
        <a:off x="686928" y="1832530"/>
        <a:ext cx="3761104" cy="523541"/>
      </dsp:txXfrm>
    </dsp:sp>
    <dsp:sp modelId="{CA77F486-1519-46B4-94C3-752DA3D7A313}">
      <dsp:nvSpPr>
        <dsp:cNvPr id="0" name=""/>
        <dsp:cNvSpPr/>
      </dsp:nvSpPr>
      <dsp:spPr>
        <a:xfrm>
          <a:off x="359715" y="1767087"/>
          <a:ext cx="654426" cy="65442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0242A-FE05-4E0C-BE05-0C81B810C75E}">
      <dsp:nvSpPr>
        <dsp:cNvPr id="0" name=""/>
        <dsp:cNvSpPr/>
      </dsp:nvSpPr>
      <dsp:spPr>
        <a:xfrm>
          <a:off x="386770" y="2617978"/>
          <a:ext cx="4061263" cy="5235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Банковские системы электронных платежей</a:t>
          </a:r>
        </a:p>
      </dsp:txBody>
      <dsp:txXfrm>
        <a:off x="386770" y="2617978"/>
        <a:ext cx="4061263" cy="523541"/>
      </dsp:txXfrm>
    </dsp:sp>
    <dsp:sp modelId="{E7008A77-B557-40A1-BD4C-43A0CBD1CE3C}">
      <dsp:nvSpPr>
        <dsp:cNvPr id="0" name=""/>
        <dsp:cNvSpPr/>
      </dsp:nvSpPr>
      <dsp:spPr>
        <a:xfrm>
          <a:off x="59557" y="2552535"/>
          <a:ext cx="654426" cy="65442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EE601-35A1-4728-BC0E-214E4BEED47A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2597-EFF9-4FB6-A4C3-76B948BA7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8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91EE8-69AE-461D-8CCB-C9DF5AEE5592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DA8E6-7D59-45D1-806A-C62FB4BAE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8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503B2-B7AF-1F47-B9BC-F7D7F56BBD53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0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Pentagon 29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126480" y="4066032"/>
            <a:ext cx="3017520" cy="1801368"/>
          </a:xfrm>
          <a:prstGeom prst="rect">
            <a:avLst/>
          </a:prstGeom>
          <a:ln>
            <a:noFill/>
          </a:ln>
        </p:spPr>
        <p:txBody>
          <a:bodyPr wrap="none" tIns="0" bIns="36576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40380" y="2194369"/>
            <a:ext cx="3017520" cy="1801368"/>
          </a:xfrm>
          <a:prstGeom prst="rect">
            <a:avLst/>
          </a:prstGeom>
          <a:ln>
            <a:noFill/>
          </a:ln>
        </p:spPr>
        <p:txBody>
          <a:bodyPr wrap="none" tIns="0" bIns="36576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94370"/>
            <a:ext cx="2971800" cy="3671888"/>
          </a:xfrm>
          <a:prstGeom prst="rect">
            <a:avLst/>
          </a:prstGeom>
          <a:ln>
            <a:noFill/>
          </a:ln>
        </p:spPr>
        <p:txBody>
          <a:bodyPr wrap="none" tIns="0" bIns="118872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Pentagon 26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95512"/>
            <a:ext cx="4546600" cy="3671888"/>
          </a:xfrm>
          <a:prstGeom prst="rect">
            <a:avLst/>
          </a:prstGeom>
          <a:ln>
            <a:noFill/>
          </a:ln>
        </p:spPr>
        <p:txBody>
          <a:bodyPr wrap="none" tIns="0" bIns="118872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Pentagon 26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43466" y="2124342"/>
            <a:ext cx="4021869" cy="2212848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wrap="none" tIns="0" bIns="64008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re w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Pentagon 26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97100"/>
            <a:ext cx="5157216" cy="3671888"/>
          </a:xfrm>
          <a:prstGeom prst="rect">
            <a:avLst/>
          </a:prstGeom>
          <a:ln>
            <a:noFill/>
          </a:ln>
        </p:spPr>
        <p:txBody>
          <a:bodyPr wrap="none" tIns="0" bIns="118872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 are w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49224" y="2834509"/>
            <a:ext cx="7845552" cy="2212848"/>
          </a:xfrm>
          <a:prstGeom prst="roundRect">
            <a:avLst/>
          </a:prstGeom>
          <a:ln>
            <a:noFill/>
          </a:ln>
        </p:spPr>
        <p:txBody>
          <a:bodyPr wrap="none" tIns="0" bIns="45720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o are w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Pentagon 31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16912"/>
            <a:ext cx="2788920" cy="1801368"/>
          </a:xfrm>
          <a:prstGeom prst="rect">
            <a:avLst/>
          </a:prstGeom>
          <a:ln>
            <a:noFill/>
          </a:ln>
        </p:spPr>
        <p:txBody>
          <a:bodyPr wrap="none" tIns="0" bIns="36576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55080" y="2216912"/>
            <a:ext cx="2788920" cy="1801368"/>
          </a:xfrm>
          <a:prstGeom prst="rect">
            <a:avLst/>
          </a:prstGeom>
          <a:ln>
            <a:noFill/>
          </a:ln>
        </p:spPr>
        <p:txBody>
          <a:bodyPr wrap="none" tIns="0" bIns="36576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53332"/>
            <a:ext cx="2788920" cy="1801368"/>
          </a:xfrm>
          <a:prstGeom prst="rect">
            <a:avLst/>
          </a:prstGeom>
          <a:ln>
            <a:noFill/>
          </a:ln>
        </p:spPr>
        <p:txBody>
          <a:bodyPr wrap="none" tIns="0" bIns="36576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355080" y="4053332"/>
            <a:ext cx="2788920" cy="1801368"/>
          </a:xfrm>
          <a:prstGeom prst="rect">
            <a:avLst/>
          </a:prstGeom>
          <a:ln>
            <a:noFill/>
          </a:ln>
        </p:spPr>
        <p:txBody>
          <a:bodyPr wrap="none" tIns="0" bIns="36576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o are w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9048"/>
            <a:ext cx="3657600" cy="3502152"/>
          </a:xfrm>
          <a:prstGeom prst="rect">
            <a:avLst/>
          </a:prstGeom>
          <a:ln>
            <a:noFill/>
          </a:ln>
        </p:spPr>
        <p:txBody>
          <a:bodyPr wrap="none" tIns="0" bIns="11887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3000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600" b="0" i="0" baseline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algn="l"/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Образец заголовка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1010909"/>
            <a:ext cx="2286000" cy="4572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08680"/>
            <a:ext cx="9144000" cy="2889504"/>
          </a:xfrm>
          <a:prstGeom prst="rect">
            <a:avLst/>
          </a:prstGeom>
          <a:ln>
            <a:noFill/>
          </a:ln>
        </p:spPr>
        <p:txBody>
          <a:bodyPr wrap="none" tIns="0" bIns="91440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Образец заголовка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22" name="Rectangle 21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Pentagon 31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461260" y="2100159"/>
            <a:ext cx="2075688" cy="1901952"/>
          </a:xfrm>
          <a:prstGeom prst="rect">
            <a:avLst/>
          </a:prstGeom>
          <a:ln>
            <a:noFill/>
          </a:ln>
        </p:spPr>
        <p:txBody>
          <a:bodyPr wrap="none" tIns="0" bIns="45720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02480" y="2100159"/>
            <a:ext cx="2075688" cy="1901952"/>
          </a:xfrm>
          <a:prstGeom prst="rect">
            <a:avLst/>
          </a:prstGeom>
          <a:ln>
            <a:noFill/>
          </a:ln>
        </p:spPr>
        <p:txBody>
          <a:bodyPr wrap="none" tIns="0" bIns="45720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461260" y="4054348"/>
            <a:ext cx="2075688" cy="1901952"/>
          </a:xfrm>
          <a:prstGeom prst="rect">
            <a:avLst/>
          </a:prstGeom>
          <a:ln>
            <a:noFill/>
          </a:ln>
        </p:spPr>
        <p:txBody>
          <a:bodyPr wrap="none" tIns="0" bIns="45720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02480" y="4054348"/>
            <a:ext cx="2075688" cy="1901952"/>
          </a:xfrm>
          <a:prstGeom prst="rect">
            <a:avLst/>
          </a:prstGeom>
          <a:ln>
            <a:noFill/>
          </a:ln>
        </p:spPr>
        <p:txBody>
          <a:bodyPr wrap="none" tIns="0" bIns="45720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Образец заголовка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40" name="Rectangle 39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Pentagon 45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7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707011" y="2140102"/>
            <a:ext cx="1512318" cy="1514404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822960" bIns="182880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36"/>
          </p:nvPr>
        </p:nvSpPr>
        <p:spPr>
          <a:xfrm>
            <a:off x="663070" y="3712079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663070" y="3929155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779598" y="2140102"/>
            <a:ext cx="1512318" cy="1514404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822960" bIns="182880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39"/>
          </p:nvPr>
        </p:nvSpPr>
        <p:spPr>
          <a:xfrm>
            <a:off x="2735657" y="3712079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40"/>
          </p:nvPr>
        </p:nvSpPr>
        <p:spPr>
          <a:xfrm flipH="1">
            <a:off x="2735657" y="3929155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41" hasCustomPrompt="1"/>
          </p:nvPr>
        </p:nvSpPr>
        <p:spPr>
          <a:xfrm>
            <a:off x="4852185" y="2140102"/>
            <a:ext cx="1512318" cy="1514404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822960" bIns="182880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42"/>
          </p:nvPr>
        </p:nvSpPr>
        <p:spPr>
          <a:xfrm>
            <a:off x="4808244" y="3712079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43"/>
          </p:nvPr>
        </p:nvSpPr>
        <p:spPr>
          <a:xfrm flipH="1">
            <a:off x="4808244" y="3929155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6924773" y="2140102"/>
            <a:ext cx="1512318" cy="1514404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822960" bIns="182880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45"/>
          </p:nvPr>
        </p:nvSpPr>
        <p:spPr>
          <a:xfrm>
            <a:off x="6880832" y="3712079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46"/>
          </p:nvPr>
        </p:nvSpPr>
        <p:spPr>
          <a:xfrm flipH="1">
            <a:off x="6880832" y="3929155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707011" y="4203067"/>
            <a:ext cx="1512318" cy="1514404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822960" bIns="182880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48"/>
          </p:nvPr>
        </p:nvSpPr>
        <p:spPr>
          <a:xfrm>
            <a:off x="663070" y="577504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49"/>
          </p:nvPr>
        </p:nvSpPr>
        <p:spPr>
          <a:xfrm flipH="1">
            <a:off x="663070" y="599212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6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2779598" y="4203067"/>
            <a:ext cx="1512318" cy="1514404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822960" bIns="182880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51"/>
          </p:nvPr>
        </p:nvSpPr>
        <p:spPr>
          <a:xfrm>
            <a:off x="2735657" y="577504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52"/>
          </p:nvPr>
        </p:nvSpPr>
        <p:spPr>
          <a:xfrm flipH="1">
            <a:off x="2735657" y="599212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52185" y="4203067"/>
            <a:ext cx="1512318" cy="1514404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822960" bIns="182880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54"/>
          </p:nvPr>
        </p:nvSpPr>
        <p:spPr>
          <a:xfrm>
            <a:off x="4808244" y="577504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55"/>
          </p:nvPr>
        </p:nvSpPr>
        <p:spPr>
          <a:xfrm flipH="1">
            <a:off x="4808244" y="599212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924773" y="4203067"/>
            <a:ext cx="1512318" cy="1514404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822960" bIns="182880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57"/>
          </p:nvPr>
        </p:nvSpPr>
        <p:spPr>
          <a:xfrm>
            <a:off x="6880832" y="577504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58"/>
          </p:nvPr>
        </p:nvSpPr>
        <p:spPr>
          <a:xfrm flipH="1">
            <a:off x="6880832" y="599212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Образец заголовка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78" name="Rectangle 77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Pentagon 83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5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86" name="Rectangle 85"/>
          <p:cNvSpPr/>
          <p:nvPr userDrawn="1"/>
        </p:nvSpPr>
        <p:spPr>
          <a:xfrm>
            <a:off x="419100" y="2070100"/>
            <a:ext cx="2565400" cy="394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17"/>
          </p:nvPr>
        </p:nvSpPr>
        <p:spPr>
          <a:xfrm>
            <a:off x="904183" y="2230664"/>
            <a:ext cx="159523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907709" y="2533650"/>
            <a:ext cx="1588182" cy="1590372"/>
          </a:xfrm>
          <a:prstGeom prst="ellipse">
            <a:avLst/>
          </a:prstGeom>
          <a:ln>
            <a:noFill/>
          </a:ln>
        </p:spPr>
        <p:txBody>
          <a:bodyPr wrap="none" tIns="1005840" bIns="1828800" anchor="b"/>
          <a:lstStyle>
            <a:lvl1pPr algn="ctr" rtl="0"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18"/>
          </p:nvPr>
        </p:nvSpPr>
        <p:spPr>
          <a:xfrm>
            <a:off x="558800" y="4792218"/>
            <a:ext cx="2286000" cy="117043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0" name="Group 89"/>
          <p:cNvGrpSpPr/>
          <p:nvPr userDrawn="1"/>
        </p:nvGrpSpPr>
        <p:grpSpPr>
          <a:xfrm>
            <a:off x="949585" y="4222750"/>
            <a:ext cx="1504430" cy="438912"/>
            <a:chOff x="3733800" y="3067050"/>
            <a:chExt cx="1504430" cy="438912"/>
          </a:xfrm>
        </p:grpSpPr>
        <p:sp>
          <p:nvSpPr>
            <p:cNvPr id="91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3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solidFill>
              <a:schemeClr val="accent1"/>
            </a:solidFill>
          </p:grpSpPr>
          <p:sp>
            <p:nvSpPr>
              <p:cNvPr id="94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8" name="Rectangle 97"/>
          <p:cNvSpPr/>
          <p:nvPr userDrawn="1"/>
        </p:nvSpPr>
        <p:spPr>
          <a:xfrm>
            <a:off x="3276600" y="2070100"/>
            <a:ext cx="2565400" cy="394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61683" y="2230664"/>
            <a:ext cx="159523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00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765209" y="2533650"/>
            <a:ext cx="1588182" cy="1590372"/>
          </a:xfrm>
          <a:prstGeom prst="ellipse">
            <a:avLst/>
          </a:prstGeom>
          <a:ln>
            <a:noFill/>
          </a:ln>
        </p:spPr>
        <p:txBody>
          <a:bodyPr wrap="none" tIns="1005840" bIns="1828800" anchor="b"/>
          <a:lstStyle>
            <a:lvl1pPr algn="ctr" rtl="0"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16300" y="4792218"/>
            <a:ext cx="2286000" cy="117043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3807085" y="4222750"/>
            <a:ext cx="1504430" cy="438912"/>
            <a:chOff x="3733800" y="3067050"/>
            <a:chExt cx="1504430" cy="438912"/>
          </a:xfrm>
          <a:solidFill>
            <a:schemeClr val="accent2"/>
          </a:solidFill>
        </p:grpSpPr>
        <p:sp>
          <p:nvSpPr>
            <p:cNvPr id="103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5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106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0" name="Rectangle 109"/>
          <p:cNvSpPr/>
          <p:nvPr userDrawn="1"/>
        </p:nvSpPr>
        <p:spPr>
          <a:xfrm>
            <a:off x="6134100" y="2070100"/>
            <a:ext cx="2565400" cy="394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1" name="Text Placeholder 3"/>
          <p:cNvSpPr>
            <a:spLocks noGrp="1"/>
          </p:cNvSpPr>
          <p:nvPr>
            <p:ph type="body" sz="half" idx="22"/>
          </p:nvPr>
        </p:nvSpPr>
        <p:spPr>
          <a:xfrm>
            <a:off x="6619183" y="2230664"/>
            <a:ext cx="159523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622709" y="2533650"/>
            <a:ext cx="1588182" cy="1590372"/>
          </a:xfrm>
          <a:prstGeom prst="ellipse">
            <a:avLst/>
          </a:prstGeom>
          <a:ln>
            <a:noFill/>
          </a:ln>
        </p:spPr>
        <p:txBody>
          <a:bodyPr wrap="none" tIns="1005840" bIns="1828800" anchor="b"/>
          <a:lstStyle>
            <a:lvl1pPr algn="ctr" rtl="0"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113" name="Text Placeholder 3"/>
          <p:cNvSpPr>
            <a:spLocks noGrp="1"/>
          </p:cNvSpPr>
          <p:nvPr>
            <p:ph type="body" sz="half" idx="24"/>
          </p:nvPr>
        </p:nvSpPr>
        <p:spPr>
          <a:xfrm>
            <a:off x="6273800" y="4792218"/>
            <a:ext cx="2286000" cy="117043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4" name="Group 113"/>
          <p:cNvGrpSpPr/>
          <p:nvPr userDrawn="1"/>
        </p:nvGrpSpPr>
        <p:grpSpPr>
          <a:xfrm>
            <a:off x="6664585" y="4222750"/>
            <a:ext cx="1504430" cy="438912"/>
            <a:chOff x="3733800" y="3067050"/>
            <a:chExt cx="1504430" cy="438912"/>
          </a:xfrm>
          <a:solidFill>
            <a:schemeClr val="accent3"/>
          </a:solidFill>
        </p:grpSpPr>
        <p:sp>
          <p:nvSpPr>
            <p:cNvPr id="115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7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118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/>
      <p:bldP spid="8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/>
      <p:bldP spid="10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/>
      <p:bldP spid="11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6" name="Rectangle 35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Pentagon 41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3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665502" y="2219324"/>
            <a:ext cx="2287444" cy="15557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9" name="Rounded Rectangle 68"/>
          <p:cNvSpPr/>
          <p:nvPr userDrawn="1"/>
        </p:nvSpPr>
        <p:spPr>
          <a:xfrm>
            <a:off x="2375994" y="1990725"/>
            <a:ext cx="2012949" cy="20129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496617" y="1991360"/>
            <a:ext cx="2011680" cy="2011680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none" tIns="91440" bIns="182880" anchor="b"/>
          <a:lstStyle>
            <a:lvl1pPr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15"/>
          </p:nvPr>
        </p:nvSpPr>
        <p:spPr>
          <a:xfrm>
            <a:off x="762000" y="2670371"/>
            <a:ext cx="1499616" cy="10666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36"/>
          </p:nvPr>
        </p:nvSpPr>
        <p:spPr>
          <a:xfrm>
            <a:off x="907512" y="2422525"/>
            <a:ext cx="135410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r">
              <a:buNone/>
              <a:defRPr sz="1400" b="1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91" name="Rectangle 90"/>
          <p:cNvSpPr/>
          <p:nvPr userDrawn="1"/>
        </p:nvSpPr>
        <p:spPr>
          <a:xfrm>
            <a:off x="665502" y="4311650"/>
            <a:ext cx="2287444" cy="15557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2" name="Rounded Rectangle 91"/>
          <p:cNvSpPr/>
          <p:nvPr userDrawn="1"/>
        </p:nvSpPr>
        <p:spPr>
          <a:xfrm>
            <a:off x="2375994" y="4083051"/>
            <a:ext cx="2012949" cy="20129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2496617" y="4083686"/>
            <a:ext cx="2011680" cy="2011680"/>
          </a:xfrm>
          <a:prstGeom prst="roundRect">
            <a:avLst/>
          </a:prstGeom>
          <a:ln>
            <a:solidFill>
              <a:schemeClr val="accent3"/>
            </a:solidFill>
          </a:ln>
        </p:spPr>
        <p:txBody>
          <a:bodyPr wrap="none" tIns="91440" bIns="182880" anchor="b"/>
          <a:lstStyle>
            <a:lvl1pPr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38"/>
          </p:nvPr>
        </p:nvSpPr>
        <p:spPr>
          <a:xfrm>
            <a:off x="762000" y="4762697"/>
            <a:ext cx="1499616" cy="10666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Text Placeholder 3"/>
          <p:cNvSpPr>
            <a:spLocks noGrp="1"/>
          </p:cNvSpPr>
          <p:nvPr>
            <p:ph type="body" sz="half" idx="39"/>
          </p:nvPr>
        </p:nvSpPr>
        <p:spPr>
          <a:xfrm>
            <a:off x="907512" y="4514851"/>
            <a:ext cx="135410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r"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96" name="Rectangle 95"/>
          <p:cNvSpPr/>
          <p:nvPr userDrawn="1"/>
        </p:nvSpPr>
        <p:spPr>
          <a:xfrm>
            <a:off x="6185237" y="2219324"/>
            <a:ext cx="2287444" cy="15557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7" name="Rounded Rectangle 96"/>
          <p:cNvSpPr/>
          <p:nvPr userDrawn="1"/>
        </p:nvSpPr>
        <p:spPr>
          <a:xfrm>
            <a:off x="4779222" y="1990725"/>
            <a:ext cx="2012949" cy="20129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4638675" y="1991360"/>
            <a:ext cx="2011680" cy="2011680"/>
          </a:xfrm>
          <a:prstGeom prst="roundRect">
            <a:avLst/>
          </a:prstGeom>
          <a:ln>
            <a:solidFill>
              <a:schemeClr val="accent2"/>
            </a:solidFill>
          </a:ln>
        </p:spPr>
        <p:txBody>
          <a:bodyPr wrap="none" tIns="91440" bIns="182880" anchor="b"/>
          <a:lstStyle>
            <a:lvl1pPr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41"/>
          </p:nvPr>
        </p:nvSpPr>
        <p:spPr>
          <a:xfrm>
            <a:off x="6891811" y="2670371"/>
            <a:ext cx="1499616" cy="10666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2"/>
          </p:nvPr>
        </p:nvSpPr>
        <p:spPr>
          <a:xfrm>
            <a:off x="6889585" y="2422525"/>
            <a:ext cx="135410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01" name="Rectangle 100"/>
          <p:cNvSpPr/>
          <p:nvPr userDrawn="1"/>
        </p:nvSpPr>
        <p:spPr>
          <a:xfrm>
            <a:off x="6185237" y="4311650"/>
            <a:ext cx="2287444" cy="15557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02" name="Rounded Rectangle 101"/>
          <p:cNvSpPr/>
          <p:nvPr userDrawn="1"/>
        </p:nvSpPr>
        <p:spPr>
          <a:xfrm>
            <a:off x="4779222" y="4083051"/>
            <a:ext cx="2012949" cy="20129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4638675" y="4083686"/>
            <a:ext cx="2011680" cy="2011680"/>
          </a:xfrm>
          <a:prstGeom prst="roundRect">
            <a:avLst/>
          </a:prstGeom>
          <a:ln>
            <a:solidFill>
              <a:schemeClr val="accent4"/>
            </a:solidFill>
          </a:ln>
        </p:spPr>
        <p:txBody>
          <a:bodyPr wrap="none" tIns="91440" bIns="182880" anchor="b"/>
          <a:lstStyle>
            <a:lvl1pPr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04" name="Text Placeholder 3"/>
          <p:cNvSpPr>
            <a:spLocks noGrp="1"/>
          </p:cNvSpPr>
          <p:nvPr>
            <p:ph type="body" sz="half" idx="44"/>
          </p:nvPr>
        </p:nvSpPr>
        <p:spPr>
          <a:xfrm>
            <a:off x="6891811" y="4762697"/>
            <a:ext cx="1499616" cy="10666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Text Placeholder 3"/>
          <p:cNvSpPr>
            <a:spLocks noGrp="1"/>
          </p:cNvSpPr>
          <p:nvPr>
            <p:ph type="body" sz="half" idx="45"/>
          </p:nvPr>
        </p:nvSpPr>
        <p:spPr>
          <a:xfrm>
            <a:off x="6889585" y="4514851"/>
            <a:ext cx="135410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9" grpId="0" animBg="1"/>
      <p:bldP spid="70" grpId="0" animBg="1"/>
      <p:bldP spid="7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animBg="1"/>
      <p:bldP spid="92" grpId="0" animBg="1"/>
      <p:bldP spid="93" grpId="0" animBg="1"/>
      <p:bldP spid="9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animBg="1"/>
      <p:bldP spid="10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animBg="1"/>
      <p:bldP spid="102" grpId="0" animBg="1"/>
      <p:bldP spid="103" grpId="0" animBg="1"/>
      <p:bldP spid="10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41" name="Rectangle 40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Pentagon 46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8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86" name="Teardrop 85"/>
          <p:cNvSpPr/>
          <p:nvPr userDrawn="1"/>
        </p:nvSpPr>
        <p:spPr>
          <a:xfrm rot="8100000">
            <a:off x="441482" y="2322448"/>
            <a:ext cx="1908828" cy="1908828"/>
          </a:xfrm>
          <a:prstGeom prst="teardrop">
            <a:avLst>
              <a:gd name="adj" fmla="val 869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42554" y="2423520"/>
            <a:ext cx="1706684" cy="1706684"/>
          </a:xfrm>
          <a:prstGeom prst="ellipse">
            <a:avLst/>
          </a:prstGeom>
          <a:ln>
            <a:noFill/>
          </a:ln>
        </p:spPr>
        <p:txBody>
          <a:bodyPr wrap="none" tIns="0" bIns="182880" anchor="b"/>
          <a:lstStyle>
            <a:lvl1pPr algn="ctr" rtl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37"/>
          </p:nvPr>
        </p:nvSpPr>
        <p:spPr>
          <a:xfrm>
            <a:off x="595796" y="488008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9" name="Teardrop 88"/>
          <p:cNvSpPr/>
          <p:nvPr userDrawn="1"/>
        </p:nvSpPr>
        <p:spPr>
          <a:xfrm rot="8100000">
            <a:off x="2550864" y="2322448"/>
            <a:ext cx="1908828" cy="1908828"/>
          </a:xfrm>
          <a:prstGeom prst="teardrop">
            <a:avLst>
              <a:gd name="adj" fmla="val 869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51936" y="2423520"/>
            <a:ext cx="1706684" cy="1706684"/>
          </a:xfrm>
          <a:prstGeom prst="ellipse">
            <a:avLst/>
          </a:prstGeom>
          <a:ln>
            <a:noFill/>
          </a:ln>
        </p:spPr>
        <p:txBody>
          <a:bodyPr wrap="none" tIns="0" bIns="182880" anchor="b"/>
          <a:lstStyle>
            <a:lvl1pPr algn="ctr" rtl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39"/>
          </p:nvPr>
        </p:nvSpPr>
        <p:spPr>
          <a:xfrm>
            <a:off x="2590878" y="51094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0"/>
          </p:nvPr>
        </p:nvSpPr>
        <p:spPr>
          <a:xfrm>
            <a:off x="2705178" y="465357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41"/>
          </p:nvPr>
        </p:nvSpPr>
        <p:spPr>
          <a:xfrm>
            <a:off x="2705178" y="488008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94" name="Teardrop 93"/>
          <p:cNvSpPr/>
          <p:nvPr userDrawn="1"/>
        </p:nvSpPr>
        <p:spPr>
          <a:xfrm rot="8100000">
            <a:off x="4660246" y="2322448"/>
            <a:ext cx="1908828" cy="1908828"/>
          </a:xfrm>
          <a:prstGeom prst="teardrop">
            <a:avLst>
              <a:gd name="adj" fmla="val 869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5" name="Picture Placeholder 7"/>
          <p:cNvSpPr>
            <a:spLocks noGrp="1"/>
          </p:cNvSpPr>
          <p:nvPr>
            <p:ph type="pic" sz="quarter" idx="42" hasCustomPrompt="1"/>
          </p:nvPr>
        </p:nvSpPr>
        <p:spPr>
          <a:xfrm>
            <a:off x="4761318" y="2423520"/>
            <a:ext cx="1706684" cy="1706684"/>
          </a:xfrm>
          <a:prstGeom prst="ellipse">
            <a:avLst/>
          </a:prstGeom>
          <a:ln>
            <a:noFill/>
          </a:ln>
        </p:spPr>
        <p:txBody>
          <a:bodyPr wrap="none" tIns="0" bIns="182880" anchor="b"/>
          <a:lstStyle>
            <a:lvl1pPr algn="ctr" rtl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43"/>
          </p:nvPr>
        </p:nvSpPr>
        <p:spPr>
          <a:xfrm>
            <a:off x="4700260" y="51094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Text Placeholder 3"/>
          <p:cNvSpPr>
            <a:spLocks noGrp="1"/>
          </p:cNvSpPr>
          <p:nvPr>
            <p:ph type="body" sz="half" idx="44"/>
          </p:nvPr>
        </p:nvSpPr>
        <p:spPr>
          <a:xfrm>
            <a:off x="4814560" y="465357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45"/>
          </p:nvPr>
        </p:nvSpPr>
        <p:spPr>
          <a:xfrm>
            <a:off x="4814560" y="488008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99" name="Teardrop 98"/>
          <p:cNvSpPr/>
          <p:nvPr userDrawn="1"/>
        </p:nvSpPr>
        <p:spPr>
          <a:xfrm rot="8100000">
            <a:off x="6769628" y="2322448"/>
            <a:ext cx="1908828" cy="1908828"/>
          </a:xfrm>
          <a:prstGeom prst="teardrop">
            <a:avLst>
              <a:gd name="adj" fmla="val 869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0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6870700" y="2423520"/>
            <a:ext cx="1706684" cy="1706684"/>
          </a:xfrm>
          <a:prstGeom prst="ellipse">
            <a:avLst/>
          </a:prstGeom>
          <a:ln>
            <a:noFill/>
          </a:ln>
        </p:spPr>
        <p:txBody>
          <a:bodyPr wrap="none" tIns="0" bIns="182880" anchor="b"/>
          <a:lstStyle>
            <a:lvl1pPr algn="ctr" rtl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7"/>
          </p:nvPr>
        </p:nvSpPr>
        <p:spPr>
          <a:xfrm>
            <a:off x="6809642" y="51094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48"/>
          </p:nvPr>
        </p:nvSpPr>
        <p:spPr>
          <a:xfrm>
            <a:off x="6923942" y="465357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03" name="Text Placeholder 3"/>
          <p:cNvSpPr>
            <a:spLocks noGrp="1"/>
          </p:cNvSpPr>
          <p:nvPr>
            <p:ph type="body" sz="half" idx="49"/>
          </p:nvPr>
        </p:nvSpPr>
        <p:spPr>
          <a:xfrm>
            <a:off x="6923942" y="488008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04" name="Text Placeholder 3"/>
          <p:cNvSpPr>
            <a:spLocks noGrp="1"/>
          </p:cNvSpPr>
          <p:nvPr>
            <p:ph type="body" sz="half" idx="50"/>
          </p:nvPr>
        </p:nvSpPr>
        <p:spPr>
          <a:xfrm>
            <a:off x="481496" y="51094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Text Placeholder 3"/>
          <p:cNvSpPr>
            <a:spLocks noGrp="1"/>
          </p:cNvSpPr>
          <p:nvPr>
            <p:ph type="body" sz="half" idx="51"/>
          </p:nvPr>
        </p:nvSpPr>
        <p:spPr>
          <a:xfrm>
            <a:off x="595796" y="465357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7" grpId="0"/>
      <p:bldP spid="8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/>
      <p:bldP spid="9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/>
      <p:bldP spid="9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/>
      <p:bldP spid="100" grpId="0"/>
      <p:bldP spid="10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4" name="Rectangle 33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Pentagon 39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1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5"/>
          </p:nvPr>
        </p:nvSpPr>
        <p:spPr>
          <a:xfrm>
            <a:off x="3657600" y="52872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36"/>
          </p:nvPr>
        </p:nvSpPr>
        <p:spPr>
          <a:xfrm>
            <a:off x="3771900" y="483137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7"/>
          </p:nvPr>
        </p:nvSpPr>
        <p:spPr>
          <a:xfrm>
            <a:off x="3771900" y="505788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38"/>
          </p:nvPr>
        </p:nvSpPr>
        <p:spPr>
          <a:xfrm>
            <a:off x="6667500" y="367877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39"/>
          </p:nvPr>
        </p:nvSpPr>
        <p:spPr>
          <a:xfrm>
            <a:off x="6781800" y="322288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40"/>
          </p:nvPr>
        </p:nvSpPr>
        <p:spPr>
          <a:xfrm>
            <a:off x="6781800" y="344939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41"/>
          </p:nvPr>
        </p:nvSpPr>
        <p:spPr>
          <a:xfrm>
            <a:off x="622300" y="367877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42"/>
          </p:nvPr>
        </p:nvSpPr>
        <p:spPr>
          <a:xfrm>
            <a:off x="736600" y="322288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43"/>
          </p:nvPr>
        </p:nvSpPr>
        <p:spPr>
          <a:xfrm>
            <a:off x="736600" y="344939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589020" y="2073929"/>
            <a:ext cx="1965960" cy="1965960"/>
          </a:xfrm>
          <a:prstGeom prst="diamond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0" bIns="91440" anchor="b"/>
          <a:lstStyle>
            <a:lvl1pPr algn="ctr" rtl="0"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534920" y="3128029"/>
            <a:ext cx="1965960" cy="1965960"/>
          </a:xfrm>
          <a:prstGeom prst="diamond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0" bIns="91440" anchor="b"/>
          <a:lstStyle>
            <a:lvl1pPr algn="ctr" rtl="0"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645025" y="3128029"/>
            <a:ext cx="1965960" cy="1965960"/>
          </a:xfrm>
          <a:prstGeom prst="diamond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 tIns="0" bIns="91440" anchor="b"/>
          <a:lstStyle>
            <a:lvl1pPr algn="ctr" rtl="0"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Pentagon 35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7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8" name="Round Same Side Corner Rectangle 37"/>
          <p:cNvSpPr/>
          <p:nvPr userDrawn="1"/>
        </p:nvSpPr>
        <p:spPr>
          <a:xfrm flipV="1">
            <a:off x="1132539" y="5146220"/>
            <a:ext cx="2209800" cy="4889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131015" y="2468308"/>
            <a:ext cx="2212848" cy="2670048"/>
          </a:xfrm>
          <a:prstGeom prst="rect">
            <a:avLst/>
          </a:prstGeom>
          <a:ln>
            <a:noFill/>
          </a:ln>
        </p:spPr>
        <p:txBody>
          <a:bodyPr wrap="none" tIns="0" bIns="91440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42"/>
          </p:nvPr>
        </p:nvSpPr>
        <p:spPr>
          <a:xfrm>
            <a:off x="1367738" y="5260520"/>
            <a:ext cx="1739402" cy="2603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/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42" name="Rectangle 41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Pentagon 47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9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36"/>
          </p:nvPr>
        </p:nvSpPr>
        <p:spPr>
          <a:xfrm>
            <a:off x="1365612" y="465264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365612" y="491515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cxnSp>
        <p:nvCxnSpPr>
          <p:cNvPr id="52" name="Straight Connector 51"/>
          <p:cNvCxnSpPr/>
          <p:nvPr userDrawn="1"/>
        </p:nvCxnSpPr>
        <p:spPr>
          <a:xfrm>
            <a:off x="1251312" y="4888773"/>
            <a:ext cx="1828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/>
          <p:cNvSpPr>
            <a:spLocks noGrp="1"/>
          </p:cNvSpPr>
          <p:nvPr>
            <p:ph type="body" sz="half" idx="41"/>
          </p:nvPr>
        </p:nvSpPr>
        <p:spPr>
          <a:xfrm>
            <a:off x="1251312" y="5164266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44988" y="2138798"/>
            <a:ext cx="2441448" cy="24414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45720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653812" y="5721110"/>
            <a:ext cx="1023800" cy="298690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59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6" name="Rectangle 35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Pentagon 41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3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7081520" y="4036618"/>
            <a:ext cx="2057400" cy="1588"/>
          </a:xfrm>
          <a:prstGeom prst="line">
            <a:avLst/>
          </a:prstGeom>
          <a:ln w="38100">
            <a:solidFill>
              <a:schemeClr val="accent3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977900" y="2178050"/>
            <a:ext cx="2002536" cy="1600200"/>
          </a:xfrm>
          <a:prstGeom prst="round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1188720" bIns="173736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33775" y="4292600"/>
            <a:ext cx="2002536" cy="1600200"/>
          </a:xfrm>
          <a:prstGeom prst="round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1188720" bIns="173736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81033" y="2178050"/>
            <a:ext cx="2002536" cy="1600200"/>
          </a:xfrm>
          <a:prstGeom prst="round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1188720" bIns="173736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35"/>
          </p:nvPr>
        </p:nvSpPr>
        <p:spPr>
          <a:xfrm>
            <a:off x="1064768" y="4709502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36"/>
          </p:nvPr>
        </p:nvSpPr>
        <p:spPr>
          <a:xfrm>
            <a:off x="1179068" y="447623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37"/>
          </p:nvPr>
        </p:nvSpPr>
        <p:spPr>
          <a:xfrm>
            <a:off x="6167901" y="4709502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38"/>
          </p:nvPr>
        </p:nvSpPr>
        <p:spPr>
          <a:xfrm>
            <a:off x="6282201" y="447623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39"/>
          </p:nvPr>
        </p:nvSpPr>
        <p:spPr>
          <a:xfrm>
            <a:off x="3620643" y="2760216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40"/>
          </p:nvPr>
        </p:nvSpPr>
        <p:spPr>
          <a:xfrm>
            <a:off x="3734943" y="252694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Oval 54"/>
          <p:cNvSpPr/>
          <p:nvPr userDrawn="1"/>
        </p:nvSpPr>
        <p:spPr>
          <a:xfrm>
            <a:off x="1828800" y="3883025"/>
            <a:ext cx="3048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1978660" y="3883025"/>
            <a:ext cx="2708783" cy="304800"/>
            <a:chOff x="1978660" y="2838450"/>
            <a:chExt cx="2708783" cy="304800"/>
          </a:xfrm>
        </p:grpSpPr>
        <p:cxnSp>
          <p:nvCxnSpPr>
            <p:cNvPr id="57" name="Straight Connector 56"/>
            <p:cNvCxnSpPr/>
            <p:nvPr userDrawn="1"/>
          </p:nvCxnSpPr>
          <p:spPr>
            <a:xfrm>
              <a:off x="1978660" y="2992043"/>
              <a:ext cx="2468880" cy="1588"/>
            </a:xfrm>
            <a:prstGeom prst="line">
              <a:avLst/>
            </a:prstGeom>
            <a:ln w="38100"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 userDrawn="1"/>
          </p:nvSpPr>
          <p:spPr>
            <a:xfrm>
              <a:off x="4382643" y="2838450"/>
              <a:ext cx="304800" cy="30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4533900" y="3883025"/>
            <a:ext cx="2700801" cy="304800"/>
            <a:chOff x="4533900" y="2838450"/>
            <a:chExt cx="2700801" cy="30480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4533900" y="2992043"/>
              <a:ext cx="2468880" cy="1588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 userDrawn="1"/>
          </p:nvSpPr>
          <p:spPr>
            <a:xfrm>
              <a:off x="6929901" y="2838450"/>
              <a:ext cx="304800" cy="30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cli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9" name="Rectangle 38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Pentagon 44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6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0" y="3870325"/>
            <a:ext cx="2209019" cy="304800"/>
            <a:chOff x="0" y="2838450"/>
            <a:chExt cx="2209019" cy="304800"/>
          </a:xfrm>
        </p:grpSpPr>
        <p:cxnSp>
          <p:nvCxnSpPr>
            <p:cNvPr id="49" name="Straight Connector 48"/>
            <p:cNvCxnSpPr/>
            <p:nvPr userDrawn="1"/>
          </p:nvCxnSpPr>
          <p:spPr>
            <a:xfrm flipH="1">
              <a:off x="0" y="2992043"/>
              <a:ext cx="2057400" cy="1588"/>
            </a:xfrm>
            <a:prstGeom prst="line">
              <a:avLst/>
            </a:prstGeom>
            <a:ln w="38100">
              <a:solidFill>
                <a:schemeClr val="accent3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 userDrawn="1"/>
          </p:nvSpPr>
          <p:spPr>
            <a:xfrm flipH="1">
              <a:off x="1904219" y="2838450"/>
              <a:ext cx="304800" cy="304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053316" y="2165350"/>
            <a:ext cx="2002536" cy="1600200"/>
          </a:xfrm>
          <a:prstGeom prst="round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1188720" bIns="173736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609191" y="4279900"/>
            <a:ext cx="2002536" cy="1600200"/>
          </a:xfrm>
          <a:prstGeom prst="round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1188720" bIns="173736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56449" y="2165350"/>
            <a:ext cx="2002536" cy="1600200"/>
          </a:xfrm>
          <a:prstGeom prst="round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1188720" bIns="173736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5"/>
          </p:nvPr>
        </p:nvSpPr>
        <p:spPr>
          <a:xfrm>
            <a:off x="1140184" y="4696802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6"/>
          </p:nvPr>
        </p:nvSpPr>
        <p:spPr>
          <a:xfrm>
            <a:off x="1254484" y="446353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7"/>
          </p:nvPr>
        </p:nvSpPr>
        <p:spPr>
          <a:xfrm>
            <a:off x="6243317" y="4696802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38"/>
          </p:nvPr>
        </p:nvSpPr>
        <p:spPr>
          <a:xfrm>
            <a:off x="6357617" y="446353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9"/>
          </p:nvPr>
        </p:nvSpPr>
        <p:spPr>
          <a:xfrm>
            <a:off x="3696059" y="2747516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40"/>
          </p:nvPr>
        </p:nvSpPr>
        <p:spPr>
          <a:xfrm>
            <a:off x="3810359" y="251424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2136140" y="3870325"/>
            <a:ext cx="2620137" cy="304800"/>
            <a:chOff x="2136140" y="2838450"/>
            <a:chExt cx="2620137" cy="304800"/>
          </a:xfrm>
        </p:grpSpPr>
        <p:cxnSp>
          <p:nvCxnSpPr>
            <p:cNvPr id="62" name="Straight Connector 61"/>
            <p:cNvCxnSpPr/>
            <p:nvPr/>
          </p:nvCxnSpPr>
          <p:spPr>
            <a:xfrm flipH="1" flipV="1">
              <a:off x="2136140" y="2992043"/>
              <a:ext cx="2468880" cy="1588"/>
            </a:xfrm>
            <a:prstGeom prst="line">
              <a:avLst/>
            </a:prstGeom>
            <a:ln w="38100">
              <a:solidFill>
                <a:schemeClr val="accent4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 userDrawn="1"/>
          </p:nvSpPr>
          <p:spPr>
            <a:xfrm flipH="1">
              <a:off x="4451477" y="2838450"/>
              <a:ext cx="304800" cy="304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4691380" y="3870325"/>
            <a:ext cx="2618740" cy="304800"/>
            <a:chOff x="4691380" y="2838450"/>
            <a:chExt cx="2618740" cy="304800"/>
          </a:xfrm>
        </p:grpSpPr>
        <p:cxnSp>
          <p:nvCxnSpPr>
            <p:cNvPr id="65" name="Straight Connector 64"/>
            <p:cNvCxnSpPr/>
            <p:nvPr userDrawn="1"/>
          </p:nvCxnSpPr>
          <p:spPr>
            <a:xfrm flipH="1">
              <a:off x="4691380" y="2992043"/>
              <a:ext cx="2468880" cy="1588"/>
            </a:xfrm>
            <a:prstGeom prst="line">
              <a:avLst/>
            </a:prstGeom>
            <a:ln w="38100">
              <a:solidFill>
                <a:schemeClr val="accent5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 userDrawn="1"/>
          </p:nvSpPr>
          <p:spPr>
            <a:xfrm flipH="1">
              <a:off x="7005320" y="2838450"/>
              <a:ext cx="304800" cy="304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4" grpId="0" animBg="1"/>
      <p:bldP spid="5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ext &amp; 2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Pentagon 36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8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37087" y="2351202"/>
            <a:ext cx="3849624" cy="1673352"/>
          </a:xfrm>
          <a:prstGeom prst="rect">
            <a:avLst/>
          </a:prstGeom>
          <a:noFill/>
          <a:ln w="38100">
            <a:noFill/>
          </a:ln>
        </p:spPr>
        <p:txBody>
          <a:bodyPr wrap="none" tIns="0" bIns="36576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4637087" y="4078402"/>
            <a:ext cx="3849624" cy="1673352"/>
          </a:xfrm>
          <a:prstGeom prst="rect">
            <a:avLst/>
          </a:prstGeom>
          <a:noFill/>
          <a:ln w="38100">
            <a:noFill/>
          </a:ln>
        </p:spPr>
        <p:txBody>
          <a:bodyPr wrap="none" tIns="0" bIns="36576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 &amp; 1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Pentagon 34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6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799012" y="4011728"/>
            <a:ext cx="3694176" cy="1737360"/>
          </a:xfrm>
          <a:prstGeom prst="rect">
            <a:avLst/>
          </a:prstGeom>
          <a:noFill/>
          <a:ln w="38100">
            <a:noFill/>
          </a:ln>
        </p:spPr>
        <p:txBody>
          <a:bodyPr wrap="none" tIns="0" bIns="36576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a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xt &amp;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Pentagon 38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0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660400" y="4546600"/>
            <a:ext cx="2459736" cy="1371600"/>
          </a:xfrm>
          <a:prstGeom prst="rect">
            <a:avLst/>
          </a:prstGeom>
          <a:noFill/>
          <a:ln w="38100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6019800" y="4546600"/>
            <a:ext cx="2459736" cy="1371600"/>
          </a:xfrm>
          <a:prstGeom prst="rect">
            <a:avLst/>
          </a:prstGeom>
          <a:noFill/>
          <a:ln w="38100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3340100" y="4546600"/>
            <a:ext cx="2459736" cy="1371600"/>
          </a:xfrm>
          <a:prstGeom prst="rect">
            <a:avLst/>
          </a:prstGeom>
          <a:noFill/>
          <a:ln w="38100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Pentagon 41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3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718986" y="2428457"/>
            <a:ext cx="3773217" cy="2348924"/>
          </a:xfrm>
          <a:prstGeom prst="rect">
            <a:avLst/>
          </a:prstGeom>
          <a:ln>
            <a:noFill/>
          </a:ln>
        </p:spPr>
        <p:txBody>
          <a:bodyPr tIns="91440" bIns="73152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317" y="2427915"/>
            <a:ext cx="3773217" cy="2350008"/>
          </a:xfrm>
          <a:prstGeom prst="rect">
            <a:avLst/>
          </a:prstGeom>
          <a:ln>
            <a:noFill/>
          </a:ln>
        </p:spPr>
        <p:txBody>
          <a:bodyPr tIns="91440" bIns="73152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16468" y="5036362"/>
            <a:ext cx="3426916" cy="635096"/>
          </a:xfrm>
          <a:prstGeom prst="rect">
            <a:avLst/>
          </a:prstGeom>
        </p:spPr>
        <p:txBody>
          <a:bodyPr wrap="square" lIns="0" tIns="0" rIns="0" bIns="0" anchor="t" anchorCtr="1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3"/>
          </p:nvPr>
        </p:nvSpPr>
        <p:spPr>
          <a:xfrm>
            <a:off x="4892137" y="5036362"/>
            <a:ext cx="3426916" cy="635096"/>
          </a:xfrm>
          <a:prstGeom prst="rect">
            <a:avLst/>
          </a:prstGeom>
        </p:spPr>
        <p:txBody>
          <a:bodyPr wrap="square" lIns="0" tIns="0" rIns="0" bIns="0" anchor="t" anchorCtr="1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641689" y="4778399"/>
            <a:ext cx="3776472" cy="95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4717358" y="4778399"/>
            <a:ext cx="3776472" cy="95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sz="1400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1689" y="2427915"/>
            <a:ext cx="3776472" cy="45643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4"/>
          </p:nvPr>
        </p:nvSpPr>
        <p:spPr>
          <a:xfrm>
            <a:off x="4717358" y="2428457"/>
            <a:ext cx="3776472" cy="456436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/>
      <p:bldP spid="4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5" name="Rectangle 34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Pentagon 40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2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6998" y="2633838"/>
            <a:ext cx="2491870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2725" y="4898476"/>
            <a:ext cx="2420416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44777" y="4524625"/>
            <a:ext cx="2496312" cy="17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4777" y="2633661"/>
            <a:ext cx="2496312" cy="51936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6597" y="2633838"/>
            <a:ext cx="2491870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70784" y="4898476"/>
            <a:ext cx="2420416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3332836" y="4524625"/>
            <a:ext cx="2496312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1"/>
          </p:nvPr>
        </p:nvSpPr>
        <p:spPr>
          <a:xfrm>
            <a:off x="3332837" y="2633661"/>
            <a:ext cx="2496312" cy="519363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023117" y="2633838"/>
            <a:ext cx="2491870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58844" y="4898476"/>
            <a:ext cx="2420416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6020896" y="4524625"/>
            <a:ext cx="2496312" cy="17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5"/>
          </p:nvPr>
        </p:nvSpPr>
        <p:spPr>
          <a:xfrm>
            <a:off x="6020896" y="2633661"/>
            <a:ext cx="2496312" cy="519363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Pentagon 42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4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6076950" y="2368531"/>
            <a:ext cx="2487168" cy="309067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none" tIns="0" bIns="1005840" anchor="b"/>
          <a:lstStyle>
            <a:lvl1pPr algn="ctr" rtl="0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594019" y="2368531"/>
            <a:ext cx="2487168" cy="309067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none" tIns="0" bIns="1005840" anchor="b"/>
          <a:lstStyle>
            <a:lvl1pPr algn="ctr" rtl="0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3207468" y="2206606"/>
            <a:ext cx="2743200" cy="341071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none" tIns="0" bIns="1005840" anchor="b"/>
          <a:lstStyle>
            <a:lvl1pPr algn="ctr" rtl="0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38"/>
          </p:nvPr>
        </p:nvSpPr>
        <p:spPr>
          <a:xfrm>
            <a:off x="932006" y="5547462"/>
            <a:ext cx="1811194" cy="272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39"/>
          </p:nvPr>
        </p:nvSpPr>
        <p:spPr>
          <a:xfrm>
            <a:off x="3673471" y="5715102"/>
            <a:ext cx="1811194" cy="272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40"/>
          </p:nvPr>
        </p:nvSpPr>
        <p:spPr>
          <a:xfrm>
            <a:off x="6414937" y="5547462"/>
            <a:ext cx="1811194" cy="272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58" name="Rectangle 57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Pentagon 67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9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49164" y="2530507"/>
            <a:ext cx="1871668" cy="20239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4942018"/>
            <a:ext cx="193264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16"/>
          </p:nvPr>
        </p:nvSpPr>
        <p:spPr>
          <a:xfrm>
            <a:off x="547738" y="2529801"/>
            <a:ext cx="1874520" cy="41348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01817" y="2530507"/>
            <a:ext cx="1871668" cy="20239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83583" y="4942018"/>
            <a:ext cx="193264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1"/>
          </p:nvPr>
        </p:nvSpPr>
        <p:spPr>
          <a:xfrm>
            <a:off x="2598457" y="2529801"/>
            <a:ext cx="1874520" cy="413486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52536" y="2530507"/>
            <a:ext cx="1871668" cy="20239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34392" y="4942018"/>
            <a:ext cx="193264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5"/>
          </p:nvPr>
        </p:nvSpPr>
        <p:spPr>
          <a:xfrm>
            <a:off x="4649176" y="2529801"/>
            <a:ext cx="1874520" cy="413486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01322" y="2530507"/>
            <a:ext cx="1871668" cy="20239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7"/>
          </p:nvPr>
        </p:nvSpPr>
        <p:spPr>
          <a:xfrm>
            <a:off x="6672769" y="4942018"/>
            <a:ext cx="193264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29"/>
          </p:nvPr>
        </p:nvSpPr>
        <p:spPr>
          <a:xfrm>
            <a:off x="6699896" y="2529801"/>
            <a:ext cx="1874520" cy="413486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grpSp>
        <p:nvGrpSpPr>
          <p:cNvPr id="86" name="Group 85"/>
          <p:cNvGrpSpPr/>
          <p:nvPr userDrawn="1"/>
        </p:nvGrpSpPr>
        <p:grpSpPr>
          <a:xfrm>
            <a:off x="549672" y="4555581"/>
            <a:ext cx="1874520" cy="291283"/>
            <a:chOff x="549672" y="3580606"/>
            <a:chExt cx="1874520" cy="291283"/>
          </a:xfrm>
        </p:grpSpPr>
        <p:sp>
          <p:nvSpPr>
            <p:cNvPr id="87" name="Rectangle 86"/>
            <p:cNvSpPr/>
            <p:nvPr userDrawn="1"/>
          </p:nvSpPr>
          <p:spPr>
            <a:xfrm>
              <a:off x="549672" y="3580606"/>
              <a:ext cx="1874520" cy="138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sp>
          <p:nvSpPr>
            <p:cNvPr id="88" name="Isosceles Triangle 87"/>
            <p:cNvSpPr/>
            <p:nvPr userDrawn="1"/>
          </p:nvSpPr>
          <p:spPr>
            <a:xfrm flipV="1">
              <a:off x="1296432" y="3719489"/>
              <a:ext cx="381000" cy="152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2600391" y="4555581"/>
            <a:ext cx="1874520" cy="291283"/>
            <a:chOff x="2600391" y="3580606"/>
            <a:chExt cx="1874520" cy="291283"/>
          </a:xfrm>
        </p:grpSpPr>
        <p:sp>
          <p:nvSpPr>
            <p:cNvPr id="90" name="Rectangle 89"/>
            <p:cNvSpPr/>
            <p:nvPr userDrawn="1"/>
          </p:nvSpPr>
          <p:spPr>
            <a:xfrm>
              <a:off x="2600391" y="3580606"/>
              <a:ext cx="1874520" cy="1381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sp>
          <p:nvSpPr>
            <p:cNvPr id="91" name="Isosceles Triangle 90"/>
            <p:cNvSpPr/>
            <p:nvPr userDrawn="1"/>
          </p:nvSpPr>
          <p:spPr>
            <a:xfrm flipV="1">
              <a:off x="3347151" y="3719489"/>
              <a:ext cx="381000" cy="1524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 userDrawn="1"/>
        </p:nvGrpSpPr>
        <p:grpSpPr>
          <a:xfrm>
            <a:off x="4651110" y="4555581"/>
            <a:ext cx="1874520" cy="291283"/>
            <a:chOff x="4651110" y="3580606"/>
            <a:chExt cx="1874520" cy="291283"/>
          </a:xfrm>
        </p:grpSpPr>
        <p:sp>
          <p:nvSpPr>
            <p:cNvPr id="93" name="Rectangle 92"/>
            <p:cNvSpPr/>
            <p:nvPr userDrawn="1"/>
          </p:nvSpPr>
          <p:spPr>
            <a:xfrm>
              <a:off x="4651110" y="3580606"/>
              <a:ext cx="1874520" cy="1381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sp>
          <p:nvSpPr>
            <p:cNvPr id="94" name="Isosceles Triangle 93"/>
            <p:cNvSpPr/>
            <p:nvPr userDrawn="1"/>
          </p:nvSpPr>
          <p:spPr>
            <a:xfrm flipV="1">
              <a:off x="5397870" y="3719489"/>
              <a:ext cx="381000" cy="152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6701830" y="4555581"/>
            <a:ext cx="1874520" cy="291283"/>
            <a:chOff x="6701830" y="3580606"/>
            <a:chExt cx="1874520" cy="291283"/>
          </a:xfrm>
        </p:grpSpPr>
        <p:sp>
          <p:nvSpPr>
            <p:cNvPr id="96" name="Rectangle 95"/>
            <p:cNvSpPr/>
            <p:nvPr userDrawn="1"/>
          </p:nvSpPr>
          <p:spPr>
            <a:xfrm>
              <a:off x="6701830" y="3580606"/>
              <a:ext cx="1874520" cy="1381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sp>
          <p:nvSpPr>
            <p:cNvPr id="97" name="Isosceles Triangle 96"/>
            <p:cNvSpPr/>
            <p:nvPr userDrawn="1"/>
          </p:nvSpPr>
          <p:spPr>
            <a:xfrm flipV="1">
              <a:off x="7448590" y="3719489"/>
              <a:ext cx="381000" cy="1524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/>
      <p:bldP spid="7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/>
      <p:bldP spid="7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/>
      <p:bldP spid="8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45" name="Rectangle 44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Pentagon 50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2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7995" y="2656348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15"/>
          </p:nvPr>
        </p:nvSpPr>
        <p:spPr>
          <a:xfrm>
            <a:off x="342900" y="48513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65622" y="4549881"/>
            <a:ext cx="1545336" cy="107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5622" y="2658458"/>
            <a:ext cx="1545336" cy="41214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084850" y="2656348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59755" y="48513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2082477" y="4549881"/>
            <a:ext cx="1545336" cy="107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1"/>
          </p:nvPr>
        </p:nvSpPr>
        <p:spPr>
          <a:xfrm>
            <a:off x="2082477" y="2658458"/>
            <a:ext cx="1545336" cy="41214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801705" y="2656348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76610" y="48513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799332" y="4549881"/>
            <a:ext cx="1545336" cy="107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9332" y="2658458"/>
            <a:ext cx="1545336" cy="41214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518560" y="2656348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7"/>
          </p:nvPr>
        </p:nvSpPr>
        <p:spPr>
          <a:xfrm>
            <a:off x="5493465" y="48513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5516187" y="4549881"/>
            <a:ext cx="1545336" cy="107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16187" y="2658458"/>
            <a:ext cx="1545336" cy="412149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235415" y="2656348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10320" y="48513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7233042" y="4549881"/>
            <a:ext cx="1545336" cy="1073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33"/>
          </p:nvPr>
        </p:nvSpPr>
        <p:spPr>
          <a:xfrm>
            <a:off x="7233042" y="2658458"/>
            <a:ext cx="1545336" cy="412149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5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/>
      <p:bldP spid="6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70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/>
      <p:bldP spid="8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animBg="1"/>
      <p:bldP spid="88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/>
      <p:bldP spid="9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1" grpId="0" animBg="1"/>
      <p:bldP spid="92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4" name="Rectangle 33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Pentagon 39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1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2562325" y="2017436"/>
            <a:ext cx="1981200" cy="198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530325" y="4055214"/>
            <a:ext cx="19812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25780" y="2015912"/>
            <a:ext cx="1984248" cy="1984248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2561318" y="4053690"/>
            <a:ext cx="1984248" cy="1984248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4595359" y="4053690"/>
            <a:ext cx="1984248" cy="1984248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629400" y="4053690"/>
            <a:ext cx="1984248" cy="1984248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599432" y="2015912"/>
            <a:ext cx="4014216" cy="1984248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60" name="Freeform 139"/>
          <p:cNvSpPr>
            <a:spLocks noChangeAspect="1" noEditPoints="1"/>
          </p:cNvSpPr>
          <p:nvPr userDrawn="1"/>
        </p:nvSpPr>
        <p:spPr bwMode="auto">
          <a:xfrm>
            <a:off x="1256627" y="4215160"/>
            <a:ext cx="528596" cy="528596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66" y="34"/>
              </a:cxn>
              <a:cxn ang="0">
                <a:pos x="34" y="1"/>
              </a:cxn>
              <a:cxn ang="0">
                <a:pos x="1" y="34"/>
              </a:cxn>
              <a:cxn ang="0">
                <a:pos x="34" y="66"/>
              </a:cxn>
              <a:cxn ang="0">
                <a:pos x="66" y="34"/>
              </a:cxn>
              <a:cxn ang="0">
                <a:pos x="7" y="22"/>
              </a:cxn>
              <a:cxn ang="0">
                <a:pos x="21" y="60"/>
              </a:cxn>
              <a:cxn ang="0">
                <a:pos x="5" y="34"/>
              </a:cxn>
              <a:cxn ang="0">
                <a:pos x="7" y="22"/>
              </a:cxn>
              <a:cxn ang="0">
                <a:pos x="51" y="42"/>
              </a:cxn>
              <a:cxn ang="0">
                <a:pos x="48" y="51"/>
              </a:cxn>
              <a:cxn ang="0">
                <a:pos x="38" y="20"/>
              </a:cxn>
              <a:cxn ang="0">
                <a:pos x="41" y="20"/>
              </a:cxn>
              <a:cxn ang="0">
                <a:pos x="41" y="17"/>
              </a:cxn>
              <a:cxn ang="0">
                <a:pos x="33" y="18"/>
              </a:cxn>
              <a:cxn ang="0">
                <a:pos x="25" y="17"/>
              </a:cxn>
              <a:cxn ang="0">
                <a:pos x="25" y="20"/>
              </a:cxn>
              <a:cxn ang="0">
                <a:pos x="28" y="20"/>
              </a:cxn>
              <a:cxn ang="0">
                <a:pos x="33" y="32"/>
              </a:cxn>
              <a:cxn ang="0">
                <a:pos x="27" y="52"/>
              </a:cxn>
              <a:cxn ang="0">
                <a:pos x="16" y="20"/>
              </a:cxn>
              <a:cxn ang="0">
                <a:pos x="19" y="20"/>
              </a:cxn>
              <a:cxn ang="0">
                <a:pos x="19" y="17"/>
              </a:cxn>
              <a:cxn ang="0">
                <a:pos x="11" y="18"/>
              </a:cxn>
              <a:cxn ang="0">
                <a:pos x="9" y="18"/>
              </a:cxn>
              <a:cxn ang="0">
                <a:pos x="34" y="5"/>
              </a:cxn>
              <a:cxn ang="0">
                <a:pos x="53" y="12"/>
              </a:cxn>
              <a:cxn ang="0">
                <a:pos x="53" y="12"/>
              </a:cxn>
              <a:cxn ang="0">
                <a:pos x="48" y="17"/>
              </a:cxn>
              <a:cxn ang="0">
                <a:pos x="51" y="24"/>
              </a:cxn>
              <a:cxn ang="0">
                <a:pos x="53" y="32"/>
              </a:cxn>
              <a:cxn ang="0">
                <a:pos x="51" y="42"/>
              </a:cxn>
              <a:cxn ang="0">
                <a:pos x="43" y="61"/>
              </a:cxn>
              <a:cxn ang="0">
                <a:pos x="43" y="61"/>
              </a:cxn>
              <a:cxn ang="0">
                <a:pos x="34" y="63"/>
              </a:cxn>
              <a:cxn ang="0">
                <a:pos x="26" y="62"/>
              </a:cxn>
              <a:cxn ang="0">
                <a:pos x="34" y="36"/>
              </a:cxn>
              <a:cxn ang="0">
                <a:pos x="43" y="61"/>
              </a:cxn>
              <a:cxn ang="0">
                <a:pos x="63" y="34"/>
              </a:cxn>
              <a:cxn ang="0">
                <a:pos x="48" y="59"/>
              </a:cxn>
              <a:cxn ang="0">
                <a:pos x="57" y="33"/>
              </a:cxn>
              <a:cxn ang="0">
                <a:pos x="60" y="23"/>
              </a:cxn>
              <a:cxn ang="0">
                <a:pos x="59" y="20"/>
              </a:cxn>
              <a:cxn ang="0">
                <a:pos x="63" y="34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66" y="34"/>
                </a:moveTo>
                <a:cubicBezTo>
                  <a:pt x="66" y="16"/>
                  <a:pt x="52" y="1"/>
                  <a:pt x="34" y="1"/>
                </a:cubicBezTo>
                <a:cubicBezTo>
                  <a:pt x="16" y="1"/>
                  <a:pt x="1" y="16"/>
                  <a:pt x="1" y="34"/>
                </a:cubicBezTo>
                <a:cubicBezTo>
                  <a:pt x="1" y="52"/>
                  <a:pt x="16" y="66"/>
                  <a:pt x="34" y="66"/>
                </a:cubicBezTo>
                <a:cubicBezTo>
                  <a:pt x="52" y="66"/>
                  <a:pt x="66" y="52"/>
                  <a:pt x="66" y="34"/>
                </a:cubicBezTo>
                <a:close/>
                <a:moveTo>
                  <a:pt x="7" y="22"/>
                </a:moveTo>
                <a:cubicBezTo>
                  <a:pt x="21" y="60"/>
                  <a:pt x="21" y="60"/>
                  <a:pt x="21" y="60"/>
                </a:cubicBezTo>
                <a:cubicBezTo>
                  <a:pt x="11" y="55"/>
                  <a:pt x="5" y="45"/>
                  <a:pt x="5" y="34"/>
                </a:cubicBezTo>
                <a:cubicBezTo>
                  <a:pt x="5" y="29"/>
                  <a:pt x="5" y="25"/>
                  <a:pt x="7" y="22"/>
                </a:cubicBezTo>
                <a:close/>
                <a:moveTo>
                  <a:pt x="51" y="42"/>
                </a:moveTo>
                <a:cubicBezTo>
                  <a:pt x="48" y="51"/>
                  <a:pt x="48" y="51"/>
                  <a:pt x="48" y="51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40" y="20"/>
                  <a:pt x="41" y="20"/>
                </a:cubicBezTo>
                <a:cubicBezTo>
                  <a:pt x="43" y="20"/>
                  <a:pt x="43" y="17"/>
                  <a:pt x="41" y="17"/>
                </a:cubicBezTo>
                <a:cubicBezTo>
                  <a:pt x="36" y="18"/>
                  <a:pt x="33" y="18"/>
                  <a:pt x="33" y="18"/>
                </a:cubicBezTo>
                <a:cubicBezTo>
                  <a:pt x="33" y="18"/>
                  <a:pt x="30" y="18"/>
                  <a:pt x="25" y="17"/>
                </a:cubicBezTo>
                <a:cubicBezTo>
                  <a:pt x="24" y="17"/>
                  <a:pt x="24" y="20"/>
                  <a:pt x="25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33" y="32"/>
                  <a:pt x="33" y="32"/>
                  <a:pt x="33" y="32"/>
                </a:cubicBezTo>
                <a:cubicBezTo>
                  <a:pt x="27" y="52"/>
                  <a:pt x="27" y="52"/>
                  <a:pt x="27" y="52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8" y="20"/>
                  <a:pt x="19" y="20"/>
                </a:cubicBezTo>
                <a:cubicBezTo>
                  <a:pt x="21" y="20"/>
                  <a:pt x="21" y="17"/>
                  <a:pt x="19" y="17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10" y="18"/>
                  <a:pt x="9" y="18"/>
                </a:cubicBezTo>
                <a:cubicBezTo>
                  <a:pt x="15" y="10"/>
                  <a:pt x="24" y="5"/>
                  <a:pt x="34" y="5"/>
                </a:cubicBezTo>
                <a:cubicBezTo>
                  <a:pt x="41" y="5"/>
                  <a:pt x="48" y="7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0" y="12"/>
                  <a:pt x="48" y="15"/>
                  <a:pt x="48" y="17"/>
                </a:cubicBezTo>
                <a:cubicBezTo>
                  <a:pt x="48" y="20"/>
                  <a:pt x="50" y="22"/>
                  <a:pt x="51" y="24"/>
                </a:cubicBezTo>
                <a:cubicBezTo>
                  <a:pt x="52" y="26"/>
                  <a:pt x="53" y="29"/>
                  <a:pt x="53" y="32"/>
                </a:cubicBezTo>
                <a:cubicBezTo>
                  <a:pt x="53" y="35"/>
                  <a:pt x="52" y="38"/>
                  <a:pt x="51" y="42"/>
                </a:cubicBez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0" y="62"/>
                  <a:pt x="37" y="63"/>
                  <a:pt x="34" y="63"/>
                </a:cubicBezTo>
                <a:cubicBezTo>
                  <a:pt x="31" y="63"/>
                  <a:pt x="28" y="62"/>
                  <a:pt x="26" y="62"/>
                </a:cubicBezTo>
                <a:cubicBezTo>
                  <a:pt x="34" y="36"/>
                  <a:pt x="34" y="36"/>
                  <a:pt x="34" y="36"/>
                </a:cubicBezTo>
                <a:lnTo>
                  <a:pt x="43" y="61"/>
                </a:lnTo>
                <a:close/>
                <a:moveTo>
                  <a:pt x="63" y="34"/>
                </a:moveTo>
                <a:cubicBezTo>
                  <a:pt x="63" y="44"/>
                  <a:pt x="57" y="54"/>
                  <a:pt x="48" y="5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29"/>
                  <a:pt x="60" y="26"/>
                  <a:pt x="60" y="23"/>
                </a:cubicBezTo>
                <a:cubicBezTo>
                  <a:pt x="60" y="22"/>
                  <a:pt x="60" y="21"/>
                  <a:pt x="59" y="20"/>
                </a:cubicBezTo>
                <a:cubicBezTo>
                  <a:pt x="62" y="24"/>
                  <a:pt x="63" y="29"/>
                  <a:pt x="63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57"/>
          <p:cNvSpPr>
            <a:spLocks noEditPoints="1"/>
          </p:cNvSpPr>
          <p:nvPr userDrawn="1"/>
        </p:nvSpPr>
        <p:spPr bwMode="auto">
          <a:xfrm>
            <a:off x="3358285" y="2176810"/>
            <a:ext cx="389281" cy="476760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40"/>
          </p:nvPr>
        </p:nvSpPr>
        <p:spPr>
          <a:xfrm>
            <a:off x="606525" y="5058029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41"/>
          </p:nvPr>
        </p:nvSpPr>
        <p:spPr>
          <a:xfrm>
            <a:off x="720825" y="482476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42"/>
          </p:nvPr>
        </p:nvSpPr>
        <p:spPr>
          <a:xfrm>
            <a:off x="2638525" y="301015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43"/>
          </p:nvPr>
        </p:nvSpPr>
        <p:spPr>
          <a:xfrm>
            <a:off x="2752825" y="2776885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/>
      <p:bldP spid="45" grpId="0"/>
      <p:bldP spid="46" grpId="0"/>
      <p:bldP spid="47" grpId="0"/>
      <p:bldP spid="55" grpId="0"/>
      <p:bldP spid="60" grpId="0" animBg="1"/>
      <p:bldP spid="61" grpId="0" animBg="1"/>
      <p:bldP spid="6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Pentagon 37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9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44"/>
          </p:nvPr>
        </p:nvSpPr>
        <p:spPr>
          <a:xfrm>
            <a:off x="1386167" y="2180063"/>
            <a:ext cx="1968964" cy="35332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45"/>
          </p:nvPr>
        </p:nvSpPr>
        <p:spPr>
          <a:xfrm>
            <a:off x="3934119" y="2180063"/>
            <a:ext cx="1968964" cy="35332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46"/>
          </p:nvPr>
        </p:nvSpPr>
        <p:spPr>
          <a:xfrm>
            <a:off x="6481763" y="2180063"/>
            <a:ext cx="1968964" cy="35332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7"/>
          </p:nvPr>
        </p:nvSpPr>
        <p:spPr>
          <a:xfrm>
            <a:off x="5795031" y="5556489"/>
            <a:ext cx="1968964" cy="35332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48"/>
          </p:nvPr>
        </p:nvSpPr>
        <p:spPr>
          <a:xfrm>
            <a:off x="3235923" y="5561252"/>
            <a:ext cx="1968964" cy="353320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49"/>
          </p:nvPr>
        </p:nvSpPr>
        <p:spPr>
          <a:xfrm>
            <a:off x="685792" y="5561252"/>
            <a:ext cx="1968964" cy="35332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161290" y="2177456"/>
            <a:ext cx="2441448" cy="2441448"/>
          </a:xfrm>
          <a:prstGeom prst="diamond">
            <a:avLst/>
          </a:prstGeom>
          <a:solidFill>
            <a:schemeClr val="accent1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182880" anchor="b"/>
          <a:lstStyle>
            <a:lvl1pPr algn="ctr" rtl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2712561" y="2177456"/>
            <a:ext cx="2441448" cy="2441448"/>
          </a:xfrm>
          <a:prstGeom prst="diamond">
            <a:avLst/>
          </a:prstGeom>
          <a:solidFill>
            <a:schemeClr val="accent3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182880" anchor="b"/>
          <a:lstStyle>
            <a:lvl1pPr algn="ctr" rtl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5263833" y="2177456"/>
            <a:ext cx="2441448" cy="2441448"/>
          </a:xfrm>
          <a:prstGeom prst="diamond">
            <a:avLst/>
          </a:prstGeom>
          <a:solidFill>
            <a:schemeClr val="accent5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182880" anchor="b"/>
          <a:lstStyle>
            <a:lvl1pPr algn="ctr" rtl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41" hasCustomPrompt="1"/>
          </p:nvPr>
        </p:nvSpPr>
        <p:spPr>
          <a:xfrm>
            <a:off x="1437640" y="3463331"/>
            <a:ext cx="2441448" cy="2441448"/>
          </a:xfrm>
          <a:prstGeom prst="diamond">
            <a:avLst/>
          </a:prstGeom>
          <a:solidFill>
            <a:schemeClr val="accent2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182880" anchor="b"/>
          <a:lstStyle>
            <a:lvl1pPr algn="ctr" rtl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42" hasCustomPrompt="1"/>
          </p:nvPr>
        </p:nvSpPr>
        <p:spPr>
          <a:xfrm>
            <a:off x="3988911" y="3463331"/>
            <a:ext cx="2441448" cy="2441448"/>
          </a:xfrm>
          <a:prstGeom prst="diamond">
            <a:avLst/>
          </a:prstGeom>
          <a:solidFill>
            <a:schemeClr val="accent4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182880" anchor="b"/>
          <a:lstStyle>
            <a:lvl1pPr algn="ctr" rtl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6540183" y="3463331"/>
            <a:ext cx="2441448" cy="2441448"/>
          </a:xfrm>
          <a:prstGeom prst="diamond">
            <a:avLst/>
          </a:prstGeom>
          <a:solidFill>
            <a:schemeClr val="accent6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182880" anchor="b"/>
          <a:lstStyle>
            <a:lvl1pPr algn="ctr" rtl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Pentagon 36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8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527050" y="4296228"/>
            <a:ext cx="1828800" cy="18288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none" tIns="0" bIns="45720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0" y="1934028"/>
            <a:ext cx="9144000" cy="2304288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81800" y="4296228"/>
            <a:ext cx="1828800" cy="1828800"/>
          </a:xfrm>
          <a:prstGeom prst="rect">
            <a:avLst/>
          </a:prstGeom>
          <a:noFill/>
          <a:ln w="3175">
            <a:solidFill>
              <a:schemeClr val="accent4"/>
            </a:solidFill>
          </a:ln>
        </p:spPr>
        <p:txBody>
          <a:bodyPr wrap="none" tIns="0" bIns="45720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696884" y="4296228"/>
            <a:ext cx="1828800" cy="1828800"/>
          </a:xfrm>
          <a:prstGeom prst="rect">
            <a:avLst/>
          </a:prstGeom>
          <a:noFill/>
          <a:ln w="3175">
            <a:solidFill>
              <a:schemeClr val="accent3"/>
            </a:solidFill>
          </a:ln>
        </p:spPr>
        <p:txBody>
          <a:bodyPr wrap="none" tIns="0" bIns="45720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2611967" y="4296228"/>
            <a:ext cx="1828800" cy="18288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txBody>
          <a:bodyPr wrap="none" tIns="0" bIns="457200" anchor="b"/>
          <a:lstStyle>
            <a:lvl1pPr algn="ct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5" grpId="0"/>
      <p:bldP spid="46" grpId="0" animBg="1"/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5" name="Rectangle 34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Pentagon 48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0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206192" y="2481942"/>
            <a:ext cx="2112264" cy="1456509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91440" rIns="0" bIns="0" anchor="t" anchorCtr="1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41"/>
          </p:nvPr>
        </p:nvSpPr>
        <p:spPr>
          <a:xfrm>
            <a:off x="343437" y="5165684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205873" y="2943985"/>
            <a:ext cx="2112902" cy="211290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45"/>
          </p:nvPr>
        </p:nvSpPr>
        <p:spPr>
          <a:xfrm flipH="1">
            <a:off x="2406528" y="2481942"/>
            <a:ext cx="2112264" cy="1456509"/>
          </a:xfrm>
          <a:prstGeom prst="roundRect">
            <a:avLst/>
          </a:prstGeom>
          <a:solidFill>
            <a:schemeClr val="accent2"/>
          </a:solidFill>
        </p:spPr>
        <p:txBody>
          <a:bodyPr wrap="square" lIns="0" tIns="91440" rIns="0" bIns="0" anchor="t" anchorCtr="1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46"/>
          </p:nvPr>
        </p:nvSpPr>
        <p:spPr>
          <a:xfrm>
            <a:off x="2543773" y="5165684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2406209" y="2943985"/>
            <a:ext cx="2112902" cy="2112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48"/>
          </p:nvPr>
        </p:nvSpPr>
        <p:spPr>
          <a:xfrm flipH="1">
            <a:off x="4606864" y="2481942"/>
            <a:ext cx="2112264" cy="1456509"/>
          </a:xfrm>
          <a:prstGeom prst="roundRect">
            <a:avLst/>
          </a:prstGeom>
          <a:solidFill>
            <a:schemeClr val="accent3"/>
          </a:solidFill>
        </p:spPr>
        <p:txBody>
          <a:bodyPr wrap="square" lIns="0" tIns="91440" rIns="0" bIns="0" anchor="t" anchorCtr="1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49"/>
          </p:nvPr>
        </p:nvSpPr>
        <p:spPr>
          <a:xfrm>
            <a:off x="4744109" y="5165684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4606545" y="2943985"/>
            <a:ext cx="2112902" cy="211290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51"/>
          </p:nvPr>
        </p:nvSpPr>
        <p:spPr>
          <a:xfrm flipH="1">
            <a:off x="6807200" y="2481942"/>
            <a:ext cx="2112264" cy="1456509"/>
          </a:xfrm>
          <a:prstGeom prst="roundRect">
            <a:avLst/>
          </a:prstGeom>
          <a:solidFill>
            <a:schemeClr val="accent4"/>
          </a:solidFill>
        </p:spPr>
        <p:txBody>
          <a:bodyPr wrap="square" lIns="0" tIns="91440" rIns="0" bIns="0" anchor="t" anchorCtr="1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52"/>
          </p:nvPr>
        </p:nvSpPr>
        <p:spPr>
          <a:xfrm>
            <a:off x="6944445" y="5165684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806881" y="2943985"/>
            <a:ext cx="2112902" cy="211290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57" grpId="0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Pentagon 35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7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38" name="Picture 37" descr="Iphone-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9481" y="2090967"/>
            <a:ext cx="3400348" cy="4799799"/>
          </a:xfrm>
          <a:prstGeom prst="rect">
            <a:avLst/>
          </a:prstGeom>
        </p:spPr>
      </p:pic>
      <p:sp>
        <p:nvSpPr>
          <p:cNvPr id="3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6051550" y="2540000"/>
            <a:ext cx="1333500" cy="2324100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 Icon </a:t>
            </a:r>
          </a:p>
          <a:p>
            <a:r>
              <a:rPr lang="en-US" dirty="0" smtClean="0"/>
              <a:t>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71" name="Rectangle 70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Pentagon 76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8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121" name="Group 120"/>
          <p:cNvGrpSpPr/>
          <p:nvPr userDrawn="1"/>
        </p:nvGrpSpPr>
        <p:grpSpPr>
          <a:xfrm>
            <a:off x="3615866" y="2268692"/>
            <a:ext cx="1909096" cy="3555160"/>
            <a:chOff x="3498851" y="957263"/>
            <a:chExt cx="2143125" cy="3990975"/>
          </a:xfrm>
        </p:grpSpPr>
        <p:sp>
          <p:nvSpPr>
            <p:cNvPr id="122" name="Freeform 517"/>
            <p:cNvSpPr>
              <a:spLocks/>
            </p:cNvSpPr>
            <p:nvPr/>
          </p:nvSpPr>
          <p:spPr bwMode="auto">
            <a:xfrm>
              <a:off x="3498851" y="957263"/>
              <a:ext cx="2143125" cy="3990975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411" y="0"/>
                </a:cxn>
                <a:cxn ang="0">
                  <a:pos x="756" y="7"/>
                </a:cxn>
                <a:cxn ang="0">
                  <a:pos x="821" y="76"/>
                </a:cxn>
                <a:cxn ang="0">
                  <a:pos x="821" y="1429"/>
                </a:cxn>
                <a:cxn ang="0">
                  <a:pos x="729" y="1525"/>
                </a:cxn>
                <a:cxn ang="0">
                  <a:pos x="411" y="1530"/>
                </a:cxn>
                <a:cxn ang="0">
                  <a:pos x="92" y="1525"/>
                </a:cxn>
                <a:cxn ang="0">
                  <a:pos x="0" y="1429"/>
                </a:cxn>
                <a:cxn ang="0">
                  <a:pos x="0" y="76"/>
                </a:cxn>
                <a:cxn ang="0">
                  <a:pos x="66" y="7"/>
                </a:cxn>
              </a:cxnLst>
              <a:rect l="0" t="0" r="r" b="b"/>
              <a:pathLst>
                <a:path w="821" h="1531">
                  <a:moveTo>
                    <a:pt x="66" y="7"/>
                  </a:moveTo>
                  <a:cubicBezTo>
                    <a:pt x="181" y="3"/>
                    <a:pt x="296" y="0"/>
                    <a:pt x="411" y="0"/>
                  </a:cubicBezTo>
                  <a:cubicBezTo>
                    <a:pt x="526" y="0"/>
                    <a:pt x="641" y="3"/>
                    <a:pt x="756" y="7"/>
                  </a:cubicBezTo>
                  <a:cubicBezTo>
                    <a:pt x="792" y="8"/>
                    <a:pt x="821" y="40"/>
                    <a:pt x="821" y="76"/>
                  </a:cubicBezTo>
                  <a:cubicBezTo>
                    <a:pt x="821" y="527"/>
                    <a:pt x="821" y="978"/>
                    <a:pt x="821" y="1429"/>
                  </a:cubicBezTo>
                  <a:cubicBezTo>
                    <a:pt x="821" y="1479"/>
                    <a:pt x="780" y="1523"/>
                    <a:pt x="729" y="1525"/>
                  </a:cubicBezTo>
                  <a:cubicBezTo>
                    <a:pt x="623" y="1529"/>
                    <a:pt x="517" y="1531"/>
                    <a:pt x="411" y="1530"/>
                  </a:cubicBezTo>
                  <a:cubicBezTo>
                    <a:pt x="305" y="1530"/>
                    <a:pt x="198" y="1529"/>
                    <a:pt x="92" y="1525"/>
                  </a:cubicBezTo>
                  <a:cubicBezTo>
                    <a:pt x="42" y="1523"/>
                    <a:pt x="0" y="1479"/>
                    <a:pt x="0" y="1429"/>
                  </a:cubicBezTo>
                  <a:cubicBezTo>
                    <a:pt x="0" y="978"/>
                    <a:pt x="0" y="527"/>
                    <a:pt x="0" y="76"/>
                  </a:cubicBezTo>
                  <a:cubicBezTo>
                    <a:pt x="0" y="40"/>
                    <a:pt x="30" y="8"/>
                    <a:pt x="66" y="7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18"/>
            <p:cNvSpPr>
              <a:spLocks/>
            </p:cNvSpPr>
            <p:nvPr/>
          </p:nvSpPr>
          <p:spPr bwMode="auto">
            <a:xfrm>
              <a:off x="3500438" y="960438"/>
              <a:ext cx="2141538" cy="3984625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410" y="0"/>
                </a:cxn>
                <a:cxn ang="0">
                  <a:pos x="755" y="7"/>
                </a:cxn>
                <a:cxn ang="0">
                  <a:pos x="820" y="75"/>
                </a:cxn>
                <a:cxn ang="0">
                  <a:pos x="820" y="1428"/>
                </a:cxn>
                <a:cxn ang="0">
                  <a:pos x="728" y="1523"/>
                </a:cxn>
                <a:cxn ang="0">
                  <a:pos x="410" y="1529"/>
                </a:cxn>
                <a:cxn ang="0">
                  <a:pos x="91" y="1523"/>
                </a:cxn>
                <a:cxn ang="0">
                  <a:pos x="0" y="1428"/>
                </a:cxn>
                <a:cxn ang="0">
                  <a:pos x="0" y="75"/>
                </a:cxn>
                <a:cxn ang="0">
                  <a:pos x="65" y="7"/>
                </a:cxn>
              </a:cxnLst>
              <a:rect l="0" t="0" r="r" b="b"/>
              <a:pathLst>
                <a:path w="820" h="1529">
                  <a:moveTo>
                    <a:pt x="65" y="7"/>
                  </a:moveTo>
                  <a:cubicBezTo>
                    <a:pt x="180" y="2"/>
                    <a:pt x="295" y="0"/>
                    <a:pt x="410" y="0"/>
                  </a:cubicBezTo>
                  <a:cubicBezTo>
                    <a:pt x="525" y="0"/>
                    <a:pt x="640" y="2"/>
                    <a:pt x="755" y="7"/>
                  </a:cubicBezTo>
                  <a:cubicBezTo>
                    <a:pt x="790" y="8"/>
                    <a:pt x="820" y="39"/>
                    <a:pt x="820" y="75"/>
                  </a:cubicBezTo>
                  <a:cubicBezTo>
                    <a:pt x="820" y="504"/>
                    <a:pt x="820" y="998"/>
                    <a:pt x="820" y="1428"/>
                  </a:cubicBezTo>
                  <a:cubicBezTo>
                    <a:pt x="820" y="1478"/>
                    <a:pt x="779" y="1521"/>
                    <a:pt x="728" y="1523"/>
                  </a:cubicBezTo>
                  <a:cubicBezTo>
                    <a:pt x="622" y="1527"/>
                    <a:pt x="516" y="1529"/>
                    <a:pt x="410" y="1529"/>
                  </a:cubicBezTo>
                  <a:cubicBezTo>
                    <a:pt x="307" y="1529"/>
                    <a:pt x="192" y="1527"/>
                    <a:pt x="91" y="1523"/>
                  </a:cubicBezTo>
                  <a:cubicBezTo>
                    <a:pt x="41" y="1521"/>
                    <a:pt x="0" y="1478"/>
                    <a:pt x="0" y="1428"/>
                  </a:cubicBezTo>
                  <a:cubicBezTo>
                    <a:pt x="0" y="998"/>
                    <a:pt x="0" y="504"/>
                    <a:pt x="0" y="75"/>
                  </a:cubicBezTo>
                  <a:cubicBezTo>
                    <a:pt x="0" y="39"/>
                    <a:pt x="29" y="8"/>
                    <a:pt x="65" y="7"/>
                  </a:cubicBezTo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19"/>
            <p:cNvSpPr>
              <a:spLocks/>
            </p:cNvSpPr>
            <p:nvPr/>
          </p:nvSpPr>
          <p:spPr bwMode="auto">
            <a:xfrm>
              <a:off x="3503613" y="960438"/>
              <a:ext cx="2136775" cy="3981450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409" y="0"/>
                </a:cxn>
                <a:cxn ang="0">
                  <a:pos x="754" y="8"/>
                </a:cxn>
                <a:cxn ang="0">
                  <a:pos x="818" y="75"/>
                </a:cxn>
                <a:cxn ang="0">
                  <a:pos x="818" y="1428"/>
                </a:cxn>
                <a:cxn ang="0">
                  <a:pos x="727" y="1522"/>
                </a:cxn>
                <a:cxn ang="0">
                  <a:pos x="409" y="1528"/>
                </a:cxn>
                <a:cxn ang="0">
                  <a:pos x="90" y="1522"/>
                </a:cxn>
                <a:cxn ang="0">
                  <a:pos x="0" y="1428"/>
                </a:cxn>
                <a:cxn ang="0">
                  <a:pos x="0" y="75"/>
                </a:cxn>
                <a:cxn ang="0">
                  <a:pos x="64" y="7"/>
                </a:cxn>
              </a:cxnLst>
              <a:rect l="0" t="0" r="r" b="b"/>
              <a:pathLst>
                <a:path w="818" h="1528">
                  <a:moveTo>
                    <a:pt x="64" y="7"/>
                  </a:moveTo>
                  <a:cubicBezTo>
                    <a:pt x="179" y="3"/>
                    <a:pt x="294" y="0"/>
                    <a:pt x="409" y="0"/>
                  </a:cubicBezTo>
                  <a:cubicBezTo>
                    <a:pt x="524" y="1"/>
                    <a:pt x="639" y="3"/>
                    <a:pt x="754" y="8"/>
                  </a:cubicBezTo>
                  <a:cubicBezTo>
                    <a:pt x="789" y="9"/>
                    <a:pt x="818" y="40"/>
                    <a:pt x="818" y="75"/>
                  </a:cubicBezTo>
                  <a:cubicBezTo>
                    <a:pt x="818" y="483"/>
                    <a:pt x="818" y="1020"/>
                    <a:pt x="818" y="1428"/>
                  </a:cubicBezTo>
                  <a:cubicBezTo>
                    <a:pt x="818" y="1478"/>
                    <a:pt x="777" y="1521"/>
                    <a:pt x="727" y="1522"/>
                  </a:cubicBezTo>
                  <a:cubicBezTo>
                    <a:pt x="621" y="1526"/>
                    <a:pt x="515" y="1528"/>
                    <a:pt x="409" y="1528"/>
                  </a:cubicBezTo>
                  <a:cubicBezTo>
                    <a:pt x="310" y="1528"/>
                    <a:pt x="186" y="1526"/>
                    <a:pt x="90" y="1522"/>
                  </a:cubicBezTo>
                  <a:cubicBezTo>
                    <a:pt x="41" y="1521"/>
                    <a:pt x="0" y="1478"/>
                    <a:pt x="0" y="1428"/>
                  </a:cubicBezTo>
                  <a:cubicBezTo>
                    <a:pt x="0" y="1020"/>
                    <a:pt x="0" y="483"/>
                    <a:pt x="0" y="75"/>
                  </a:cubicBezTo>
                  <a:cubicBezTo>
                    <a:pt x="0" y="40"/>
                    <a:pt x="29" y="9"/>
                    <a:pt x="64" y="7"/>
                  </a:cubicBezTo>
                </a:path>
              </a:pathLst>
            </a:custGeom>
            <a:solidFill>
              <a:srgbClr val="2222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20"/>
            <p:cNvSpPr>
              <a:spLocks/>
            </p:cNvSpPr>
            <p:nvPr/>
          </p:nvSpPr>
          <p:spPr bwMode="auto">
            <a:xfrm>
              <a:off x="3506788" y="963613"/>
              <a:ext cx="2130425" cy="3976688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408" y="0"/>
                </a:cxn>
                <a:cxn ang="0">
                  <a:pos x="753" y="7"/>
                </a:cxn>
                <a:cxn ang="0">
                  <a:pos x="816" y="74"/>
                </a:cxn>
                <a:cxn ang="0">
                  <a:pos x="816" y="1427"/>
                </a:cxn>
                <a:cxn ang="0">
                  <a:pos x="726" y="1521"/>
                </a:cxn>
                <a:cxn ang="0">
                  <a:pos x="408" y="1526"/>
                </a:cxn>
                <a:cxn ang="0">
                  <a:pos x="89" y="1520"/>
                </a:cxn>
                <a:cxn ang="0">
                  <a:pos x="0" y="1427"/>
                </a:cxn>
                <a:cxn ang="0">
                  <a:pos x="0" y="74"/>
                </a:cxn>
                <a:cxn ang="0">
                  <a:pos x="63" y="7"/>
                </a:cxn>
              </a:cxnLst>
              <a:rect l="0" t="0" r="r" b="b"/>
              <a:pathLst>
                <a:path w="816" h="1526">
                  <a:moveTo>
                    <a:pt x="63" y="7"/>
                  </a:moveTo>
                  <a:cubicBezTo>
                    <a:pt x="178" y="3"/>
                    <a:pt x="293" y="0"/>
                    <a:pt x="408" y="0"/>
                  </a:cubicBezTo>
                  <a:cubicBezTo>
                    <a:pt x="523" y="0"/>
                    <a:pt x="638" y="3"/>
                    <a:pt x="753" y="7"/>
                  </a:cubicBezTo>
                  <a:cubicBezTo>
                    <a:pt x="787" y="9"/>
                    <a:pt x="816" y="39"/>
                    <a:pt x="816" y="74"/>
                  </a:cubicBezTo>
                  <a:cubicBezTo>
                    <a:pt x="816" y="460"/>
                    <a:pt x="816" y="1040"/>
                    <a:pt x="816" y="1427"/>
                  </a:cubicBezTo>
                  <a:cubicBezTo>
                    <a:pt x="816" y="1476"/>
                    <a:pt x="776" y="1519"/>
                    <a:pt x="726" y="1521"/>
                  </a:cubicBezTo>
                  <a:cubicBezTo>
                    <a:pt x="620" y="1524"/>
                    <a:pt x="514" y="1526"/>
                    <a:pt x="408" y="1526"/>
                  </a:cubicBezTo>
                  <a:cubicBezTo>
                    <a:pt x="312" y="1526"/>
                    <a:pt x="180" y="1524"/>
                    <a:pt x="89" y="1520"/>
                  </a:cubicBezTo>
                  <a:cubicBezTo>
                    <a:pt x="40" y="1519"/>
                    <a:pt x="0" y="1476"/>
                    <a:pt x="0" y="1427"/>
                  </a:cubicBezTo>
                  <a:cubicBezTo>
                    <a:pt x="0" y="1040"/>
                    <a:pt x="0" y="460"/>
                    <a:pt x="0" y="74"/>
                  </a:cubicBezTo>
                  <a:cubicBezTo>
                    <a:pt x="0" y="39"/>
                    <a:pt x="28" y="8"/>
                    <a:pt x="63" y="7"/>
                  </a:cubicBezTo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21"/>
            <p:cNvSpPr>
              <a:spLocks/>
            </p:cNvSpPr>
            <p:nvPr/>
          </p:nvSpPr>
          <p:spPr bwMode="auto">
            <a:xfrm>
              <a:off x="3508376" y="965200"/>
              <a:ext cx="2127250" cy="397192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07" y="0"/>
                </a:cxn>
                <a:cxn ang="0">
                  <a:pos x="752" y="7"/>
                </a:cxn>
                <a:cxn ang="0">
                  <a:pos x="814" y="73"/>
                </a:cxn>
                <a:cxn ang="0">
                  <a:pos x="814" y="1426"/>
                </a:cxn>
                <a:cxn ang="0">
                  <a:pos x="725" y="1519"/>
                </a:cxn>
                <a:cxn ang="0">
                  <a:pos x="407" y="1524"/>
                </a:cxn>
                <a:cxn ang="0">
                  <a:pos x="88" y="1519"/>
                </a:cxn>
                <a:cxn ang="0">
                  <a:pos x="0" y="1426"/>
                </a:cxn>
                <a:cxn ang="0">
                  <a:pos x="0" y="73"/>
                </a:cxn>
                <a:cxn ang="0">
                  <a:pos x="62" y="7"/>
                </a:cxn>
              </a:cxnLst>
              <a:rect l="0" t="0" r="r" b="b"/>
              <a:pathLst>
                <a:path w="814" h="1524">
                  <a:moveTo>
                    <a:pt x="62" y="7"/>
                  </a:moveTo>
                  <a:cubicBezTo>
                    <a:pt x="177" y="3"/>
                    <a:pt x="292" y="0"/>
                    <a:pt x="407" y="0"/>
                  </a:cubicBezTo>
                  <a:cubicBezTo>
                    <a:pt x="522" y="0"/>
                    <a:pt x="637" y="3"/>
                    <a:pt x="752" y="7"/>
                  </a:cubicBezTo>
                  <a:cubicBezTo>
                    <a:pt x="786" y="8"/>
                    <a:pt x="814" y="38"/>
                    <a:pt x="814" y="73"/>
                  </a:cubicBezTo>
                  <a:cubicBezTo>
                    <a:pt x="814" y="438"/>
                    <a:pt x="814" y="1061"/>
                    <a:pt x="814" y="1426"/>
                  </a:cubicBezTo>
                  <a:cubicBezTo>
                    <a:pt x="814" y="1475"/>
                    <a:pt x="774" y="1517"/>
                    <a:pt x="725" y="1519"/>
                  </a:cubicBezTo>
                  <a:cubicBezTo>
                    <a:pt x="619" y="1523"/>
                    <a:pt x="513" y="1524"/>
                    <a:pt x="407" y="1524"/>
                  </a:cubicBezTo>
                  <a:cubicBezTo>
                    <a:pt x="315" y="1524"/>
                    <a:pt x="174" y="1522"/>
                    <a:pt x="88" y="1519"/>
                  </a:cubicBezTo>
                  <a:cubicBezTo>
                    <a:pt x="40" y="1517"/>
                    <a:pt x="0" y="1475"/>
                    <a:pt x="0" y="1426"/>
                  </a:cubicBezTo>
                  <a:cubicBezTo>
                    <a:pt x="0" y="1061"/>
                    <a:pt x="0" y="438"/>
                    <a:pt x="0" y="73"/>
                  </a:cubicBezTo>
                  <a:cubicBezTo>
                    <a:pt x="0" y="38"/>
                    <a:pt x="28" y="8"/>
                    <a:pt x="62" y="7"/>
                  </a:cubicBezTo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22"/>
            <p:cNvSpPr>
              <a:spLocks/>
            </p:cNvSpPr>
            <p:nvPr/>
          </p:nvSpPr>
          <p:spPr bwMode="auto">
            <a:xfrm>
              <a:off x="3508376" y="968375"/>
              <a:ext cx="2124075" cy="3968750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07" y="0"/>
                </a:cxn>
                <a:cxn ang="0">
                  <a:pos x="752" y="7"/>
                </a:cxn>
                <a:cxn ang="0">
                  <a:pos x="813" y="72"/>
                </a:cxn>
                <a:cxn ang="0">
                  <a:pos x="813" y="1425"/>
                </a:cxn>
                <a:cxn ang="0">
                  <a:pos x="725" y="1517"/>
                </a:cxn>
                <a:cxn ang="0">
                  <a:pos x="407" y="1523"/>
                </a:cxn>
                <a:cxn ang="0">
                  <a:pos x="88" y="1517"/>
                </a:cxn>
                <a:cxn ang="0">
                  <a:pos x="0" y="1425"/>
                </a:cxn>
                <a:cxn ang="0">
                  <a:pos x="0" y="72"/>
                </a:cxn>
                <a:cxn ang="0">
                  <a:pos x="62" y="7"/>
                </a:cxn>
              </a:cxnLst>
              <a:rect l="0" t="0" r="r" b="b"/>
              <a:pathLst>
                <a:path w="813" h="1523">
                  <a:moveTo>
                    <a:pt x="62" y="7"/>
                  </a:moveTo>
                  <a:cubicBezTo>
                    <a:pt x="177" y="2"/>
                    <a:pt x="292" y="0"/>
                    <a:pt x="407" y="0"/>
                  </a:cubicBezTo>
                  <a:cubicBezTo>
                    <a:pt x="522" y="0"/>
                    <a:pt x="637" y="3"/>
                    <a:pt x="752" y="7"/>
                  </a:cubicBezTo>
                  <a:cubicBezTo>
                    <a:pt x="786" y="8"/>
                    <a:pt x="813" y="38"/>
                    <a:pt x="813" y="72"/>
                  </a:cubicBezTo>
                  <a:cubicBezTo>
                    <a:pt x="813" y="415"/>
                    <a:pt x="813" y="1081"/>
                    <a:pt x="813" y="1425"/>
                  </a:cubicBezTo>
                  <a:cubicBezTo>
                    <a:pt x="813" y="1473"/>
                    <a:pt x="774" y="1515"/>
                    <a:pt x="725" y="1517"/>
                  </a:cubicBezTo>
                  <a:cubicBezTo>
                    <a:pt x="619" y="1521"/>
                    <a:pt x="513" y="1523"/>
                    <a:pt x="407" y="1523"/>
                  </a:cubicBezTo>
                  <a:cubicBezTo>
                    <a:pt x="318" y="1523"/>
                    <a:pt x="169" y="1520"/>
                    <a:pt x="88" y="1517"/>
                  </a:cubicBezTo>
                  <a:cubicBezTo>
                    <a:pt x="40" y="1515"/>
                    <a:pt x="0" y="1473"/>
                    <a:pt x="0" y="1425"/>
                  </a:cubicBezTo>
                  <a:cubicBezTo>
                    <a:pt x="0" y="1081"/>
                    <a:pt x="0" y="415"/>
                    <a:pt x="0" y="72"/>
                  </a:cubicBezTo>
                  <a:cubicBezTo>
                    <a:pt x="0" y="38"/>
                    <a:pt x="28" y="8"/>
                    <a:pt x="62" y="7"/>
                  </a:cubicBezTo>
                </a:path>
              </a:pathLst>
            </a:custGeom>
            <a:solidFill>
              <a:srgbClr val="2E2E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23"/>
            <p:cNvSpPr>
              <a:spLocks/>
            </p:cNvSpPr>
            <p:nvPr/>
          </p:nvSpPr>
          <p:spPr bwMode="auto">
            <a:xfrm>
              <a:off x="3511551" y="971550"/>
              <a:ext cx="2120900" cy="3962400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406" y="0"/>
                </a:cxn>
                <a:cxn ang="0">
                  <a:pos x="750" y="7"/>
                </a:cxn>
                <a:cxn ang="0">
                  <a:pos x="812" y="71"/>
                </a:cxn>
                <a:cxn ang="0">
                  <a:pos x="812" y="1424"/>
                </a:cxn>
                <a:cxn ang="0">
                  <a:pos x="724" y="1515"/>
                </a:cxn>
                <a:cxn ang="0">
                  <a:pos x="406" y="1521"/>
                </a:cxn>
                <a:cxn ang="0">
                  <a:pos x="88" y="1515"/>
                </a:cxn>
                <a:cxn ang="0">
                  <a:pos x="0" y="1424"/>
                </a:cxn>
                <a:cxn ang="0">
                  <a:pos x="0" y="71"/>
                </a:cxn>
                <a:cxn ang="0">
                  <a:pos x="61" y="6"/>
                </a:cxn>
              </a:cxnLst>
              <a:rect l="0" t="0" r="r" b="b"/>
              <a:pathLst>
                <a:path w="812" h="1521">
                  <a:moveTo>
                    <a:pt x="61" y="6"/>
                  </a:moveTo>
                  <a:cubicBezTo>
                    <a:pt x="176" y="2"/>
                    <a:pt x="291" y="0"/>
                    <a:pt x="406" y="0"/>
                  </a:cubicBezTo>
                  <a:cubicBezTo>
                    <a:pt x="521" y="0"/>
                    <a:pt x="636" y="2"/>
                    <a:pt x="750" y="7"/>
                  </a:cubicBezTo>
                  <a:cubicBezTo>
                    <a:pt x="784" y="8"/>
                    <a:pt x="812" y="37"/>
                    <a:pt x="812" y="71"/>
                  </a:cubicBezTo>
                  <a:cubicBezTo>
                    <a:pt x="812" y="393"/>
                    <a:pt x="812" y="1102"/>
                    <a:pt x="812" y="1424"/>
                  </a:cubicBezTo>
                  <a:cubicBezTo>
                    <a:pt x="812" y="1472"/>
                    <a:pt x="772" y="1514"/>
                    <a:pt x="724" y="1515"/>
                  </a:cubicBezTo>
                  <a:cubicBezTo>
                    <a:pt x="618" y="1519"/>
                    <a:pt x="512" y="1521"/>
                    <a:pt x="406" y="1521"/>
                  </a:cubicBezTo>
                  <a:cubicBezTo>
                    <a:pt x="321" y="1521"/>
                    <a:pt x="163" y="1518"/>
                    <a:pt x="88" y="1515"/>
                  </a:cubicBezTo>
                  <a:cubicBezTo>
                    <a:pt x="39" y="1513"/>
                    <a:pt x="0" y="1472"/>
                    <a:pt x="0" y="1424"/>
                  </a:cubicBezTo>
                  <a:cubicBezTo>
                    <a:pt x="0" y="1102"/>
                    <a:pt x="0" y="393"/>
                    <a:pt x="0" y="71"/>
                  </a:cubicBezTo>
                  <a:cubicBezTo>
                    <a:pt x="0" y="37"/>
                    <a:pt x="28" y="8"/>
                    <a:pt x="61" y="6"/>
                  </a:cubicBezTo>
                </a:path>
              </a:pathLst>
            </a:custGeom>
            <a:solidFill>
              <a:srgbClr val="3332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24"/>
            <p:cNvSpPr>
              <a:spLocks/>
            </p:cNvSpPr>
            <p:nvPr/>
          </p:nvSpPr>
          <p:spPr bwMode="auto">
            <a:xfrm>
              <a:off x="3514726" y="971550"/>
              <a:ext cx="2114550" cy="3960813"/>
            </a:xfrm>
            <a:custGeom>
              <a:avLst/>
              <a:gdLst/>
              <a:ahLst/>
              <a:cxnLst>
                <a:cxn ang="0">
                  <a:pos x="60" y="7"/>
                </a:cxn>
                <a:cxn ang="0">
                  <a:pos x="405" y="0"/>
                </a:cxn>
                <a:cxn ang="0">
                  <a:pos x="749" y="7"/>
                </a:cxn>
                <a:cxn ang="0">
                  <a:pos x="810" y="71"/>
                </a:cxn>
                <a:cxn ang="0">
                  <a:pos x="810" y="1424"/>
                </a:cxn>
                <a:cxn ang="0">
                  <a:pos x="723" y="1515"/>
                </a:cxn>
                <a:cxn ang="0">
                  <a:pos x="405" y="1520"/>
                </a:cxn>
                <a:cxn ang="0">
                  <a:pos x="87" y="1514"/>
                </a:cxn>
                <a:cxn ang="0">
                  <a:pos x="0" y="1424"/>
                </a:cxn>
                <a:cxn ang="0">
                  <a:pos x="0" y="71"/>
                </a:cxn>
                <a:cxn ang="0">
                  <a:pos x="60" y="7"/>
                </a:cxn>
              </a:cxnLst>
              <a:rect l="0" t="0" r="r" b="b"/>
              <a:pathLst>
                <a:path w="810" h="1520">
                  <a:moveTo>
                    <a:pt x="60" y="7"/>
                  </a:moveTo>
                  <a:cubicBezTo>
                    <a:pt x="175" y="3"/>
                    <a:pt x="290" y="0"/>
                    <a:pt x="405" y="0"/>
                  </a:cubicBezTo>
                  <a:cubicBezTo>
                    <a:pt x="520" y="0"/>
                    <a:pt x="635" y="3"/>
                    <a:pt x="749" y="7"/>
                  </a:cubicBezTo>
                  <a:cubicBezTo>
                    <a:pt x="783" y="9"/>
                    <a:pt x="810" y="38"/>
                    <a:pt x="810" y="71"/>
                  </a:cubicBezTo>
                  <a:cubicBezTo>
                    <a:pt x="810" y="371"/>
                    <a:pt x="810" y="1123"/>
                    <a:pt x="810" y="1424"/>
                  </a:cubicBezTo>
                  <a:cubicBezTo>
                    <a:pt x="810" y="1471"/>
                    <a:pt x="771" y="1513"/>
                    <a:pt x="723" y="1515"/>
                  </a:cubicBezTo>
                  <a:cubicBezTo>
                    <a:pt x="617" y="1518"/>
                    <a:pt x="511" y="1520"/>
                    <a:pt x="405" y="1520"/>
                  </a:cubicBezTo>
                  <a:cubicBezTo>
                    <a:pt x="323" y="1520"/>
                    <a:pt x="157" y="1517"/>
                    <a:pt x="87" y="1514"/>
                  </a:cubicBezTo>
                  <a:cubicBezTo>
                    <a:pt x="39" y="1512"/>
                    <a:pt x="0" y="1471"/>
                    <a:pt x="0" y="1424"/>
                  </a:cubicBezTo>
                  <a:cubicBezTo>
                    <a:pt x="0" y="1123"/>
                    <a:pt x="0" y="371"/>
                    <a:pt x="0" y="71"/>
                  </a:cubicBezTo>
                  <a:cubicBezTo>
                    <a:pt x="0" y="38"/>
                    <a:pt x="27" y="9"/>
                    <a:pt x="60" y="7"/>
                  </a:cubicBezTo>
                </a:path>
              </a:pathLst>
            </a:custGeom>
            <a:solidFill>
              <a:srgbClr val="37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25"/>
            <p:cNvSpPr>
              <a:spLocks/>
            </p:cNvSpPr>
            <p:nvPr/>
          </p:nvSpPr>
          <p:spPr bwMode="auto">
            <a:xfrm>
              <a:off x="3516313" y="973138"/>
              <a:ext cx="2111375" cy="395605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404" y="0"/>
                </a:cxn>
                <a:cxn ang="0">
                  <a:pos x="748" y="7"/>
                </a:cxn>
                <a:cxn ang="0">
                  <a:pos x="808" y="70"/>
                </a:cxn>
                <a:cxn ang="0">
                  <a:pos x="808" y="1423"/>
                </a:cxn>
                <a:cxn ang="0">
                  <a:pos x="722" y="1513"/>
                </a:cxn>
                <a:cxn ang="0">
                  <a:pos x="404" y="1518"/>
                </a:cxn>
                <a:cxn ang="0">
                  <a:pos x="86" y="1513"/>
                </a:cxn>
                <a:cxn ang="0">
                  <a:pos x="0" y="1423"/>
                </a:cxn>
                <a:cxn ang="0">
                  <a:pos x="0" y="70"/>
                </a:cxn>
                <a:cxn ang="0">
                  <a:pos x="59" y="7"/>
                </a:cxn>
              </a:cxnLst>
              <a:rect l="0" t="0" r="r" b="b"/>
              <a:pathLst>
                <a:path w="808" h="1518">
                  <a:moveTo>
                    <a:pt x="59" y="7"/>
                  </a:moveTo>
                  <a:cubicBezTo>
                    <a:pt x="174" y="3"/>
                    <a:pt x="289" y="0"/>
                    <a:pt x="404" y="0"/>
                  </a:cubicBezTo>
                  <a:cubicBezTo>
                    <a:pt x="519" y="0"/>
                    <a:pt x="634" y="3"/>
                    <a:pt x="748" y="7"/>
                  </a:cubicBezTo>
                  <a:cubicBezTo>
                    <a:pt x="781" y="8"/>
                    <a:pt x="808" y="37"/>
                    <a:pt x="808" y="70"/>
                  </a:cubicBezTo>
                  <a:cubicBezTo>
                    <a:pt x="808" y="349"/>
                    <a:pt x="808" y="1144"/>
                    <a:pt x="808" y="1423"/>
                  </a:cubicBezTo>
                  <a:cubicBezTo>
                    <a:pt x="808" y="1470"/>
                    <a:pt x="769" y="1511"/>
                    <a:pt x="722" y="1513"/>
                  </a:cubicBezTo>
                  <a:cubicBezTo>
                    <a:pt x="616" y="1516"/>
                    <a:pt x="510" y="1518"/>
                    <a:pt x="404" y="1518"/>
                  </a:cubicBezTo>
                  <a:cubicBezTo>
                    <a:pt x="326" y="1518"/>
                    <a:pt x="151" y="1515"/>
                    <a:pt x="86" y="1513"/>
                  </a:cubicBezTo>
                  <a:cubicBezTo>
                    <a:pt x="38" y="1511"/>
                    <a:pt x="0" y="1470"/>
                    <a:pt x="0" y="1423"/>
                  </a:cubicBezTo>
                  <a:cubicBezTo>
                    <a:pt x="0" y="1144"/>
                    <a:pt x="0" y="349"/>
                    <a:pt x="0" y="70"/>
                  </a:cubicBezTo>
                  <a:cubicBezTo>
                    <a:pt x="0" y="37"/>
                    <a:pt x="26" y="8"/>
                    <a:pt x="59" y="7"/>
                  </a:cubicBezTo>
                </a:path>
              </a:pathLst>
            </a:custGeom>
            <a:solidFill>
              <a:srgbClr val="3B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26"/>
            <p:cNvSpPr>
              <a:spLocks/>
            </p:cNvSpPr>
            <p:nvPr/>
          </p:nvSpPr>
          <p:spPr bwMode="auto">
            <a:xfrm>
              <a:off x="3516313" y="976313"/>
              <a:ext cx="2108200" cy="3952875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404" y="0"/>
                </a:cxn>
                <a:cxn ang="0">
                  <a:pos x="748" y="7"/>
                </a:cxn>
                <a:cxn ang="0">
                  <a:pos x="807" y="69"/>
                </a:cxn>
                <a:cxn ang="0">
                  <a:pos x="807" y="1422"/>
                </a:cxn>
                <a:cxn ang="0">
                  <a:pos x="722" y="1511"/>
                </a:cxn>
                <a:cxn ang="0">
                  <a:pos x="404" y="1516"/>
                </a:cxn>
                <a:cxn ang="0">
                  <a:pos x="86" y="1511"/>
                </a:cxn>
                <a:cxn ang="0">
                  <a:pos x="0" y="1422"/>
                </a:cxn>
                <a:cxn ang="0">
                  <a:pos x="0" y="69"/>
                </a:cxn>
                <a:cxn ang="0">
                  <a:pos x="59" y="7"/>
                </a:cxn>
              </a:cxnLst>
              <a:rect l="0" t="0" r="r" b="b"/>
              <a:pathLst>
                <a:path w="807" h="1517">
                  <a:moveTo>
                    <a:pt x="59" y="7"/>
                  </a:moveTo>
                  <a:cubicBezTo>
                    <a:pt x="174" y="3"/>
                    <a:pt x="289" y="0"/>
                    <a:pt x="404" y="0"/>
                  </a:cubicBezTo>
                  <a:cubicBezTo>
                    <a:pt x="519" y="0"/>
                    <a:pt x="634" y="3"/>
                    <a:pt x="748" y="7"/>
                  </a:cubicBezTo>
                  <a:cubicBezTo>
                    <a:pt x="781" y="8"/>
                    <a:pt x="807" y="37"/>
                    <a:pt x="807" y="69"/>
                  </a:cubicBezTo>
                  <a:cubicBezTo>
                    <a:pt x="807" y="327"/>
                    <a:pt x="807" y="1164"/>
                    <a:pt x="807" y="1422"/>
                  </a:cubicBezTo>
                  <a:cubicBezTo>
                    <a:pt x="807" y="1468"/>
                    <a:pt x="769" y="1509"/>
                    <a:pt x="722" y="1511"/>
                  </a:cubicBezTo>
                  <a:cubicBezTo>
                    <a:pt x="616" y="1515"/>
                    <a:pt x="510" y="1517"/>
                    <a:pt x="404" y="1516"/>
                  </a:cubicBezTo>
                  <a:cubicBezTo>
                    <a:pt x="330" y="1516"/>
                    <a:pt x="146" y="1513"/>
                    <a:pt x="86" y="1511"/>
                  </a:cubicBezTo>
                  <a:cubicBezTo>
                    <a:pt x="39" y="1509"/>
                    <a:pt x="0" y="1469"/>
                    <a:pt x="0" y="1422"/>
                  </a:cubicBezTo>
                  <a:cubicBezTo>
                    <a:pt x="0" y="1164"/>
                    <a:pt x="0" y="327"/>
                    <a:pt x="0" y="69"/>
                  </a:cubicBezTo>
                  <a:cubicBezTo>
                    <a:pt x="0" y="37"/>
                    <a:pt x="27" y="8"/>
                    <a:pt x="59" y="7"/>
                  </a:cubicBezTo>
                </a:path>
              </a:pathLst>
            </a:custGeom>
            <a:solidFill>
              <a:srgbClr val="3F3E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27"/>
            <p:cNvSpPr>
              <a:spLocks/>
            </p:cNvSpPr>
            <p:nvPr/>
          </p:nvSpPr>
          <p:spPr bwMode="auto">
            <a:xfrm>
              <a:off x="3519488" y="979488"/>
              <a:ext cx="2101850" cy="3946525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403" y="0"/>
                </a:cxn>
                <a:cxn ang="0">
                  <a:pos x="747" y="7"/>
                </a:cxn>
                <a:cxn ang="0">
                  <a:pos x="805" y="68"/>
                </a:cxn>
                <a:cxn ang="0">
                  <a:pos x="805" y="1421"/>
                </a:cxn>
                <a:cxn ang="0">
                  <a:pos x="721" y="1509"/>
                </a:cxn>
                <a:cxn ang="0">
                  <a:pos x="403" y="1515"/>
                </a:cxn>
                <a:cxn ang="0">
                  <a:pos x="85" y="1509"/>
                </a:cxn>
                <a:cxn ang="0">
                  <a:pos x="0" y="1421"/>
                </a:cxn>
                <a:cxn ang="0">
                  <a:pos x="0" y="68"/>
                </a:cxn>
                <a:cxn ang="0">
                  <a:pos x="58" y="7"/>
                </a:cxn>
              </a:cxnLst>
              <a:rect l="0" t="0" r="r" b="b"/>
              <a:pathLst>
                <a:path w="805" h="1515">
                  <a:moveTo>
                    <a:pt x="58" y="7"/>
                  </a:moveTo>
                  <a:cubicBezTo>
                    <a:pt x="173" y="2"/>
                    <a:pt x="288" y="0"/>
                    <a:pt x="403" y="0"/>
                  </a:cubicBezTo>
                  <a:cubicBezTo>
                    <a:pt x="518" y="0"/>
                    <a:pt x="633" y="2"/>
                    <a:pt x="747" y="7"/>
                  </a:cubicBezTo>
                  <a:cubicBezTo>
                    <a:pt x="779" y="8"/>
                    <a:pt x="805" y="36"/>
                    <a:pt x="805" y="68"/>
                  </a:cubicBezTo>
                  <a:cubicBezTo>
                    <a:pt x="805" y="304"/>
                    <a:pt x="805" y="1184"/>
                    <a:pt x="805" y="1421"/>
                  </a:cubicBezTo>
                  <a:cubicBezTo>
                    <a:pt x="805" y="1467"/>
                    <a:pt x="768" y="1508"/>
                    <a:pt x="721" y="1509"/>
                  </a:cubicBezTo>
                  <a:cubicBezTo>
                    <a:pt x="615" y="1513"/>
                    <a:pt x="509" y="1515"/>
                    <a:pt x="403" y="1515"/>
                  </a:cubicBezTo>
                  <a:cubicBezTo>
                    <a:pt x="332" y="1515"/>
                    <a:pt x="140" y="1512"/>
                    <a:pt x="85" y="1509"/>
                  </a:cubicBezTo>
                  <a:cubicBezTo>
                    <a:pt x="38" y="1507"/>
                    <a:pt x="0" y="1467"/>
                    <a:pt x="0" y="1421"/>
                  </a:cubicBezTo>
                  <a:cubicBezTo>
                    <a:pt x="0" y="1184"/>
                    <a:pt x="0" y="304"/>
                    <a:pt x="0" y="68"/>
                  </a:cubicBezTo>
                  <a:cubicBezTo>
                    <a:pt x="0" y="36"/>
                    <a:pt x="26" y="8"/>
                    <a:pt x="58" y="7"/>
                  </a:cubicBezTo>
                </a:path>
              </a:pathLst>
            </a:custGeom>
            <a:solidFill>
              <a:srgbClr val="4342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28"/>
            <p:cNvSpPr>
              <a:spLocks/>
            </p:cNvSpPr>
            <p:nvPr/>
          </p:nvSpPr>
          <p:spPr bwMode="auto">
            <a:xfrm>
              <a:off x="3522663" y="979488"/>
              <a:ext cx="2098675" cy="3944938"/>
            </a:xfrm>
            <a:custGeom>
              <a:avLst/>
              <a:gdLst/>
              <a:ahLst/>
              <a:cxnLst>
                <a:cxn ang="0">
                  <a:pos x="57" y="7"/>
                </a:cxn>
                <a:cxn ang="0">
                  <a:pos x="402" y="0"/>
                </a:cxn>
                <a:cxn ang="0">
                  <a:pos x="746" y="8"/>
                </a:cxn>
                <a:cxn ang="0">
                  <a:pos x="804" y="68"/>
                </a:cxn>
                <a:cxn ang="0">
                  <a:pos x="804" y="1421"/>
                </a:cxn>
                <a:cxn ang="0">
                  <a:pos x="720" y="1508"/>
                </a:cxn>
                <a:cxn ang="0">
                  <a:pos x="402" y="1514"/>
                </a:cxn>
                <a:cxn ang="0">
                  <a:pos x="84" y="1508"/>
                </a:cxn>
                <a:cxn ang="0">
                  <a:pos x="0" y="1421"/>
                </a:cxn>
                <a:cxn ang="0">
                  <a:pos x="0" y="68"/>
                </a:cxn>
                <a:cxn ang="0">
                  <a:pos x="57" y="7"/>
                </a:cxn>
              </a:cxnLst>
              <a:rect l="0" t="0" r="r" b="b"/>
              <a:pathLst>
                <a:path w="804" h="1514">
                  <a:moveTo>
                    <a:pt x="57" y="7"/>
                  </a:moveTo>
                  <a:cubicBezTo>
                    <a:pt x="172" y="3"/>
                    <a:pt x="287" y="0"/>
                    <a:pt x="402" y="0"/>
                  </a:cubicBezTo>
                  <a:cubicBezTo>
                    <a:pt x="517" y="1"/>
                    <a:pt x="632" y="3"/>
                    <a:pt x="746" y="8"/>
                  </a:cubicBezTo>
                  <a:cubicBezTo>
                    <a:pt x="778" y="9"/>
                    <a:pt x="804" y="36"/>
                    <a:pt x="804" y="68"/>
                  </a:cubicBezTo>
                  <a:cubicBezTo>
                    <a:pt x="804" y="283"/>
                    <a:pt x="804" y="1206"/>
                    <a:pt x="804" y="1421"/>
                  </a:cubicBezTo>
                  <a:cubicBezTo>
                    <a:pt x="804" y="1467"/>
                    <a:pt x="766" y="1507"/>
                    <a:pt x="720" y="1508"/>
                  </a:cubicBezTo>
                  <a:cubicBezTo>
                    <a:pt x="614" y="1512"/>
                    <a:pt x="508" y="1514"/>
                    <a:pt x="402" y="1514"/>
                  </a:cubicBezTo>
                  <a:cubicBezTo>
                    <a:pt x="335" y="1514"/>
                    <a:pt x="134" y="1511"/>
                    <a:pt x="84" y="1508"/>
                  </a:cubicBezTo>
                  <a:cubicBezTo>
                    <a:pt x="38" y="1506"/>
                    <a:pt x="0" y="1467"/>
                    <a:pt x="0" y="1421"/>
                  </a:cubicBezTo>
                  <a:cubicBezTo>
                    <a:pt x="0" y="1206"/>
                    <a:pt x="0" y="283"/>
                    <a:pt x="0" y="68"/>
                  </a:cubicBezTo>
                  <a:cubicBezTo>
                    <a:pt x="0" y="36"/>
                    <a:pt x="26" y="9"/>
                    <a:pt x="57" y="7"/>
                  </a:cubicBezTo>
                </a:path>
              </a:pathLst>
            </a:custGeom>
            <a:solidFill>
              <a:srgbClr val="4747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29"/>
            <p:cNvSpPr>
              <a:spLocks/>
            </p:cNvSpPr>
            <p:nvPr/>
          </p:nvSpPr>
          <p:spPr bwMode="auto">
            <a:xfrm>
              <a:off x="3524251" y="981075"/>
              <a:ext cx="2095500" cy="3940175"/>
            </a:xfrm>
            <a:custGeom>
              <a:avLst/>
              <a:gdLst/>
              <a:ahLst/>
              <a:cxnLst>
                <a:cxn ang="0">
                  <a:pos x="56" y="7"/>
                </a:cxn>
                <a:cxn ang="0">
                  <a:pos x="401" y="0"/>
                </a:cxn>
                <a:cxn ang="0">
                  <a:pos x="745" y="7"/>
                </a:cxn>
                <a:cxn ang="0">
                  <a:pos x="802" y="67"/>
                </a:cxn>
                <a:cxn ang="0">
                  <a:pos x="802" y="1420"/>
                </a:cxn>
                <a:cxn ang="0">
                  <a:pos x="719" y="1507"/>
                </a:cxn>
                <a:cxn ang="0">
                  <a:pos x="401" y="1512"/>
                </a:cxn>
                <a:cxn ang="0">
                  <a:pos x="83" y="1506"/>
                </a:cxn>
                <a:cxn ang="0">
                  <a:pos x="0" y="1420"/>
                </a:cxn>
                <a:cxn ang="0">
                  <a:pos x="0" y="67"/>
                </a:cxn>
                <a:cxn ang="0">
                  <a:pos x="56" y="7"/>
                </a:cxn>
              </a:cxnLst>
              <a:rect l="0" t="0" r="r" b="b"/>
              <a:pathLst>
                <a:path w="802" h="1512">
                  <a:moveTo>
                    <a:pt x="56" y="7"/>
                  </a:moveTo>
                  <a:cubicBezTo>
                    <a:pt x="171" y="3"/>
                    <a:pt x="286" y="0"/>
                    <a:pt x="401" y="0"/>
                  </a:cubicBezTo>
                  <a:cubicBezTo>
                    <a:pt x="516" y="0"/>
                    <a:pt x="631" y="3"/>
                    <a:pt x="745" y="7"/>
                  </a:cubicBezTo>
                  <a:cubicBezTo>
                    <a:pt x="776" y="8"/>
                    <a:pt x="802" y="36"/>
                    <a:pt x="802" y="67"/>
                  </a:cubicBezTo>
                  <a:cubicBezTo>
                    <a:pt x="802" y="260"/>
                    <a:pt x="802" y="1226"/>
                    <a:pt x="802" y="1420"/>
                  </a:cubicBezTo>
                  <a:cubicBezTo>
                    <a:pt x="802" y="1465"/>
                    <a:pt x="765" y="1505"/>
                    <a:pt x="719" y="1507"/>
                  </a:cubicBezTo>
                  <a:cubicBezTo>
                    <a:pt x="613" y="1510"/>
                    <a:pt x="507" y="1512"/>
                    <a:pt x="401" y="1512"/>
                  </a:cubicBezTo>
                  <a:cubicBezTo>
                    <a:pt x="337" y="1512"/>
                    <a:pt x="128" y="1509"/>
                    <a:pt x="83" y="1506"/>
                  </a:cubicBezTo>
                  <a:cubicBezTo>
                    <a:pt x="37" y="1504"/>
                    <a:pt x="0" y="1465"/>
                    <a:pt x="0" y="1420"/>
                  </a:cubicBezTo>
                  <a:cubicBezTo>
                    <a:pt x="0" y="1226"/>
                    <a:pt x="0" y="260"/>
                    <a:pt x="0" y="67"/>
                  </a:cubicBezTo>
                  <a:cubicBezTo>
                    <a:pt x="0" y="36"/>
                    <a:pt x="25" y="8"/>
                    <a:pt x="56" y="7"/>
                  </a:cubicBezTo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30"/>
            <p:cNvSpPr>
              <a:spLocks/>
            </p:cNvSpPr>
            <p:nvPr/>
          </p:nvSpPr>
          <p:spPr bwMode="auto">
            <a:xfrm>
              <a:off x="3527426" y="984250"/>
              <a:ext cx="2089150" cy="3935413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400" y="0"/>
                </a:cxn>
                <a:cxn ang="0">
                  <a:pos x="744" y="7"/>
                </a:cxn>
                <a:cxn ang="0">
                  <a:pos x="800" y="66"/>
                </a:cxn>
                <a:cxn ang="0">
                  <a:pos x="800" y="1419"/>
                </a:cxn>
                <a:cxn ang="0">
                  <a:pos x="718" y="1505"/>
                </a:cxn>
                <a:cxn ang="0">
                  <a:pos x="400" y="1510"/>
                </a:cxn>
                <a:cxn ang="0">
                  <a:pos x="82" y="1505"/>
                </a:cxn>
                <a:cxn ang="0">
                  <a:pos x="0" y="1419"/>
                </a:cxn>
                <a:cxn ang="0">
                  <a:pos x="0" y="66"/>
                </a:cxn>
                <a:cxn ang="0">
                  <a:pos x="55" y="7"/>
                </a:cxn>
              </a:cxnLst>
              <a:rect l="0" t="0" r="r" b="b"/>
              <a:pathLst>
                <a:path w="800" h="1510">
                  <a:moveTo>
                    <a:pt x="55" y="7"/>
                  </a:moveTo>
                  <a:cubicBezTo>
                    <a:pt x="170" y="3"/>
                    <a:pt x="285" y="0"/>
                    <a:pt x="400" y="0"/>
                  </a:cubicBezTo>
                  <a:cubicBezTo>
                    <a:pt x="515" y="0"/>
                    <a:pt x="630" y="3"/>
                    <a:pt x="744" y="7"/>
                  </a:cubicBezTo>
                  <a:cubicBezTo>
                    <a:pt x="775" y="8"/>
                    <a:pt x="800" y="35"/>
                    <a:pt x="800" y="66"/>
                  </a:cubicBezTo>
                  <a:cubicBezTo>
                    <a:pt x="800" y="238"/>
                    <a:pt x="800" y="1247"/>
                    <a:pt x="800" y="1419"/>
                  </a:cubicBezTo>
                  <a:cubicBezTo>
                    <a:pt x="800" y="1464"/>
                    <a:pt x="763" y="1503"/>
                    <a:pt x="718" y="1505"/>
                  </a:cubicBezTo>
                  <a:cubicBezTo>
                    <a:pt x="612" y="1509"/>
                    <a:pt x="506" y="1510"/>
                    <a:pt x="400" y="1510"/>
                  </a:cubicBezTo>
                  <a:cubicBezTo>
                    <a:pt x="340" y="1510"/>
                    <a:pt x="122" y="1507"/>
                    <a:pt x="82" y="1505"/>
                  </a:cubicBezTo>
                  <a:cubicBezTo>
                    <a:pt x="36" y="1502"/>
                    <a:pt x="0" y="1464"/>
                    <a:pt x="0" y="1419"/>
                  </a:cubicBezTo>
                  <a:cubicBezTo>
                    <a:pt x="0" y="1247"/>
                    <a:pt x="0" y="238"/>
                    <a:pt x="0" y="66"/>
                  </a:cubicBezTo>
                  <a:cubicBezTo>
                    <a:pt x="0" y="35"/>
                    <a:pt x="25" y="8"/>
                    <a:pt x="55" y="7"/>
                  </a:cubicBezTo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31"/>
            <p:cNvSpPr>
              <a:spLocks/>
            </p:cNvSpPr>
            <p:nvPr/>
          </p:nvSpPr>
          <p:spPr bwMode="auto">
            <a:xfrm>
              <a:off x="3527426" y="987425"/>
              <a:ext cx="2085975" cy="3932238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400" y="0"/>
                </a:cxn>
                <a:cxn ang="0">
                  <a:pos x="744" y="7"/>
                </a:cxn>
                <a:cxn ang="0">
                  <a:pos x="799" y="65"/>
                </a:cxn>
                <a:cxn ang="0">
                  <a:pos x="799" y="1418"/>
                </a:cxn>
                <a:cxn ang="0">
                  <a:pos x="718" y="1503"/>
                </a:cxn>
                <a:cxn ang="0">
                  <a:pos x="400" y="1509"/>
                </a:cxn>
                <a:cxn ang="0">
                  <a:pos x="82" y="1503"/>
                </a:cxn>
                <a:cxn ang="0">
                  <a:pos x="0" y="1418"/>
                </a:cxn>
                <a:cxn ang="0">
                  <a:pos x="0" y="65"/>
                </a:cxn>
                <a:cxn ang="0">
                  <a:pos x="55" y="7"/>
                </a:cxn>
              </a:cxnLst>
              <a:rect l="0" t="0" r="r" b="b"/>
              <a:pathLst>
                <a:path w="799" h="1509">
                  <a:moveTo>
                    <a:pt x="55" y="7"/>
                  </a:moveTo>
                  <a:cubicBezTo>
                    <a:pt x="170" y="2"/>
                    <a:pt x="285" y="0"/>
                    <a:pt x="400" y="0"/>
                  </a:cubicBezTo>
                  <a:cubicBezTo>
                    <a:pt x="515" y="0"/>
                    <a:pt x="629" y="3"/>
                    <a:pt x="744" y="7"/>
                  </a:cubicBezTo>
                  <a:cubicBezTo>
                    <a:pt x="775" y="8"/>
                    <a:pt x="799" y="35"/>
                    <a:pt x="799" y="65"/>
                  </a:cubicBezTo>
                  <a:cubicBezTo>
                    <a:pt x="799" y="215"/>
                    <a:pt x="799" y="1267"/>
                    <a:pt x="799" y="1418"/>
                  </a:cubicBezTo>
                  <a:cubicBezTo>
                    <a:pt x="799" y="1462"/>
                    <a:pt x="763" y="1501"/>
                    <a:pt x="718" y="1503"/>
                  </a:cubicBezTo>
                  <a:cubicBezTo>
                    <a:pt x="612" y="1507"/>
                    <a:pt x="506" y="1509"/>
                    <a:pt x="400" y="1509"/>
                  </a:cubicBezTo>
                  <a:cubicBezTo>
                    <a:pt x="343" y="1509"/>
                    <a:pt x="117" y="1505"/>
                    <a:pt x="82" y="1503"/>
                  </a:cubicBezTo>
                  <a:cubicBezTo>
                    <a:pt x="37" y="1500"/>
                    <a:pt x="0" y="1462"/>
                    <a:pt x="0" y="1418"/>
                  </a:cubicBezTo>
                  <a:cubicBezTo>
                    <a:pt x="0" y="1267"/>
                    <a:pt x="0" y="215"/>
                    <a:pt x="0" y="65"/>
                  </a:cubicBezTo>
                  <a:cubicBezTo>
                    <a:pt x="0" y="35"/>
                    <a:pt x="25" y="8"/>
                    <a:pt x="55" y="7"/>
                  </a:cubicBezTo>
                </a:path>
              </a:pathLst>
            </a:custGeom>
            <a:solidFill>
              <a:srgbClr val="5353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32"/>
            <p:cNvSpPr>
              <a:spLocks/>
            </p:cNvSpPr>
            <p:nvPr/>
          </p:nvSpPr>
          <p:spPr bwMode="auto">
            <a:xfrm>
              <a:off x="3530601" y="989013"/>
              <a:ext cx="2082800" cy="3927475"/>
            </a:xfrm>
            <a:custGeom>
              <a:avLst/>
              <a:gdLst/>
              <a:ahLst/>
              <a:cxnLst>
                <a:cxn ang="0">
                  <a:pos x="54" y="6"/>
                </a:cxn>
                <a:cxn ang="0">
                  <a:pos x="399" y="0"/>
                </a:cxn>
                <a:cxn ang="0">
                  <a:pos x="743" y="7"/>
                </a:cxn>
                <a:cxn ang="0">
                  <a:pos x="798" y="64"/>
                </a:cxn>
                <a:cxn ang="0">
                  <a:pos x="798" y="1417"/>
                </a:cxn>
                <a:cxn ang="0">
                  <a:pos x="717" y="1501"/>
                </a:cxn>
                <a:cxn ang="0">
                  <a:pos x="399" y="1507"/>
                </a:cxn>
                <a:cxn ang="0">
                  <a:pos x="81" y="1501"/>
                </a:cxn>
                <a:cxn ang="0">
                  <a:pos x="0" y="1417"/>
                </a:cxn>
                <a:cxn ang="0">
                  <a:pos x="0" y="64"/>
                </a:cxn>
                <a:cxn ang="0">
                  <a:pos x="54" y="6"/>
                </a:cxn>
              </a:cxnLst>
              <a:rect l="0" t="0" r="r" b="b"/>
              <a:pathLst>
                <a:path w="798" h="1507">
                  <a:moveTo>
                    <a:pt x="54" y="6"/>
                  </a:moveTo>
                  <a:cubicBezTo>
                    <a:pt x="169" y="2"/>
                    <a:pt x="284" y="0"/>
                    <a:pt x="399" y="0"/>
                  </a:cubicBezTo>
                  <a:cubicBezTo>
                    <a:pt x="514" y="0"/>
                    <a:pt x="628" y="2"/>
                    <a:pt x="743" y="7"/>
                  </a:cubicBezTo>
                  <a:cubicBezTo>
                    <a:pt x="773" y="8"/>
                    <a:pt x="798" y="34"/>
                    <a:pt x="798" y="64"/>
                  </a:cubicBezTo>
                  <a:cubicBezTo>
                    <a:pt x="798" y="193"/>
                    <a:pt x="798" y="1288"/>
                    <a:pt x="798" y="1417"/>
                  </a:cubicBezTo>
                  <a:cubicBezTo>
                    <a:pt x="798" y="1461"/>
                    <a:pt x="761" y="1500"/>
                    <a:pt x="717" y="1501"/>
                  </a:cubicBezTo>
                  <a:cubicBezTo>
                    <a:pt x="611" y="1505"/>
                    <a:pt x="505" y="1507"/>
                    <a:pt x="399" y="1507"/>
                  </a:cubicBezTo>
                  <a:cubicBezTo>
                    <a:pt x="346" y="1507"/>
                    <a:pt x="111" y="1503"/>
                    <a:pt x="81" y="1501"/>
                  </a:cubicBezTo>
                  <a:cubicBezTo>
                    <a:pt x="36" y="1498"/>
                    <a:pt x="0" y="1461"/>
                    <a:pt x="0" y="1417"/>
                  </a:cubicBezTo>
                  <a:cubicBezTo>
                    <a:pt x="0" y="1288"/>
                    <a:pt x="0" y="193"/>
                    <a:pt x="0" y="64"/>
                  </a:cubicBezTo>
                  <a:cubicBezTo>
                    <a:pt x="0" y="34"/>
                    <a:pt x="25" y="8"/>
                    <a:pt x="54" y="6"/>
                  </a:cubicBezTo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33"/>
            <p:cNvSpPr>
              <a:spLocks/>
            </p:cNvSpPr>
            <p:nvPr/>
          </p:nvSpPr>
          <p:spPr bwMode="auto">
            <a:xfrm>
              <a:off x="3532188" y="989013"/>
              <a:ext cx="2079625" cy="3924300"/>
            </a:xfrm>
            <a:custGeom>
              <a:avLst/>
              <a:gdLst/>
              <a:ahLst/>
              <a:cxnLst>
                <a:cxn ang="0">
                  <a:pos x="54" y="7"/>
                </a:cxn>
                <a:cxn ang="0">
                  <a:pos x="398" y="0"/>
                </a:cxn>
                <a:cxn ang="0">
                  <a:pos x="742" y="7"/>
                </a:cxn>
                <a:cxn ang="0">
                  <a:pos x="796" y="64"/>
                </a:cxn>
                <a:cxn ang="0">
                  <a:pos x="796" y="1417"/>
                </a:cxn>
                <a:cxn ang="0">
                  <a:pos x="716" y="1501"/>
                </a:cxn>
                <a:cxn ang="0">
                  <a:pos x="398" y="1506"/>
                </a:cxn>
                <a:cxn ang="0">
                  <a:pos x="80" y="1500"/>
                </a:cxn>
                <a:cxn ang="0">
                  <a:pos x="0" y="1417"/>
                </a:cxn>
                <a:cxn ang="0">
                  <a:pos x="0" y="64"/>
                </a:cxn>
                <a:cxn ang="0">
                  <a:pos x="54" y="7"/>
                </a:cxn>
              </a:cxnLst>
              <a:rect l="0" t="0" r="r" b="b"/>
              <a:pathLst>
                <a:path w="796" h="1506">
                  <a:moveTo>
                    <a:pt x="54" y="7"/>
                  </a:moveTo>
                  <a:cubicBezTo>
                    <a:pt x="168" y="3"/>
                    <a:pt x="283" y="0"/>
                    <a:pt x="398" y="0"/>
                  </a:cubicBezTo>
                  <a:cubicBezTo>
                    <a:pt x="513" y="0"/>
                    <a:pt x="627" y="3"/>
                    <a:pt x="742" y="7"/>
                  </a:cubicBezTo>
                  <a:cubicBezTo>
                    <a:pt x="772" y="9"/>
                    <a:pt x="796" y="34"/>
                    <a:pt x="796" y="64"/>
                  </a:cubicBezTo>
                  <a:cubicBezTo>
                    <a:pt x="796" y="171"/>
                    <a:pt x="796" y="1309"/>
                    <a:pt x="796" y="1417"/>
                  </a:cubicBezTo>
                  <a:cubicBezTo>
                    <a:pt x="796" y="1460"/>
                    <a:pt x="760" y="1499"/>
                    <a:pt x="716" y="1501"/>
                  </a:cubicBezTo>
                  <a:cubicBezTo>
                    <a:pt x="610" y="1504"/>
                    <a:pt x="504" y="1506"/>
                    <a:pt x="398" y="1506"/>
                  </a:cubicBezTo>
                  <a:cubicBezTo>
                    <a:pt x="348" y="1506"/>
                    <a:pt x="105" y="1502"/>
                    <a:pt x="80" y="1500"/>
                  </a:cubicBezTo>
                  <a:cubicBezTo>
                    <a:pt x="36" y="1497"/>
                    <a:pt x="0" y="1461"/>
                    <a:pt x="0" y="1417"/>
                  </a:cubicBezTo>
                  <a:cubicBezTo>
                    <a:pt x="0" y="1309"/>
                    <a:pt x="0" y="171"/>
                    <a:pt x="0" y="64"/>
                  </a:cubicBezTo>
                  <a:cubicBezTo>
                    <a:pt x="0" y="35"/>
                    <a:pt x="24" y="8"/>
                    <a:pt x="54" y="7"/>
                  </a:cubicBezTo>
                </a:path>
              </a:pathLst>
            </a:custGeom>
            <a:solidFill>
              <a:srgbClr val="5C5B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34"/>
            <p:cNvSpPr>
              <a:spLocks/>
            </p:cNvSpPr>
            <p:nvPr/>
          </p:nvSpPr>
          <p:spPr bwMode="auto">
            <a:xfrm>
              <a:off x="3535363" y="992188"/>
              <a:ext cx="2073275" cy="3919538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397" y="0"/>
                </a:cxn>
                <a:cxn ang="0">
                  <a:pos x="741" y="7"/>
                </a:cxn>
                <a:cxn ang="0">
                  <a:pos x="794" y="63"/>
                </a:cxn>
                <a:cxn ang="0">
                  <a:pos x="794" y="1416"/>
                </a:cxn>
                <a:cxn ang="0">
                  <a:pos x="715" y="1499"/>
                </a:cxn>
                <a:cxn ang="0">
                  <a:pos x="397" y="1504"/>
                </a:cxn>
                <a:cxn ang="0">
                  <a:pos x="79" y="1499"/>
                </a:cxn>
                <a:cxn ang="0">
                  <a:pos x="0" y="1416"/>
                </a:cxn>
                <a:cxn ang="0">
                  <a:pos x="0" y="63"/>
                </a:cxn>
                <a:cxn ang="0">
                  <a:pos x="53" y="7"/>
                </a:cxn>
              </a:cxnLst>
              <a:rect l="0" t="0" r="r" b="b"/>
              <a:pathLst>
                <a:path w="794" h="1504">
                  <a:moveTo>
                    <a:pt x="53" y="7"/>
                  </a:moveTo>
                  <a:cubicBezTo>
                    <a:pt x="167" y="3"/>
                    <a:pt x="282" y="0"/>
                    <a:pt x="397" y="0"/>
                  </a:cubicBezTo>
                  <a:cubicBezTo>
                    <a:pt x="512" y="0"/>
                    <a:pt x="626" y="3"/>
                    <a:pt x="741" y="7"/>
                  </a:cubicBezTo>
                  <a:cubicBezTo>
                    <a:pt x="770" y="8"/>
                    <a:pt x="794" y="34"/>
                    <a:pt x="794" y="63"/>
                  </a:cubicBezTo>
                  <a:cubicBezTo>
                    <a:pt x="794" y="149"/>
                    <a:pt x="794" y="1330"/>
                    <a:pt x="794" y="1416"/>
                  </a:cubicBezTo>
                  <a:cubicBezTo>
                    <a:pt x="794" y="1459"/>
                    <a:pt x="759" y="1497"/>
                    <a:pt x="715" y="1499"/>
                  </a:cubicBezTo>
                  <a:cubicBezTo>
                    <a:pt x="609" y="1502"/>
                    <a:pt x="503" y="1504"/>
                    <a:pt x="397" y="1504"/>
                  </a:cubicBezTo>
                  <a:cubicBezTo>
                    <a:pt x="351" y="1504"/>
                    <a:pt x="99" y="1500"/>
                    <a:pt x="79" y="1499"/>
                  </a:cubicBezTo>
                  <a:cubicBezTo>
                    <a:pt x="35" y="1495"/>
                    <a:pt x="0" y="1459"/>
                    <a:pt x="0" y="1416"/>
                  </a:cubicBezTo>
                  <a:cubicBezTo>
                    <a:pt x="0" y="1330"/>
                    <a:pt x="0" y="149"/>
                    <a:pt x="0" y="63"/>
                  </a:cubicBezTo>
                  <a:cubicBezTo>
                    <a:pt x="0" y="34"/>
                    <a:pt x="23" y="8"/>
                    <a:pt x="53" y="7"/>
                  </a:cubicBezTo>
                </a:path>
              </a:pathLst>
            </a:custGeom>
            <a:solidFill>
              <a:srgbClr val="60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35"/>
            <p:cNvSpPr>
              <a:spLocks/>
            </p:cNvSpPr>
            <p:nvPr/>
          </p:nvSpPr>
          <p:spPr bwMode="auto">
            <a:xfrm>
              <a:off x="3535363" y="993775"/>
              <a:ext cx="2070100" cy="3917950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397" y="0"/>
                </a:cxn>
                <a:cxn ang="0">
                  <a:pos x="741" y="7"/>
                </a:cxn>
                <a:cxn ang="0">
                  <a:pos x="793" y="62"/>
                </a:cxn>
                <a:cxn ang="0">
                  <a:pos x="793" y="1415"/>
                </a:cxn>
                <a:cxn ang="0">
                  <a:pos x="715" y="1497"/>
                </a:cxn>
                <a:cxn ang="0">
                  <a:pos x="397" y="1502"/>
                </a:cxn>
                <a:cxn ang="0">
                  <a:pos x="79" y="1497"/>
                </a:cxn>
                <a:cxn ang="0">
                  <a:pos x="0" y="1415"/>
                </a:cxn>
                <a:cxn ang="0">
                  <a:pos x="0" y="62"/>
                </a:cxn>
                <a:cxn ang="0">
                  <a:pos x="53" y="7"/>
                </a:cxn>
              </a:cxnLst>
              <a:rect l="0" t="0" r="r" b="b"/>
              <a:pathLst>
                <a:path w="793" h="1503">
                  <a:moveTo>
                    <a:pt x="53" y="7"/>
                  </a:moveTo>
                  <a:cubicBezTo>
                    <a:pt x="167" y="3"/>
                    <a:pt x="282" y="0"/>
                    <a:pt x="397" y="0"/>
                  </a:cubicBezTo>
                  <a:cubicBezTo>
                    <a:pt x="512" y="0"/>
                    <a:pt x="626" y="3"/>
                    <a:pt x="741" y="7"/>
                  </a:cubicBezTo>
                  <a:cubicBezTo>
                    <a:pt x="770" y="8"/>
                    <a:pt x="793" y="33"/>
                    <a:pt x="793" y="62"/>
                  </a:cubicBezTo>
                  <a:cubicBezTo>
                    <a:pt x="793" y="126"/>
                    <a:pt x="793" y="1350"/>
                    <a:pt x="793" y="1415"/>
                  </a:cubicBezTo>
                  <a:cubicBezTo>
                    <a:pt x="793" y="1458"/>
                    <a:pt x="758" y="1495"/>
                    <a:pt x="715" y="1497"/>
                  </a:cubicBezTo>
                  <a:cubicBezTo>
                    <a:pt x="609" y="1501"/>
                    <a:pt x="503" y="1503"/>
                    <a:pt x="397" y="1502"/>
                  </a:cubicBezTo>
                  <a:cubicBezTo>
                    <a:pt x="354" y="1502"/>
                    <a:pt x="94" y="1498"/>
                    <a:pt x="79" y="1497"/>
                  </a:cubicBezTo>
                  <a:cubicBezTo>
                    <a:pt x="36" y="1492"/>
                    <a:pt x="0" y="1458"/>
                    <a:pt x="0" y="1415"/>
                  </a:cubicBezTo>
                  <a:cubicBezTo>
                    <a:pt x="0" y="1350"/>
                    <a:pt x="0" y="126"/>
                    <a:pt x="0" y="62"/>
                  </a:cubicBezTo>
                  <a:cubicBezTo>
                    <a:pt x="0" y="33"/>
                    <a:pt x="24" y="8"/>
                    <a:pt x="53" y="7"/>
                  </a:cubicBezTo>
                </a:path>
              </a:pathLst>
            </a:custGeom>
            <a:solidFill>
              <a:srgbClr val="6463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36"/>
            <p:cNvSpPr>
              <a:spLocks/>
            </p:cNvSpPr>
            <p:nvPr/>
          </p:nvSpPr>
          <p:spPr bwMode="auto">
            <a:xfrm>
              <a:off x="3536951" y="996950"/>
              <a:ext cx="2066925" cy="3911600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396" y="0"/>
                </a:cxn>
                <a:cxn ang="0">
                  <a:pos x="740" y="7"/>
                </a:cxn>
                <a:cxn ang="0">
                  <a:pos x="791" y="61"/>
                </a:cxn>
                <a:cxn ang="0">
                  <a:pos x="791" y="1414"/>
                </a:cxn>
                <a:cxn ang="0">
                  <a:pos x="714" y="1495"/>
                </a:cxn>
                <a:cxn ang="0">
                  <a:pos x="396" y="1501"/>
                </a:cxn>
                <a:cxn ang="0">
                  <a:pos x="78" y="1495"/>
                </a:cxn>
                <a:cxn ang="0">
                  <a:pos x="0" y="1414"/>
                </a:cxn>
                <a:cxn ang="0">
                  <a:pos x="0" y="61"/>
                </a:cxn>
                <a:cxn ang="0">
                  <a:pos x="52" y="7"/>
                </a:cxn>
              </a:cxnLst>
              <a:rect l="0" t="0" r="r" b="b"/>
              <a:pathLst>
                <a:path w="791" h="1501">
                  <a:moveTo>
                    <a:pt x="52" y="7"/>
                  </a:moveTo>
                  <a:cubicBezTo>
                    <a:pt x="166" y="2"/>
                    <a:pt x="281" y="0"/>
                    <a:pt x="396" y="0"/>
                  </a:cubicBezTo>
                  <a:cubicBezTo>
                    <a:pt x="511" y="0"/>
                    <a:pt x="625" y="2"/>
                    <a:pt x="740" y="7"/>
                  </a:cubicBezTo>
                  <a:cubicBezTo>
                    <a:pt x="768" y="8"/>
                    <a:pt x="791" y="33"/>
                    <a:pt x="791" y="61"/>
                  </a:cubicBezTo>
                  <a:cubicBezTo>
                    <a:pt x="791" y="104"/>
                    <a:pt x="791" y="1371"/>
                    <a:pt x="791" y="1414"/>
                  </a:cubicBezTo>
                  <a:cubicBezTo>
                    <a:pt x="791" y="1456"/>
                    <a:pt x="757" y="1494"/>
                    <a:pt x="714" y="1495"/>
                  </a:cubicBezTo>
                  <a:cubicBezTo>
                    <a:pt x="608" y="1499"/>
                    <a:pt x="502" y="1501"/>
                    <a:pt x="396" y="1501"/>
                  </a:cubicBezTo>
                  <a:cubicBezTo>
                    <a:pt x="357" y="1501"/>
                    <a:pt x="88" y="1496"/>
                    <a:pt x="78" y="1495"/>
                  </a:cubicBezTo>
                  <a:cubicBezTo>
                    <a:pt x="35" y="1489"/>
                    <a:pt x="0" y="1456"/>
                    <a:pt x="0" y="1414"/>
                  </a:cubicBezTo>
                  <a:cubicBezTo>
                    <a:pt x="0" y="1371"/>
                    <a:pt x="0" y="104"/>
                    <a:pt x="0" y="61"/>
                  </a:cubicBezTo>
                  <a:cubicBezTo>
                    <a:pt x="0" y="33"/>
                    <a:pt x="23" y="8"/>
                    <a:pt x="52" y="7"/>
                  </a:cubicBezTo>
                </a:path>
              </a:pathLst>
            </a:custGeom>
            <a:solidFill>
              <a:srgbClr val="68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37"/>
            <p:cNvSpPr>
              <a:spLocks/>
            </p:cNvSpPr>
            <p:nvPr/>
          </p:nvSpPr>
          <p:spPr bwMode="auto">
            <a:xfrm>
              <a:off x="3540126" y="996950"/>
              <a:ext cx="2063750" cy="3908425"/>
            </a:xfrm>
            <a:custGeom>
              <a:avLst/>
              <a:gdLst/>
              <a:ahLst/>
              <a:cxnLst>
                <a:cxn ang="0">
                  <a:pos x="51" y="7"/>
                </a:cxn>
                <a:cxn ang="0">
                  <a:pos x="395" y="1"/>
                </a:cxn>
                <a:cxn ang="0">
                  <a:pos x="739" y="8"/>
                </a:cxn>
                <a:cxn ang="0">
                  <a:pos x="790" y="61"/>
                </a:cxn>
                <a:cxn ang="0">
                  <a:pos x="790" y="1414"/>
                </a:cxn>
                <a:cxn ang="0">
                  <a:pos x="713" y="1494"/>
                </a:cxn>
                <a:cxn ang="0">
                  <a:pos x="395" y="1500"/>
                </a:cxn>
                <a:cxn ang="0">
                  <a:pos x="77" y="1494"/>
                </a:cxn>
                <a:cxn ang="0">
                  <a:pos x="0" y="1414"/>
                </a:cxn>
                <a:cxn ang="0">
                  <a:pos x="0" y="61"/>
                </a:cxn>
                <a:cxn ang="0">
                  <a:pos x="51" y="7"/>
                </a:cxn>
              </a:cxnLst>
              <a:rect l="0" t="0" r="r" b="b"/>
              <a:pathLst>
                <a:path w="790" h="1500">
                  <a:moveTo>
                    <a:pt x="51" y="7"/>
                  </a:moveTo>
                  <a:cubicBezTo>
                    <a:pt x="165" y="3"/>
                    <a:pt x="280" y="0"/>
                    <a:pt x="395" y="1"/>
                  </a:cubicBezTo>
                  <a:cubicBezTo>
                    <a:pt x="510" y="1"/>
                    <a:pt x="624" y="3"/>
                    <a:pt x="739" y="8"/>
                  </a:cubicBezTo>
                  <a:cubicBezTo>
                    <a:pt x="767" y="9"/>
                    <a:pt x="790" y="33"/>
                    <a:pt x="790" y="61"/>
                  </a:cubicBezTo>
                  <a:cubicBezTo>
                    <a:pt x="790" y="82"/>
                    <a:pt x="790" y="1392"/>
                    <a:pt x="790" y="1414"/>
                  </a:cubicBezTo>
                  <a:cubicBezTo>
                    <a:pt x="790" y="1456"/>
                    <a:pt x="755" y="1493"/>
                    <a:pt x="713" y="1494"/>
                  </a:cubicBezTo>
                  <a:cubicBezTo>
                    <a:pt x="607" y="1498"/>
                    <a:pt x="501" y="1500"/>
                    <a:pt x="395" y="1500"/>
                  </a:cubicBezTo>
                  <a:cubicBezTo>
                    <a:pt x="360" y="1500"/>
                    <a:pt x="82" y="1497"/>
                    <a:pt x="77" y="1494"/>
                  </a:cubicBezTo>
                  <a:cubicBezTo>
                    <a:pt x="34" y="1493"/>
                    <a:pt x="0" y="1456"/>
                    <a:pt x="0" y="1414"/>
                  </a:cubicBezTo>
                  <a:cubicBezTo>
                    <a:pt x="0" y="1392"/>
                    <a:pt x="0" y="82"/>
                    <a:pt x="0" y="61"/>
                  </a:cubicBezTo>
                  <a:cubicBezTo>
                    <a:pt x="0" y="33"/>
                    <a:pt x="23" y="8"/>
                    <a:pt x="51" y="7"/>
                  </a:cubicBezTo>
                </a:path>
              </a:pathLst>
            </a:custGeom>
            <a:solidFill>
              <a:srgbClr val="6C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38"/>
            <p:cNvSpPr>
              <a:spLocks/>
            </p:cNvSpPr>
            <p:nvPr/>
          </p:nvSpPr>
          <p:spPr bwMode="auto">
            <a:xfrm>
              <a:off x="3543301" y="1000125"/>
              <a:ext cx="2057400" cy="3903663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394" y="0"/>
                </a:cxn>
                <a:cxn ang="0">
                  <a:pos x="738" y="7"/>
                </a:cxn>
                <a:cxn ang="0">
                  <a:pos x="788" y="60"/>
                </a:cxn>
                <a:cxn ang="0">
                  <a:pos x="788" y="1413"/>
                </a:cxn>
                <a:cxn ang="0">
                  <a:pos x="712" y="1493"/>
                </a:cxn>
                <a:cxn ang="0">
                  <a:pos x="394" y="1498"/>
                </a:cxn>
                <a:cxn ang="0">
                  <a:pos x="76" y="1492"/>
                </a:cxn>
                <a:cxn ang="0">
                  <a:pos x="0" y="1413"/>
                </a:cxn>
                <a:cxn ang="0">
                  <a:pos x="0" y="60"/>
                </a:cxn>
                <a:cxn ang="0">
                  <a:pos x="50" y="7"/>
                </a:cxn>
              </a:cxnLst>
              <a:rect l="0" t="0" r="r" b="b"/>
              <a:pathLst>
                <a:path w="788" h="1498">
                  <a:moveTo>
                    <a:pt x="50" y="7"/>
                  </a:moveTo>
                  <a:cubicBezTo>
                    <a:pt x="164" y="3"/>
                    <a:pt x="279" y="0"/>
                    <a:pt x="394" y="0"/>
                  </a:cubicBezTo>
                  <a:cubicBezTo>
                    <a:pt x="509" y="0"/>
                    <a:pt x="623" y="3"/>
                    <a:pt x="738" y="7"/>
                  </a:cubicBezTo>
                  <a:cubicBezTo>
                    <a:pt x="765" y="8"/>
                    <a:pt x="788" y="33"/>
                    <a:pt x="788" y="60"/>
                  </a:cubicBezTo>
                  <a:cubicBezTo>
                    <a:pt x="788" y="1413"/>
                    <a:pt x="788" y="1413"/>
                    <a:pt x="788" y="1413"/>
                  </a:cubicBezTo>
                  <a:cubicBezTo>
                    <a:pt x="788" y="1454"/>
                    <a:pt x="754" y="1491"/>
                    <a:pt x="712" y="1493"/>
                  </a:cubicBezTo>
                  <a:cubicBezTo>
                    <a:pt x="606" y="1496"/>
                    <a:pt x="500" y="1498"/>
                    <a:pt x="394" y="1498"/>
                  </a:cubicBezTo>
                  <a:cubicBezTo>
                    <a:pt x="362" y="1498"/>
                    <a:pt x="76" y="1495"/>
                    <a:pt x="76" y="1492"/>
                  </a:cubicBezTo>
                  <a:cubicBezTo>
                    <a:pt x="34" y="1491"/>
                    <a:pt x="0" y="1455"/>
                    <a:pt x="0" y="141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3"/>
                    <a:pt x="22" y="8"/>
                    <a:pt x="50" y="7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39"/>
            <p:cNvSpPr>
              <a:spLocks/>
            </p:cNvSpPr>
            <p:nvPr/>
          </p:nvSpPr>
          <p:spPr bwMode="auto">
            <a:xfrm>
              <a:off x="3532188" y="987425"/>
              <a:ext cx="2022475" cy="3832225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394" y="0"/>
                </a:cxn>
                <a:cxn ang="0">
                  <a:pos x="738" y="7"/>
                </a:cxn>
                <a:cxn ang="0">
                  <a:pos x="774" y="24"/>
                </a:cxn>
                <a:cxn ang="0">
                  <a:pos x="742" y="11"/>
                </a:cxn>
                <a:cxn ang="0">
                  <a:pos x="398" y="4"/>
                </a:cxn>
                <a:cxn ang="0">
                  <a:pos x="54" y="11"/>
                </a:cxn>
                <a:cxn ang="0">
                  <a:pos x="4" y="64"/>
                </a:cxn>
                <a:cxn ang="0">
                  <a:pos x="4" y="1416"/>
                </a:cxn>
                <a:cxn ang="0">
                  <a:pos x="26" y="1471"/>
                </a:cxn>
                <a:cxn ang="0">
                  <a:pos x="0" y="1412"/>
                </a:cxn>
                <a:cxn ang="0">
                  <a:pos x="0" y="60"/>
                </a:cxn>
                <a:cxn ang="0">
                  <a:pos x="50" y="7"/>
                </a:cxn>
              </a:cxnLst>
              <a:rect l="0" t="0" r="r" b="b"/>
              <a:pathLst>
                <a:path w="774" h="1471">
                  <a:moveTo>
                    <a:pt x="50" y="7"/>
                  </a:moveTo>
                  <a:cubicBezTo>
                    <a:pt x="164" y="3"/>
                    <a:pt x="279" y="0"/>
                    <a:pt x="394" y="0"/>
                  </a:cubicBezTo>
                  <a:cubicBezTo>
                    <a:pt x="509" y="0"/>
                    <a:pt x="623" y="3"/>
                    <a:pt x="738" y="7"/>
                  </a:cubicBezTo>
                  <a:cubicBezTo>
                    <a:pt x="752" y="8"/>
                    <a:pt x="765" y="14"/>
                    <a:pt x="774" y="24"/>
                  </a:cubicBezTo>
                  <a:cubicBezTo>
                    <a:pt x="765" y="17"/>
                    <a:pt x="754" y="11"/>
                    <a:pt x="742" y="11"/>
                  </a:cubicBezTo>
                  <a:cubicBezTo>
                    <a:pt x="627" y="7"/>
                    <a:pt x="513" y="4"/>
                    <a:pt x="398" y="4"/>
                  </a:cubicBezTo>
                  <a:cubicBezTo>
                    <a:pt x="283" y="4"/>
                    <a:pt x="168" y="7"/>
                    <a:pt x="54" y="11"/>
                  </a:cubicBezTo>
                  <a:cubicBezTo>
                    <a:pt x="26" y="12"/>
                    <a:pt x="4" y="36"/>
                    <a:pt x="4" y="64"/>
                  </a:cubicBezTo>
                  <a:cubicBezTo>
                    <a:pt x="4" y="1416"/>
                    <a:pt x="4" y="1416"/>
                    <a:pt x="4" y="1416"/>
                  </a:cubicBezTo>
                  <a:cubicBezTo>
                    <a:pt x="4" y="1437"/>
                    <a:pt x="12" y="1456"/>
                    <a:pt x="26" y="1471"/>
                  </a:cubicBezTo>
                  <a:cubicBezTo>
                    <a:pt x="10" y="1456"/>
                    <a:pt x="0" y="1435"/>
                    <a:pt x="0" y="14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2"/>
                    <a:pt x="22" y="8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40"/>
            <p:cNvSpPr>
              <a:spLocks/>
            </p:cNvSpPr>
            <p:nvPr/>
          </p:nvSpPr>
          <p:spPr bwMode="auto">
            <a:xfrm>
              <a:off x="4179888" y="1000125"/>
              <a:ext cx="1420813" cy="3903663"/>
            </a:xfrm>
            <a:custGeom>
              <a:avLst/>
              <a:gdLst/>
              <a:ahLst/>
              <a:cxnLst>
                <a:cxn ang="0">
                  <a:pos x="0" y="1497"/>
                </a:cxn>
                <a:cxn ang="0">
                  <a:pos x="105" y="0"/>
                </a:cxn>
                <a:cxn ang="0">
                  <a:pos x="150" y="0"/>
                </a:cxn>
                <a:cxn ang="0">
                  <a:pos x="494" y="7"/>
                </a:cxn>
                <a:cxn ang="0">
                  <a:pos x="544" y="60"/>
                </a:cxn>
                <a:cxn ang="0">
                  <a:pos x="544" y="1413"/>
                </a:cxn>
                <a:cxn ang="0">
                  <a:pos x="468" y="1493"/>
                </a:cxn>
                <a:cxn ang="0">
                  <a:pos x="150" y="1498"/>
                </a:cxn>
                <a:cxn ang="0">
                  <a:pos x="0" y="1497"/>
                </a:cxn>
              </a:cxnLst>
              <a:rect l="0" t="0" r="r" b="b"/>
              <a:pathLst>
                <a:path w="544" h="1498">
                  <a:moveTo>
                    <a:pt x="0" y="1497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20" y="0"/>
                    <a:pt x="135" y="0"/>
                    <a:pt x="150" y="0"/>
                  </a:cubicBezTo>
                  <a:cubicBezTo>
                    <a:pt x="265" y="0"/>
                    <a:pt x="379" y="3"/>
                    <a:pt x="494" y="7"/>
                  </a:cubicBezTo>
                  <a:cubicBezTo>
                    <a:pt x="521" y="8"/>
                    <a:pt x="544" y="33"/>
                    <a:pt x="544" y="60"/>
                  </a:cubicBezTo>
                  <a:cubicBezTo>
                    <a:pt x="544" y="1413"/>
                    <a:pt x="544" y="1413"/>
                    <a:pt x="544" y="1413"/>
                  </a:cubicBezTo>
                  <a:cubicBezTo>
                    <a:pt x="544" y="1454"/>
                    <a:pt x="510" y="1491"/>
                    <a:pt x="468" y="1493"/>
                  </a:cubicBezTo>
                  <a:cubicBezTo>
                    <a:pt x="362" y="1496"/>
                    <a:pt x="256" y="1498"/>
                    <a:pt x="150" y="1498"/>
                  </a:cubicBezTo>
                  <a:cubicBezTo>
                    <a:pt x="135" y="1498"/>
                    <a:pt x="69" y="1497"/>
                    <a:pt x="0" y="149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41"/>
            <p:cNvSpPr>
              <a:spLocks/>
            </p:cNvSpPr>
            <p:nvPr/>
          </p:nvSpPr>
          <p:spPr bwMode="auto">
            <a:xfrm>
              <a:off x="3587751" y="1333500"/>
              <a:ext cx="1981200" cy="30908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731" y="0"/>
                </a:cxn>
                <a:cxn ang="0">
                  <a:pos x="759" y="28"/>
                </a:cxn>
                <a:cxn ang="0">
                  <a:pos x="759" y="1158"/>
                </a:cxn>
                <a:cxn ang="0">
                  <a:pos x="731" y="1186"/>
                </a:cxn>
                <a:cxn ang="0">
                  <a:pos x="28" y="1186"/>
                </a:cxn>
                <a:cxn ang="0">
                  <a:pos x="0" y="1158"/>
                </a:cxn>
                <a:cxn ang="0">
                  <a:pos x="0" y="28"/>
                </a:cxn>
                <a:cxn ang="0">
                  <a:pos x="28" y="0"/>
                </a:cxn>
              </a:cxnLst>
              <a:rect l="0" t="0" r="r" b="b"/>
              <a:pathLst>
                <a:path w="759" h="1186">
                  <a:moveTo>
                    <a:pt x="28" y="0"/>
                  </a:moveTo>
                  <a:cubicBezTo>
                    <a:pt x="731" y="0"/>
                    <a:pt x="731" y="0"/>
                    <a:pt x="731" y="0"/>
                  </a:cubicBezTo>
                  <a:cubicBezTo>
                    <a:pt x="747" y="0"/>
                    <a:pt x="759" y="13"/>
                    <a:pt x="759" y="28"/>
                  </a:cubicBezTo>
                  <a:cubicBezTo>
                    <a:pt x="759" y="1158"/>
                    <a:pt x="759" y="1158"/>
                    <a:pt x="759" y="1158"/>
                  </a:cubicBezTo>
                  <a:cubicBezTo>
                    <a:pt x="759" y="1174"/>
                    <a:pt x="747" y="1186"/>
                    <a:pt x="731" y="1186"/>
                  </a:cubicBezTo>
                  <a:cubicBezTo>
                    <a:pt x="28" y="1186"/>
                    <a:pt x="28" y="1186"/>
                    <a:pt x="28" y="1186"/>
                  </a:cubicBezTo>
                  <a:cubicBezTo>
                    <a:pt x="12" y="1186"/>
                    <a:pt x="0" y="1174"/>
                    <a:pt x="0" y="115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42"/>
            <p:cNvSpPr>
              <a:spLocks/>
            </p:cNvSpPr>
            <p:nvPr/>
          </p:nvSpPr>
          <p:spPr bwMode="auto">
            <a:xfrm>
              <a:off x="3579813" y="1325563"/>
              <a:ext cx="1984375" cy="309245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31" y="0"/>
                </a:cxn>
                <a:cxn ang="0">
                  <a:pos x="760" y="29"/>
                </a:cxn>
                <a:cxn ang="0">
                  <a:pos x="760" y="1158"/>
                </a:cxn>
                <a:cxn ang="0">
                  <a:pos x="731" y="1187"/>
                </a:cxn>
                <a:cxn ang="0">
                  <a:pos x="29" y="1187"/>
                </a:cxn>
                <a:cxn ang="0">
                  <a:pos x="0" y="1158"/>
                </a:cxn>
                <a:cxn ang="0">
                  <a:pos x="0" y="29"/>
                </a:cxn>
                <a:cxn ang="0">
                  <a:pos x="29" y="0"/>
                </a:cxn>
              </a:cxnLst>
              <a:rect l="0" t="0" r="r" b="b"/>
              <a:pathLst>
                <a:path w="760" h="1187">
                  <a:moveTo>
                    <a:pt x="29" y="0"/>
                  </a:moveTo>
                  <a:cubicBezTo>
                    <a:pt x="731" y="0"/>
                    <a:pt x="731" y="0"/>
                    <a:pt x="731" y="0"/>
                  </a:cubicBezTo>
                  <a:cubicBezTo>
                    <a:pt x="747" y="0"/>
                    <a:pt x="760" y="13"/>
                    <a:pt x="760" y="29"/>
                  </a:cubicBezTo>
                  <a:cubicBezTo>
                    <a:pt x="760" y="1158"/>
                    <a:pt x="760" y="1158"/>
                    <a:pt x="760" y="1158"/>
                  </a:cubicBezTo>
                  <a:cubicBezTo>
                    <a:pt x="760" y="1174"/>
                    <a:pt x="747" y="1187"/>
                    <a:pt x="731" y="1187"/>
                  </a:cubicBezTo>
                  <a:cubicBezTo>
                    <a:pt x="29" y="1187"/>
                    <a:pt x="29" y="1187"/>
                    <a:pt x="29" y="1187"/>
                  </a:cubicBezTo>
                  <a:cubicBezTo>
                    <a:pt x="13" y="1187"/>
                    <a:pt x="0" y="1174"/>
                    <a:pt x="0" y="115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43"/>
            <p:cNvSpPr>
              <a:spLocks/>
            </p:cNvSpPr>
            <p:nvPr/>
          </p:nvSpPr>
          <p:spPr bwMode="auto">
            <a:xfrm>
              <a:off x="4324351" y="1171575"/>
              <a:ext cx="508000" cy="698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2" y="0"/>
                </a:cxn>
                <a:cxn ang="0">
                  <a:pos x="195" y="14"/>
                </a:cxn>
                <a:cxn ang="0">
                  <a:pos x="182" y="27"/>
                </a:cxn>
                <a:cxn ang="0">
                  <a:pos x="13" y="27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195" h="27">
                  <a:moveTo>
                    <a:pt x="13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9" y="0"/>
                    <a:pt x="195" y="6"/>
                    <a:pt x="195" y="14"/>
                  </a:cubicBezTo>
                  <a:cubicBezTo>
                    <a:pt x="195" y="21"/>
                    <a:pt x="189" y="27"/>
                    <a:pt x="18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44"/>
            <p:cNvSpPr>
              <a:spLocks/>
            </p:cNvSpPr>
            <p:nvPr/>
          </p:nvSpPr>
          <p:spPr bwMode="auto">
            <a:xfrm>
              <a:off x="4318001" y="1168400"/>
              <a:ext cx="509588" cy="682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2" y="0"/>
                </a:cxn>
                <a:cxn ang="0">
                  <a:pos x="195" y="13"/>
                </a:cxn>
                <a:cxn ang="0">
                  <a:pos x="182" y="26"/>
                </a:cxn>
                <a:cxn ang="0">
                  <a:pos x="13" y="26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195" h="26">
                  <a:moveTo>
                    <a:pt x="13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46"/>
            <p:cNvSpPr>
              <a:spLocks noEditPoints="1"/>
            </p:cNvSpPr>
            <p:nvPr/>
          </p:nvSpPr>
          <p:spPr bwMode="auto">
            <a:xfrm>
              <a:off x="4325938" y="1176338"/>
              <a:ext cx="493713" cy="52388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78" y="2"/>
                </a:cxn>
                <a:cxn ang="0">
                  <a:pos x="97" y="2"/>
                </a:cxn>
                <a:cxn ang="0">
                  <a:pos x="115" y="2"/>
                </a:cxn>
                <a:cxn ang="0">
                  <a:pos x="133" y="2"/>
                </a:cxn>
                <a:cxn ang="0">
                  <a:pos x="151" y="2"/>
                </a:cxn>
                <a:cxn ang="0">
                  <a:pos x="169" y="2"/>
                </a:cxn>
                <a:cxn ang="0">
                  <a:pos x="189" y="12"/>
                </a:cxn>
                <a:cxn ang="0">
                  <a:pos x="181" y="20"/>
                </a:cxn>
                <a:cxn ang="0">
                  <a:pos x="165" y="18"/>
                </a:cxn>
                <a:cxn ang="0">
                  <a:pos x="147" y="18"/>
                </a:cxn>
                <a:cxn ang="0">
                  <a:pos x="129" y="18"/>
                </a:cxn>
                <a:cxn ang="0">
                  <a:pos x="111" y="18"/>
                </a:cxn>
                <a:cxn ang="0">
                  <a:pos x="93" y="18"/>
                </a:cxn>
                <a:cxn ang="0">
                  <a:pos x="74" y="18"/>
                </a:cxn>
                <a:cxn ang="0">
                  <a:pos x="56" y="18"/>
                </a:cxn>
                <a:cxn ang="0">
                  <a:pos x="38" y="18"/>
                </a:cxn>
                <a:cxn ang="0">
                  <a:pos x="2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24" y="11"/>
                </a:cxn>
                <a:cxn ang="0">
                  <a:pos x="35" y="14"/>
                </a:cxn>
                <a:cxn ang="0">
                  <a:pos x="42" y="16"/>
                </a:cxn>
                <a:cxn ang="0">
                  <a:pos x="48" y="14"/>
                </a:cxn>
                <a:cxn ang="0">
                  <a:pos x="60" y="11"/>
                </a:cxn>
                <a:cxn ang="0">
                  <a:pos x="78" y="11"/>
                </a:cxn>
                <a:cxn ang="0">
                  <a:pos x="90" y="14"/>
                </a:cxn>
                <a:cxn ang="0">
                  <a:pos x="97" y="16"/>
                </a:cxn>
                <a:cxn ang="0">
                  <a:pos x="103" y="14"/>
                </a:cxn>
                <a:cxn ang="0">
                  <a:pos x="115" y="11"/>
                </a:cxn>
                <a:cxn ang="0">
                  <a:pos x="133" y="11"/>
                </a:cxn>
                <a:cxn ang="0">
                  <a:pos x="145" y="14"/>
                </a:cxn>
                <a:cxn ang="0">
                  <a:pos x="151" y="16"/>
                </a:cxn>
                <a:cxn ang="0">
                  <a:pos x="158" y="14"/>
                </a:cxn>
                <a:cxn ang="0">
                  <a:pos x="169" y="11"/>
                </a:cxn>
                <a:cxn ang="0">
                  <a:pos x="11" y="4"/>
                </a:cxn>
                <a:cxn ang="0">
                  <a:pos x="22" y="6"/>
                </a:cxn>
                <a:cxn ang="0">
                  <a:pos x="29" y="9"/>
                </a:cxn>
                <a:cxn ang="0">
                  <a:pos x="35" y="6"/>
                </a:cxn>
                <a:cxn ang="0">
                  <a:pos x="47" y="4"/>
                </a:cxn>
                <a:cxn ang="0">
                  <a:pos x="65" y="4"/>
                </a:cxn>
                <a:cxn ang="0">
                  <a:pos x="77" y="6"/>
                </a:cxn>
                <a:cxn ang="0">
                  <a:pos x="83" y="9"/>
                </a:cxn>
                <a:cxn ang="0">
                  <a:pos x="90" y="6"/>
                </a:cxn>
                <a:cxn ang="0">
                  <a:pos x="102" y="4"/>
                </a:cxn>
                <a:cxn ang="0">
                  <a:pos x="120" y="4"/>
                </a:cxn>
                <a:cxn ang="0">
                  <a:pos x="132" y="6"/>
                </a:cxn>
                <a:cxn ang="0">
                  <a:pos x="138" y="9"/>
                </a:cxn>
                <a:cxn ang="0">
                  <a:pos x="145" y="6"/>
                </a:cxn>
                <a:cxn ang="0">
                  <a:pos x="156" y="4"/>
                </a:cxn>
                <a:cxn ang="0">
                  <a:pos x="175" y="4"/>
                </a:cxn>
                <a:cxn ang="0">
                  <a:pos x="186" y="6"/>
                </a:cxn>
              </a:cxnLst>
              <a:rect l="0" t="0" r="r" b="b"/>
              <a:pathLst>
                <a:path w="189" h="20">
                  <a:moveTo>
                    <a:pt x="1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3" y="2"/>
                    <a:pt x="15" y="2"/>
                  </a:cubicBezTo>
                  <a:cubicBezTo>
                    <a:pt x="16" y="2"/>
                    <a:pt x="17" y="1"/>
                    <a:pt x="1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2" y="2"/>
                    <a:pt x="24" y="2"/>
                  </a:cubicBezTo>
                  <a:cubicBezTo>
                    <a:pt x="25" y="2"/>
                    <a:pt x="26" y="1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2"/>
                    <a:pt x="33" y="2"/>
                  </a:cubicBezTo>
                  <a:cubicBezTo>
                    <a:pt x="34" y="2"/>
                    <a:pt x="35" y="1"/>
                    <a:pt x="3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41" y="2"/>
                    <a:pt x="42" y="2"/>
                  </a:cubicBezTo>
                  <a:cubicBezTo>
                    <a:pt x="43" y="2"/>
                    <a:pt x="44" y="1"/>
                    <a:pt x="4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"/>
                    <a:pt x="50" y="2"/>
                    <a:pt x="51" y="2"/>
                  </a:cubicBezTo>
                  <a:cubicBezTo>
                    <a:pt x="52" y="2"/>
                    <a:pt x="54" y="1"/>
                    <a:pt x="5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1"/>
                    <a:pt x="59" y="2"/>
                    <a:pt x="60" y="2"/>
                  </a:cubicBezTo>
                  <a:cubicBezTo>
                    <a:pt x="62" y="2"/>
                    <a:pt x="63" y="1"/>
                    <a:pt x="6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8" y="2"/>
                    <a:pt x="69" y="2"/>
                  </a:cubicBezTo>
                  <a:cubicBezTo>
                    <a:pt x="71" y="2"/>
                    <a:pt x="72" y="1"/>
                    <a:pt x="7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"/>
                    <a:pt x="77" y="2"/>
                    <a:pt x="78" y="2"/>
                  </a:cubicBezTo>
                  <a:cubicBezTo>
                    <a:pt x="80" y="2"/>
                    <a:pt x="81" y="1"/>
                    <a:pt x="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1"/>
                    <a:pt x="86" y="2"/>
                    <a:pt x="87" y="2"/>
                  </a:cubicBezTo>
                  <a:cubicBezTo>
                    <a:pt x="89" y="2"/>
                    <a:pt x="90" y="1"/>
                    <a:pt x="9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"/>
                    <a:pt x="95" y="2"/>
                    <a:pt x="97" y="2"/>
                  </a:cubicBezTo>
                  <a:cubicBezTo>
                    <a:pt x="98" y="2"/>
                    <a:pt x="99" y="1"/>
                    <a:pt x="9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"/>
                    <a:pt x="104" y="2"/>
                    <a:pt x="106" y="2"/>
                  </a:cubicBezTo>
                  <a:cubicBezTo>
                    <a:pt x="107" y="2"/>
                    <a:pt x="108" y="1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2"/>
                    <a:pt x="115" y="2"/>
                  </a:cubicBezTo>
                  <a:cubicBezTo>
                    <a:pt x="116" y="2"/>
                    <a:pt x="117" y="1"/>
                    <a:pt x="11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2" y="2"/>
                    <a:pt x="124" y="2"/>
                  </a:cubicBezTo>
                  <a:cubicBezTo>
                    <a:pt x="125" y="2"/>
                    <a:pt x="126" y="1"/>
                    <a:pt x="12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1"/>
                    <a:pt x="132" y="2"/>
                    <a:pt x="133" y="2"/>
                  </a:cubicBezTo>
                  <a:cubicBezTo>
                    <a:pt x="134" y="2"/>
                    <a:pt x="136" y="1"/>
                    <a:pt x="13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41" y="2"/>
                    <a:pt x="142" y="2"/>
                  </a:cubicBezTo>
                  <a:cubicBezTo>
                    <a:pt x="143" y="2"/>
                    <a:pt x="145" y="1"/>
                    <a:pt x="14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50" y="2"/>
                    <a:pt x="151" y="2"/>
                  </a:cubicBezTo>
                  <a:cubicBezTo>
                    <a:pt x="153" y="2"/>
                    <a:pt x="154" y="1"/>
                    <a:pt x="154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"/>
                    <a:pt x="159" y="2"/>
                    <a:pt x="160" y="2"/>
                  </a:cubicBezTo>
                  <a:cubicBezTo>
                    <a:pt x="162" y="2"/>
                    <a:pt x="163" y="1"/>
                    <a:pt x="16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1"/>
                    <a:pt x="168" y="2"/>
                    <a:pt x="169" y="2"/>
                  </a:cubicBezTo>
                  <a:cubicBezTo>
                    <a:pt x="171" y="2"/>
                    <a:pt x="172" y="1"/>
                    <a:pt x="17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"/>
                    <a:pt x="177" y="2"/>
                    <a:pt x="178" y="2"/>
                  </a:cubicBezTo>
                  <a:cubicBezTo>
                    <a:pt x="180" y="2"/>
                    <a:pt x="181" y="1"/>
                    <a:pt x="181" y="0"/>
                  </a:cubicBezTo>
                  <a:cubicBezTo>
                    <a:pt x="186" y="1"/>
                    <a:pt x="189" y="5"/>
                    <a:pt x="189" y="10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89" y="11"/>
                    <a:pt x="188" y="11"/>
                    <a:pt x="188" y="11"/>
                  </a:cubicBezTo>
                  <a:cubicBezTo>
                    <a:pt x="186" y="11"/>
                    <a:pt x="185" y="12"/>
                    <a:pt x="185" y="14"/>
                  </a:cubicBezTo>
                  <a:cubicBezTo>
                    <a:pt x="185" y="15"/>
                    <a:pt x="186" y="16"/>
                    <a:pt x="187" y="16"/>
                  </a:cubicBezTo>
                  <a:cubicBezTo>
                    <a:pt x="187" y="17"/>
                    <a:pt x="186" y="18"/>
                    <a:pt x="185" y="18"/>
                  </a:cubicBezTo>
                  <a:cubicBezTo>
                    <a:pt x="185" y="18"/>
                    <a:pt x="184" y="18"/>
                    <a:pt x="184" y="18"/>
                  </a:cubicBezTo>
                  <a:cubicBezTo>
                    <a:pt x="182" y="18"/>
                    <a:pt x="181" y="19"/>
                    <a:pt x="181" y="20"/>
                  </a:cubicBezTo>
                  <a:cubicBezTo>
                    <a:pt x="180" y="20"/>
                    <a:pt x="180" y="20"/>
                    <a:pt x="179" y="20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77" y="19"/>
                    <a:pt x="176" y="18"/>
                    <a:pt x="175" y="18"/>
                  </a:cubicBezTo>
                  <a:cubicBezTo>
                    <a:pt x="173" y="18"/>
                    <a:pt x="172" y="19"/>
                    <a:pt x="172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9"/>
                    <a:pt x="167" y="18"/>
                    <a:pt x="165" y="18"/>
                  </a:cubicBezTo>
                  <a:cubicBezTo>
                    <a:pt x="164" y="18"/>
                    <a:pt x="163" y="19"/>
                    <a:pt x="163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19"/>
                    <a:pt x="158" y="18"/>
                    <a:pt x="156" y="18"/>
                  </a:cubicBezTo>
                  <a:cubicBezTo>
                    <a:pt x="155" y="18"/>
                    <a:pt x="154" y="19"/>
                    <a:pt x="154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19"/>
                    <a:pt x="149" y="18"/>
                    <a:pt x="147" y="18"/>
                  </a:cubicBezTo>
                  <a:cubicBezTo>
                    <a:pt x="146" y="18"/>
                    <a:pt x="145" y="19"/>
                    <a:pt x="145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19"/>
                    <a:pt x="140" y="18"/>
                    <a:pt x="138" y="18"/>
                  </a:cubicBezTo>
                  <a:cubicBezTo>
                    <a:pt x="137" y="18"/>
                    <a:pt x="136" y="19"/>
                    <a:pt x="136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19"/>
                    <a:pt x="130" y="18"/>
                    <a:pt x="129" y="18"/>
                  </a:cubicBezTo>
                  <a:cubicBezTo>
                    <a:pt x="128" y="18"/>
                    <a:pt x="126" y="19"/>
                    <a:pt x="126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1" y="18"/>
                    <a:pt x="120" y="18"/>
                  </a:cubicBezTo>
                  <a:cubicBezTo>
                    <a:pt x="118" y="18"/>
                    <a:pt x="117" y="19"/>
                    <a:pt x="11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19"/>
                    <a:pt x="112" y="18"/>
                    <a:pt x="111" y="18"/>
                  </a:cubicBezTo>
                  <a:cubicBezTo>
                    <a:pt x="109" y="18"/>
                    <a:pt x="108" y="19"/>
                    <a:pt x="108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9"/>
                    <a:pt x="103" y="18"/>
                    <a:pt x="102" y="18"/>
                  </a:cubicBezTo>
                  <a:cubicBezTo>
                    <a:pt x="100" y="18"/>
                    <a:pt x="99" y="19"/>
                    <a:pt x="99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19"/>
                    <a:pt x="94" y="18"/>
                    <a:pt x="93" y="18"/>
                  </a:cubicBezTo>
                  <a:cubicBezTo>
                    <a:pt x="91" y="18"/>
                    <a:pt x="90" y="19"/>
                    <a:pt x="90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19"/>
                    <a:pt x="85" y="18"/>
                    <a:pt x="83" y="18"/>
                  </a:cubicBezTo>
                  <a:cubicBezTo>
                    <a:pt x="82" y="18"/>
                    <a:pt x="81" y="19"/>
                    <a:pt x="81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9"/>
                    <a:pt x="76" y="18"/>
                    <a:pt x="74" y="18"/>
                  </a:cubicBezTo>
                  <a:cubicBezTo>
                    <a:pt x="73" y="18"/>
                    <a:pt x="72" y="19"/>
                    <a:pt x="72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7" y="18"/>
                    <a:pt x="65" y="18"/>
                  </a:cubicBezTo>
                  <a:cubicBezTo>
                    <a:pt x="64" y="18"/>
                    <a:pt x="63" y="19"/>
                    <a:pt x="63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9"/>
                    <a:pt x="58" y="18"/>
                    <a:pt x="56" y="18"/>
                  </a:cubicBezTo>
                  <a:cubicBezTo>
                    <a:pt x="55" y="18"/>
                    <a:pt x="54" y="19"/>
                    <a:pt x="54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48" y="18"/>
                    <a:pt x="47" y="18"/>
                  </a:cubicBezTo>
                  <a:cubicBezTo>
                    <a:pt x="46" y="18"/>
                    <a:pt x="44" y="19"/>
                    <a:pt x="44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39" y="18"/>
                    <a:pt x="38" y="18"/>
                  </a:cubicBezTo>
                  <a:cubicBezTo>
                    <a:pt x="37" y="18"/>
                    <a:pt x="35" y="19"/>
                    <a:pt x="35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0" y="18"/>
                    <a:pt x="29" y="18"/>
                  </a:cubicBezTo>
                  <a:cubicBezTo>
                    <a:pt x="27" y="18"/>
                    <a:pt x="26" y="19"/>
                    <a:pt x="26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2" y="18"/>
                    <a:pt x="11" y="18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9"/>
                    <a:pt x="4" y="8"/>
                    <a:pt x="4" y="6"/>
                  </a:cubicBezTo>
                  <a:cubicBezTo>
                    <a:pt x="4" y="5"/>
                    <a:pt x="3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lose/>
                  <a:moveTo>
                    <a:pt x="6" y="11"/>
                  </a:moveTo>
                  <a:cubicBezTo>
                    <a:pt x="7" y="11"/>
                    <a:pt x="8" y="12"/>
                    <a:pt x="8" y="14"/>
                  </a:cubicBezTo>
                  <a:cubicBezTo>
                    <a:pt x="8" y="15"/>
                    <a:pt x="7" y="16"/>
                    <a:pt x="6" y="16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3" y="12"/>
                    <a:pt x="4" y="11"/>
                    <a:pt x="6" y="11"/>
                  </a:cubicBezTo>
                  <a:close/>
                  <a:moveTo>
                    <a:pt x="15" y="11"/>
                  </a:moveTo>
                  <a:cubicBezTo>
                    <a:pt x="16" y="11"/>
                    <a:pt x="17" y="12"/>
                    <a:pt x="17" y="14"/>
                  </a:cubicBezTo>
                  <a:cubicBezTo>
                    <a:pt x="17" y="15"/>
                    <a:pt x="16" y="16"/>
                    <a:pt x="15" y="16"/>
                  </a:cubicBezTo>
                  <a:cubicBezTo>
                    <a:pt x="13" y="16"/>
                    <a:pt x="12" y="15"/>
                    <a:pt x="12" y="14"/>
                  </a:cubicBezTo>
                  <a:cubicBezTo>
                    <a:pt x="12" y="12"/>
                    <a:pt x="13" y="11"/>
                    <a:pt x="15" y="11"/>
                  </a:cubicBezTo>
                  <a:close/>
                  <a:moveTo>
                    <a:pt x="24" y="11"/>
                  </a:moveTo>
                  <a:cubicBezTo>
                    <a:pt x="25" y="11"/>
                    <a:pt x="26" y="12"/>
                    <a:pt x="26" y="14"/>
                  </a:cubicBezTo>
                  <a:cubicBezTo>
                    <a:pt x="26" y="15"/>
                    <a:pt x="25" y="16"/>
                    <a:pt x="24" y="16"/>
                  </a:cubicBezTo>
                  <a:cubicBezTo>
                    <a:pt x="22" y="16"/>
                    <a:pt x="21" y="15"/>
                    <a:pt x="21" y="14"/>
                  </a:cubicBezTo>
                  <a:cubicBezTo>
                    <a:pt x="21" y="12"/>
                    <a:pt x="22" y="11"/>
                    <a:pt x="24" y="11"/>
                  </a:cubicBezTo>
                  <a:close/>
                  <a:moveTo>
                    <a:pt x="33" y="11"/>
                  </a:moveTo>
                  <a:cubicBezTo>
                    <a:pt x="34" y="11"/>
                    <a:pt x="35" y="12"/>
                    <a:pt x="35" y="14"/>
                  </a:cubicBezTo>
                  <a:cubicBezTo>
                    <a:pt x="35" y="15"/>
                    <a:pt x="34" y="16"/>
                    <a:pt x="33" y="16"/>
                  </a:cubicBezTo>
                  <a:cubicBezTo>
                    <a:pt x="31" y="16"/>
                    <a:pt x="30" y="15"/>
                    <a:pt x="30" y="14"/>
                  </a:cubicBezTo>
                  <a:cubicBezTo>
                    <a:pt x="30" y="12"/>
                    <a:pt x="31" y="11"/>
                    <a:pt x="33" y="11"/>
                  </a:cubicBezTo>
                  <a:close/>
                  <a:moveTo>
                    <a:pt x="42" y="11"/>
                  </a:moveTo>
                  <a:cubicBezTo>
                    <a:pt x="43" y="11"/>
                    <a:pt x="44" y="12"/>
                    <a:pt x="44" y="14"/>
                  </a:cubicBezTo>
                  <a:cubicBezTo>
                    <a:pt x="44" y="15"/>
                    <a:pt x="43" y="16"/>
                    <a:pt x="42" y="16"/>
                  </a:cubicBezTo>
                  <a:cubicBezTo>
                    <a:pt x="41" y="16"/>
                    <a:pt x="39" y="15"/>
                    <a:pt x="39" y="14"/>
                  </a:cubicBezTo>
                  <a:cubicBezTo>
                    <a:pt x="39" y="12"/>
                    <a:pt x="41" y="11"/>
                    <a:pt x="42" y="11"/>
                  </a:cubicBezTo>
                  <a:close/>
                  <a:moveTo>
                    <a:pt x="51" y="11"/>
                  </a:moveTo>
                  <a:cubicBezTo>
                    <a:pt x="52" y="11"/>
                    <a:pt x="54" y="12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6"/>
                    <a:pt x="48" y="15"/>
                    <a:pt x="48" y="14"/>
                  </a:cubicBezTo>
                  <a:cubicBezTo>
                    <a:pt x="48" y="12"/>
                    <a:pt x="50" y="11"/>
                    <a:pt x="51" y="11"/>
                  </a:cubicBezTo>
                  <a:close/>
                  <a:moveTo>
                    <a:pt x="60" y="11"/>
                  </a:moveTo>
                  <a:cubicBezTo>
                    <a:pt x="62" y="11"/>
                    <a:pt x="63" y="12"/>
                    <a:pt x="63" y="14"/>
                  </a:cubicBezTo>
                  <a:cubicBezTo>
                    <a:pt x="63" y="15"/>
                    <a:pt x="62" y="16"/>
                    <a:pt x="60" y="16"/>
                  </a:cubicBezTo>
                  <a:cubicBezTo>
                    <a:pt x="59" y="16"/>
                    <a:pt x="58" y="15"/>
                    <a:pt x="58" y="14"/>
                  </a:cubicBezTo>
                  <a:cubicBezTo>
                    <a:pt x="58" y="12"/>
                    <a:pt x="59" y="11"/>
                    <a:pt x="60" y="11"/>
                  </a:cubicBezTo>
                  <a:close/>
                  <a:moveTo>
                    <a:pt x="69" y="11"/>
                  </a:moveTo>
                  <a:cubicBezTo>
                    <a:pt x="71" y="11"/>
                    <a:pt x="72" y="12"/>
                    <a:pt x="72" y="14"/>
                  </a:cubicBezTo>
                  <a:cubicBezTo>
                    <a:pt x="72" y="15"/>
                    <a:pt x="71" y="16"/>
                    <a:pt x="69" y="16"/>
                  </a:cubicBezTo>
                  <a:cubicBezTo>
                    <a:pt x="68" y="16"/>
                    <a:pt x="67" y="15"/>
                    <a:pt x="67" y="14"/>
                  </a:cubicBezTo>
                  <a:cubicBezTo>
                    <a:pt x="67" y="12"/>
                    <a:pt x="68" y="11"/>
                    <a:pt x="69" y="11"/>
                  </a:cubicBezTo>
                  <a:close/>
                  <a:moveTo>
                    <a:pt x="78" y="11"/>
                  </a:moveTo>
                  <a:cubicBezTo>
                    <a:pt x="80" y="11"/>
                    <a:pt x="81" y="12"/>
                    <a:pt x="81" y="14"/>
                  </a:cubicBezTo>
                  <a:cubicBezTo>
                    <a:pt x="81" y="15"/>
                    <a:pt x="80" y="16"/>
                    <a:pt x="78" y="16"/>
                  </a:cubicBezTo>
                  <a:cubicBezTo>
                    <a:pt x="77" y="16"/>
                    <a:pt x="76" y="15"/>
                    <a:pt x="76" y="14"/>
                  </a:cubicBezTo>
                  <a:cubicBezTo>
                    <a:pt x="76" y="12"/>
                    <a:pt x="77" y="11"/>
                    <a:pt x="78" y="11"/>
                  </a:cubicBezTo>
                  <a:close/>
                  <a:moveTo>
                    <a:pt x="87" y="11"/>
                  </a:moveTo>
                  <a:cubicBezTo>
                    <a:pt x="89" y="11"/>
                    <a:pt x="90" y="12"/>
                    <a:pt x="90" y="14"/>
                  </a:cubicBezTo>
                  <a:cubicBezTo>
                    <a:pt x="90" y="15"/>
                    <a:pt x="89" y="16"/>
                    <a:pt x="87" y="16"/>
                  </a:cubicBezTo>
                  <a:cubicBezTo>
                    <a:pt x="86" y="16"/>
                    <a:pt x="85" y="15"/>
                    <a:pt x="85" y="14"/>
                  </a:cubicBezTo>
                  <a:cubicBezTo>
                    <a:pt x="85" y="12"/>
                    <a:pt x="86" y="11"/>
                    <a:pt x="87" y="11"/>
                  </a:cubicBezTo>
                  <a:close/>
                  <a:moveTo>
                    <a:pt x="97" y="11"/>
                  </a:moveTo>
                  <a:cubicBezTo>
                    <a:pt x="98" y="11"/>
                    <a:pt x="99" y="12"/>
                    <a:pt x="99" y="14"/>
                  </a:cubicBezTo>
                  <a:cubicBezTo>
                    <a:pt x="99" y="15"/>
                    <a:pt x="98" y="16"/>
                    <a:pt x="97" y="16"/>
                  </a:cubicBezTo>
                  <a:cubicBezTo>
                    <a:pt x="95" y="16"/>
                    <a:pt x="94" y="15"/>
                    <a:pt x="94" y="14"/>
                  </a:cubicBezTo>
                  <a:cubicBezTo>
                    <a:pt x="94" y="12"/>
                    <a:pt x="95" y="11"/>
                    <a:pt x="97" y="11"/>
                  </a:cubicBezTo>
                  <a:close/>
                  <a:moveTo>
                    <a:pt x="106" y="11"/>
                  </a:moveTo>
                  <a:cubicBezTo>
                    <a:pt x="107" y="11"/>
                    <a:pt x="108" y="12"/>
                    <a:pt x="108" y="14"/>
                  </a:cubicBezTo>
                  <a:cubicBezTo>
                    <a:pt x="108" y="15"/>
                    <a:pt x="107" y="16"/>
                    <a:pt x="106" y="16"/>
                  </a:cubicBezTo>
                  <a:cubicBezTo>
                    <a:pt x="104" y="16"/>
                    <a:pt x="103" y="15"/>
                    <a:pt x="103" y="14"/>
                  </a:cubicBezTo>
                  <a:cubicBezTo>
                    <a:pt x="103" y="12"/>
                    <a:pt x="104" y="11"/>
                    <a:pt x="106" y="11"/>
                  </a:cubicBezTo>
                  <a:close/>
                  <a:moveTo>
                    <a:pt x="115" y="11"/>
                  </a:moveTo>
                  <a:cubicBezTo>
                    <a:pt x="116" y="11"/>
                    <a:pt x="117" y="12"/>
                    <a:pt x="117" y="14"/>
                  </a:cubicBezTo>
                  <a:cubicBezTo>
                    <a:pt x="117" y="15"/>
                    <a:pt x="116" y="16"/>
                    <a:pt x="115" y="16"/>
                  </a:cubicBezTo>
                  <a:cubicBezTo>
                    <a:pt x="113" y="16"/>
                    <a:pt x="112" y="15"/>
                    <a:pt x="112" y="14"/>
                  </a:cubicBezTo>
                  <a:cubicBezTo>
                    <a:pt x="112" y="12"/>
                    <a:pt x="113" y="11"/>
                    <a:pt x="115" y="11"/>
                  </a:cubicBezTo>
                  <a:close/>
                  <a:moveTo>
                    <a:pt x="124" y="11"/>
                  </a:moveTo>
                  <a:cubicBezTo>
                    <a:pt x="125" y="11"/>
                    <a:pt x="126" y="12"/>
                    <a:pt x="126" y="14"/>
                  </a:cubicBezTo>
                  <a:cubicBezTo>
                    <a:pt x="126" y="15"/>
                    <a:pt x="125" y="16"/>
                    <a:pt x="124" y="16"/>
                  </a:cubicBezTo>
                  <a:cubicBezTo>
                    <a:pt x="122" y="16"/>
                    <a:pt x="121" y="15"/>
                    <a:pt x="121" y="14"/>
                  </a:cubicBezTo>
                  <a:cubicBezTo>
                    <a:pt x="121" y="12"/>
                    <a:pt x="122" y="11"/>
                    <a:pt x="124" y="11"/>
                  </a:cubicBezTo>
                  <a:close/>
                  <a:moveTo>
                    <a:pt x="133" y="11"/>
                  </a:moveTo>
                  <a:cubicBezTo>
                    <a:pt x="134" y="11"/>
                    <a:pt x="136" y="12"/>
                    <a:pt x="136" y="14"/>
                  </a:cubicBezTo>
                  <a:cubicBezTo>
                    <a:pt x="136" y="15"/>
                    <a:pt x="134" y="16"/>
                    <a:pt x="133" y="16"/>
                  </a:cubicBezTo>
                  <a:cubicBezTo>
                    <a:pt x="132" y="16"/>
                    <a:pt x="130" y="15"/>
                    <a:pt x="130" y="14"/>
                  </a:cubicBezTo>
                  <a:cubicBezTo>
                    <a:pt x="130" y="12"/>
                    <a:pt x="132" y="11"/>
                    <a:pt x="133" y="11"/>
                  </a:cubicBezTo>
                  <a:close/>
                  <a:moveTo>
                    <a:pt x="142" y="11"/>
                  </a:moveTo>
                  <a:cubicBezTo>
                    <a:pt x="143" y="11"/>
                    <a:pt x="145" y="12"/>
                    <a:pt x="145" y="14"/>
                  </a:cubicBezTo>
                  <a:cubicBezTo>
                    <a:pt x="145" y="15"/>
                    <a:pt x="143" y="16"/>
                    <a:pt x="142" y="16"/>
                  </a:cubicBezTo>
                  <a:cubicBezTo>
                    <a:pt x="141" y="16"/>
                    <a:pt x="139" y="15"/>
                    <a:pt x="139" y="14"/>
                  </a:cubicBezTo>
                  <a:cubicBezTo>
                    <a:pt x="139" y="12"/>
                    <a:pt x="141" y="11"/>
                    <a:pt x="142" y="11"/>
                  </a:cubicBezTo>
                  <a:close/>
                  <a:moveTo>
                    <a:pt x="151" y="11"/>
                  </a:moveTo>
                  <a:cubicBezTo>
                    <a:pt x="153" y="11"/>
                    <a:pt x="154" y="12"/>
                    <a:pt x="154" y="14"/>
                  </a:cubicBezTo>
                  <a:cubicBezTo>
                    <a:pt x="154" y="15"/>
                    <a:pt x="153" y="16"/>
                    <a:pt x="151" y="16"/>
                  </a:cubicBezTo>
                  <a:cubicBezTo>
                    <a:pt x="150" y="16"/>
                    <a:pt x="149" y="15"/>
                    <a:pt x="149" y="14"/>
                  </a:cubicBezTo>
                  <a:cubicBezTo>
                    <a:pt x="149" y="12"/>
                    <a:pt x="150" y="11"/>
                    <a:pt x="151" y="11"/>
                  </a:cubicBezTo>
                  <a:close/>
                  <a:moveTo>
                    <a:pt x="160" y="11"/>
                  </a:moveTo>
                  <a:cubicBezTo>
                    <a:pt x="162" y="11"/>
                    <a:pt x="163" y="12"/>
                    <a:pt x="163" y="14"/>
                  </a:cubicBezTo>
                  <a:cubicBezTo>
                    <a:pt x="163" y="15"/>
                    <a:pt x="162" y="16"/>
                    <a:pt x="160" y="16"/>
                  </a:cubicBezTo>
                  <a:cubicBezTo>
                    <a:pt x="159" y="16"/>
                    <a:pt x="158" y="15"/>
                    <a:pt x="158" y="14"/>
                  </a:cubicBezTo>
                  <a:cubicBezTo>
                    <a:pt x="158" y="12"/>
                    <a:pt x="159" y="11"/>
                    <a:pt x="160" y="11"/>
                  </a:cubicBezTo>
                  <a:close/>
                  <a:moveTo>
                    <a:pt x="169" y="11"/>
                  </a:moveTo>
                  <a:cubicBezTo>
                    <a:pt x="171" y="11"/>
                    <a:pt x="172" y="12"/>
                    <a:pt x="172" y="14"/>
                  </a:cubicBezTo>
                  <a:cubicBezTo>
                    <a:pt x="172" y="15"/>
                    <a:pt x="171" y="16"/>
                    <a:pt x="169" y="16"/>
                  </a:cubicBezTo>
                  <a:cubicBezTo>
                    <a:pt x="168" y="16"/>
                    <a:pt x="167" y="15"/>
                    <a:pt x="167" y="14"/>
                  </a:cubicBezTo>
                  <a:cubicBezTo>
                    <a:pt x="167" y="12"/>
                    <a:pt x="168" y="11"/>
                    <a:pt x="169" y="11"/>
                  </a:cubicBezTo>
                  <a:close/>
                  <a:moveTo>
                    <a:pt x="178" y="11"/>
                  </a:moveTo>
                  <a:cubicBezTo>
                    <a:pt x="180" y="11"/>
                    <a:pt x="181" y="12"/>
                    <a:pt x="181" y="14"/>
                  </a:cubicBezTo>
                  <a:cubicBezTo>
                    <a:pt x="181" y="15"/>
                    <a:pt x="180" y="16"/>
                    <a:pt x="178" y="16"/>
                  </a:cubicBezTo>
                  <a:cubicBezTo>
                    <a:pt x="177" y="16"/>
                    <a:pt x="176" y="15"/>
                    <a:pt x="176" y="14"/>
                  </a:cubicBezTo>
                  <a:cubicBezTo>
                    <a:pt x="176" y="12"/>
                    <a:pt x="177" y="11"/>
                    <a:pt x="178" y="11"/>
                  </a:cubicBezTo>
                  <a:close/>
                  <a:moveTo>
                    <a:pt x="11" y="4"/>
                  </a:moveTo>
                  <a:cubicBezTo>
                    <a:pt x="12" y="4"/>
                    <a:pt x="13" y="5"/>
                    <a:pt x="13" y="6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9" y="9"/>
                    <a:pt x="8" y="8"/>
                    <a:pt x="8" y="6"/>
                  </a:cubicBezTo>
                  <a:cubicBezTo>
                    <a:pt x="8" y="5"/>
                    <a:pt x="9" y="4"/>
                    <a:pt x="11" y="4"/>
                  </a:cubicBezTo>
                  <a:close/>
                  <a:moveTo>
                    <a:pt x="20" y="4"/>
                  </a:moveTo>
                  <a:cubicBezTo>
                    <a:pt x="21" y="4"/>
                    <a:pt x="22" y="5"/>
                    <a:pt x="22" y="6"/>
                  </a:cubicBezTo>
                  <a:cubicBezTo>
                    <a:pt x="22" y="8"/>
                    <a:pt x="21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8" y="4"/>
                    <a:pt x="20" y="4"/>
                  </a:cubicBezTo>
                  <a:close/>
                  <a:moveTo>
                    <a:pt x="29" y="4"/>
                  </a:moveTo>
                  <a:cubicBezTo>
                    <a:pt x="30" y="4"/>
                    <a:pt x="31" y="5"/>
                    <a:pt x="31" y="6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7" y="9"/>
                    <a:pt x="26" y="8"/>
                    <a:pt x="26" y="6"/>
                  </a:cubicBezTo>
                  <a:cubicBezTo>
                    <a:pt x="26" y="5"/>
                    <a:pt x="27" y="4"/>
                    <a:pt x="29" y="4"/>
                  </a:cubicBezTo>
                  <a:close/>
                  <a:moveTo>
                    <a:pt x="38" y="4"/>
                  </a:moveTo>
                  <a:cubicBezTo>
                    <a:pt x="39" y="4"/>
                    <a:pt x="41" y="5"/>
                    <a:pt x="41" y="6"/>
                  </a:cubicBezTo>
                  <a:cubicBezTo>
                    <a:pt x="41" y="8"/>
                    <a:pt x="39" y="9"/>
                    <a:pt x="38" y="9"/>
                  </a:cubicBezTo>
                  <a:cubicBezTo>
                    <a:pt x="37" y="9"/>
                    <a:pt x="35" y="8"/>
                    <a:pt x="35" y="6"/>
                  </a:cubicBezTo>
                  <a:cubicBezTo>
                    <a:pt x="35" y="5"/>
                    <a:pt x="37" y="4"/>
                    <a:pt x="38" y="4"/>
                  </a:cubicBezTo>
                  <a:close/>
                  <a:moveTo>
                    <a:pt x="47" y="4"/>
                  </a:moveTo>
                  <a:cubicBezTo>
                    <a:pt x="48" y="4"/>
                    <a:pt x="50" y="5"/>
                    <a:pt x="50" y="6"/>
                  </a:cubicBezTo>
                  <a:cubicBezTo>
                    <a:pt x="50" y="8"/>
                    <a:pt x="48" y="9"/>
                    <a:pt x="47" y="9"/>
                  </a:cubicBezTo>
                  <a:cubicBezTo>
                    <a:pt x="46" y="9"/>
                    <a:pt x="44" y="8"/>
                    <a:pt x="44" y="6"/>
                  </a:cubicBezTo>
                  <a:cubicBezTo>
                    <a:pt x="44" y="5"/>
                    <a:pt x="46" y="4"/>
                    <a:pt x="47" y="4"/>
                  </a:cubicBezTo>
                  <a:close/>
                  <a:moveTo>
                    <a:pt x="56" y="4"/>
                  </a:moveTo>
                  <a:cubicBezTo>
                    <a:pt x="58" y="4"/>
                    <a:pt x="59" y="5"/>
                    <a:pt x="59" y="6"/>
                  </a:cubicBezTo>
                  <a:cubicBezTo>
                    <a:pt x="59" y="8"/>
                    <a:pt x="58" y="9"/>
                    <a:pt x="56" y="9"/>
                  </a:cubicBezTo>
                  <a:cubicBezTo>
                    <a:pt x="55" y="9"/>
                    <a:pt x="54" y="8"/>
                    <a:pt x="54" y="6"/>
                  </a:cubicBezTo>
                  <a:cubicBezTo>
                    <a:pt x="54" y="5"/>
                    <a:pt x="55" y="4"/>
                    <a:pt x="56" y="4"/>
                  </a:cubicBezTo>
                  <a:close/>
                  <a:moveTo>
                    <a:pt x="65" y="4"/>
                  </a:moveTo>
                  <a:cubicBezTo>
                    <a:pt x="67" y="4"/>
                    <a:pt x="68" y="5"/>
                    <a:pt x="68" y="6"/>
                  </a:cubicBezTo>
                  <a:cubicBezTo>
                    <a:pt x="68" y="8"/>
                    <a:pt x="67" y="9"/>
                    <a:pt x="65" y="9"/>
                  </a:cubicBezTo>
                  <a:cubicBezTo>
                    <a:pt x="64" y="9"/>
                    <a:pt x="63" y="8"/>
                    <a:pt x="63" y="6"/>
                  </a:cubicBezTo>
                  <a:cubicBezTo>
                    <a:pt x="63" y="5"/>
                    <a:pt x="64" y="4"/>
                    <a:pt x="65" y="4"/>
                  </a:cubicBezTo>
                  <a:close/>
                  <a:moveTo>
                    <a:pt x="74" y="4"/>
                  </a:moveTo>
                  <a:cubicBezTo>
                    <a:pt x="76" y="4"/>
                    <a:pt x="77" y="5"/>
                    <a:pt x="77" y="6"/>
                  </a:cubicBezTo>
                  <a:cubicBezTo>
                    <a:pt x="77" y="8"/>
                    <a:pt x="76" y="9"/>
                    <a:pt x="74" y="9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2" y="5"/>
                    <a:pt x="73" y="4"/>
                    <a:pt x="74" y="4"/>
                  </a:cubicBezTo>
                  <a:close/>
                  <a:moveTo>
                    <a:pt x="83" y="4"/>
                  </a:moveTo>
                  <a:cubicBezTo>
                    <a:pt x="85" y="4"/>
                    <a:pt x="86" y="5"/>
                    <a:pt x="86" y="6"/>
                  </a:cubicBezTo>
                  <a:cubicBezTo>
                    <a:pt x="86" y="8"/>
                    <a:pt x="85" y="9"/>
                    <a:pt x="83" y="9"/>
                  </a:cubicBezTo>
                  <a:cubicBezTo>
                    <a:pt x="82" y="9"/>
                    <a:pt x="81" y="8"/>
                    <a:pt x="81" y="6"/>
                  </a:cubicBezTo>
                  <a:cubicBezTo>
                    <a:pt x="81" y="5"/>
                    <a:pt x="82" y="4"/>
                    <a:pt x="83" y="4"/>
                  </a:cubicBezTo>
                  <a:close/>
                  <a:moveTo>
                    <a:pt x="93" y="4"/>
                  </a:moveTo>
                  <a:cubicBezTo>
                    <a:pt x="94" y="4"/>
                    <a:pt x="95" y="5"/>
                    <a:pt x="95" y="6"/>
                  </a:cubicBezTo>
                  <a:cubicBezTo>
                    <a:pt x="95" y="8"/>
                    <a:pt x="94" y="9"/>
                    <a:pt x="93" y="9"/>
                  </a:cubicBezTo>
                  <a:cubicBezTo>
                    <a:pt x="91" y="9"/>
                    <a:pt x="90" y="8"/>
                    <a:pt x="90" y="6"/>
                  </a:cubicBezTo>
                  <a:cubicBezTo>
                    <a:pt x="90" y="5"/>
                    <a:pt x="91" y="4"/>
                    <a:pt x="93" y="4"/>
                  </a:cubicBezTo>
                  <a:close/>
                  <a:moveTo>
                    <a:pt x="102" y="4"/>
                  </a:moveTo>
                  <a:cubicBezTo>
                    <a:pt x="103" y="4"/>
                    <a:pt x="104" y="5"/>
                    <a:pt x="104" y="6"/>
                  </a:cubicBezTo>
                  <a:cubicBezTo>
                    <a:pt x="104" y="8"/>
                    <a:pt x="103" y="9"/>
                    <a:pt x="102" y="9"/>
                  </a:cubicBezTo>
                  <a:cubicBezTo>
                    <a:pt x="100" y="9"/>
                    <a:pt x="99" y="8"/>
                    <a:pt x="99" y="6"/>
                  </a:cubicBezTo>
                  <a:cubicBezTo>
                    <a:pt x="99" y="5"/>
                    <a:pt x="100" y="4"/>
                    <a:pt x="102" y="4"/>
                  </a:cubicBezTo>
                  <a:close/>
                  <a:moveTo>
                    <a:pt x="111" y="4"/>
                  </a:moveTo>
                  <a:cubicBezTo>
                    <a:pt x="112" y="4"/>
                    <a:pt x="113" y="5"/>
                    <a:pt x="113" y="6"/>
                  </a:cubicBezTo>
                  <a:cubicBezTo>
                    <a:pt x="113" y="8"/>
                    <a:pt x="112" y="9"/>
                    <a:pt x="111" y="9"/>
                  </a:cubicBezTo>
                  <a:cubicBezTo>
                    <a:pt x="109" y="9"/>
                    <a:pt x="108" y="8"/>
                    <a:pt x="108" y="6"/>
                  </a:cubicBezTo>
                  <a:cubicBezTo>
                    <a:pt x="108" y="5"/>
                    <a:pt x="109" y="4"/>
                    <a:pt x="111" y="4"/>
                  </a:cubicBezTo>
                  <a:close/>
                  <a:moveTo>
                    <a:pt x="120" y="4"/>
                  </a:moveTo>
                  <a:cubicBezTo>
                    <a:pt x="121" y="4"/>
                    <a:pt x="122" y="5"/>
                    <a:pt x="122" y="6"/>
                  </a:cubicBezTo>
                  <a:cubicBezTo>
                    <a:pt x="122" y="8"/>
                    <a:pt x="121" y="9"/>
                    <a:pt x="120" y="9"/>
                  </a:cubicBezTo>
                  <a:cubicBezTo>
                    <a:pt x="118" y="9"/>
                    <a:pt x="117" y="8"/>
                    <a:pt x="117" y="6"/>
                  </a:cubicBezTo>
                  <a:cubicBezTo>
                    <a:pt x="117" y="5"/>
                    <a:pt x="118" y="4"/>
                    <a:pt x="120" y="4"/>
                  </a:cubicBezTo>
                  <a:close/>
                  <a:moveTo>
                    <a:pt x="129" y="4"/>
                  </a:moveTo>
                  <a:cubicBezTo>
                    <a:pt x="130" y="4"/>
                    <a:pt x="132" y="5"/>
                    <a:pt x="132" y="6"/>
                  </a:cubicBezTo>
                  <a:cubicBezTo>
                    <a:pt x="132" y="8"/>
                    <a:pt x="130" y="9"/>
                    <a:pt x="129" y="9"/>
                  </a:cubicBezTo>
                  <a:cubicBezTo>
                    <a:pt x="128" y="9"/>
                    <a:pt x="126" y="8"/>
                    <a:pt x="126" y="6"/>
                  </a:cubicBezTo>
                  <a:cubicBezTo>
                    <a:pt x="126" y="5"/>
                    <a:pt x="128" y="4"/>
                    <a:pt x="129" y="4"/>
                  </a:cubicBezTo>
                  <a:close/>
                  <a:moveTo>
                    <a:pt x="138" y="4"/>
                  </a:moveTo>
                  <a:cubicBezTo>
                    <a:pt x="140" y="4"/>
                    <a:pt x="141" y="5"/>
                    <a:pt x="141" y="6"/>
                  </a:cubicBezTo>
                  <a:cubicBezTo>
                    <a:pt x="141" y="8"/>
                    <a:pt x="140" y="9"/>
                    <a:pt x="138" y="9"/>
                  </a:cubicBezTo>
                  <a:cubicBezTo>
                    <a:pt x="137" y="9"/>
                    <a:pt x="136" y="8"/>
                    <a:pt x="136" y="6"/>
                  </a:cubicBezTo>
                  <a:cubicBezTo>
                    <a:pt x="136" y="5"/>
                    <a:pt x="137" y="4"/>
                    <a:pt x="138" y="4"/>
                  </a:cubicBezTo>
                  <a:close/>
                  <a:moveTo>
                    <a:pt x="147" y="4"/>
                  </a:moveTo>
                  <a:cubicBezTo>
                    <a:pt x="149" y="4"/>
                    <a:pt x="150" y="5"/>
                    <a:pt x="150" y="6"/>
                  </a:cubicBezTo>
                  <a:cubicBezTo>
                    <a:pt x="150" y="8"/>
                    <a:pt x="149" y="9"/>
                    <a:pt x="147" y="9"/>
                  </a:cubicBezTo>
                  <a:cubicBezTo>
                    <a:pt x="146" y="9"/>
                    <a:pt x="145" y="8"/>
                    <a:pt x="145" y="6"/>
                  </a:cubicBezTo>
                  <a:cubicBezTo>
                    <a:pt x="145" y="5"/>
                    <a:pt x="146" y="4"/>
                    <a:pt x="147" y="4"/>
                  </a:cubicBezTo>
                  <a:close/>
                  <a:moveTo>
                    <a:pt x="156" y="4"/>
                  </a:moveTo>
                  <a:cubicBezTo>
                    <a:pt x="158" y="4"/>
                    <a:pt x="159" y="5"/>
                    <a:pt x="159" y="6"/>
                  </a:cubicBezTo>
                  <a:cubicBezTo>
                    <a:pt x="159" y="8"/>
                    <a:pt x="158" y="9"/>
                    <a:pt x="156" y="9"/>
                  </a:cubicBezTo>
                  <a:cubicBezTo>
                    <a:pt x="155" y="9"/>
                    <a:pt x="154" y="8"/>
                    <a:pt x="154" y="6"/>
                  </a:cubicBezTo>
                  <a:cubicBezTo>
                    <a:pt x="154" y="5"/>
                    <a:pt x="155" y="4"/>
                    <a:pt x="156" y="4"/>
                  </a:cubicBezTo>
                  <a:close/>
                  <a:moveTo>
                    <a:pt x="165" y="4"/>
                  </a:moveTo>
                  <a:cubicBezTo>
                    <a:pt x="167" y="4"/>
                    <a:pt x="168" y="5"/>
                    <a:pt x="168" y="6"/>
                  </a:cubicBezTo>
                  <a:cubicBezTo>
                    <a:pt x="168" y="8"/>
                    <a:pt x="167" y="9"/>
                    <a:pt x="165" y="9"/>
                  </a:cubicBezTo>
                  <a:cubicBezTo>
                    <a:pt x="164" y="9"/>
                    <a:pt x="163" y="8"/>
                    <a:pt x="163" y="6"/>
                  </a:cubicBezTo>
                  <a:cubicBezTo>
                    <a:pt x="163" y="5"/>
                    <a:pt x="164" y="4"/>
                    <a:pt x="165" y="4"/>
                  </a:cubicBezTo>
                  <a:close/>
                  <a:moveTo>
                    <a:pt x="175" y="4"/>
                  </a:moveTo>
                  <a:cubicBezTo>
                    <a:pt x="176" y="4"/>
                    <a:pt x="177" y="5"/>
                    <a:pt x="177" y="6"/>
                  </a:cubicBezTo>
                  <a:cubicBezTo>
                    <a:pt x="177" y="8"/>
                    <a:pt x="176" y="9"/>
                    <a:pt x="175" y="9"/>
                  </a:cubicBezTo>
                  <a:cubicBezTo>
                    <a:pt x="173" y="9"/>
                    <a:pt x="172" y="8"/>
                    <a:pt x="172" y="6"/>
                  </a:cubicBezTo>
                  <a:cubicBezTo>
                    <a:pt x="172" y="5"/>
                    <a:pt x="173" y="4"/>
                    <a:pt x="175" y="4"/>
                  </a:cubicBezTo>
                  <a:close/>
                  <a:moveTo>
                    <a:pt x="184" y="4"/>
                  </a:moveTo>
                  <a:cubicBezTo>
                    <a:pt x="185" y="4"/>
                    <a:pt x="186" y="5"/>
                    <a:pt x="186" y="6"/>
                  </a:cubicBezTo>
                  <a:cubicBezTo>
                    <a:pt x="186" y="8"/>
                    <a:pt x="185" y="9"/>
                    <a:pt x="184" y="9"/>
                  </a:cubicBezTo>
                  <a:cubicBezTo>
                    <a:pt x="182" y="9"/>
                    <a:pt x="181" y="8"/>
                    <a:pt x="181" y="6"/>
                  </a:cubicBezTo>
                  <a:cubicBezTo>
                    <a:pt x="181" y="5"/>
                    <a:pt x="182" y="4"/>
                    <a:pt x="184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48"/>
            <p:cNvSpPr>
              <a:spLocks noEditPoints="1"/>
            </p:cNvSpPr>
            <p:nvPr/>
          </p:nvSpPr>
          <p:spPr bwMode="auto">
            <a:xfrm>
              <a:off x="5292726" y="1131888"/>
              <a:ext cx="125413" cy="1238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1" y="7"/>
                </a:cxn>
                <a:cxn ang="0">
                  <a:pos x="48" y="24"/>
                </a:cxn>
                <a:cxn ang="0">
                  <a:pos x="41" y="41"/>
                </a:cxn>
                <a:cxn ang="0">
                  <a:pos x="24" y="47"/>
                </a:cxn>
                <a:cxn ang="0">
                  <a:pos x="7" y="41"/>
                </a:cxn>
                <a:cxn ang="0">
                  <a:pos x="0" y="24"/>
                </a:cxn>
                <a:cxn ang="0">
                  <a:pos x="7" y="7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24" y="1"/>
                </a:cxn>
                <a:cxn ang="0">
                  <a:pos x="8" y="8"/>
                </a:cxn>
                <a:cxn ang="0">
                  <a:pos x="2" y="24"/>
                </a:cxn>
                <a:cxn ang="0">
                  <a:pos x="8" y="40"/>
                </a:cxn>
                <a:cxn ang="0">
                  <a:pos x="24" y="46"/>
                </a:cxn>
                <a:cxn ang="0">
                  <a:pos x="40" y="40"/>
                </a:cxn>
                <a:cxn ang="0">
                  <a:pos x="46" y="24"/>
                </a:cxn>
                <a:cxn ang="0">
                  <a:pos x="40" y="8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30" y="0"/>
                    <a:pt x="36" y="3"/>
                    <a:pt x="41" y="7"/>
                  </a:cubicBezTo>
                  <a:cubicBezTo>
                    <a:pt x="45" y="11"/>
                    <a:pt x="48" y="17"/>
                    <a:pt x="48" y="24"/>
                  </a:cubicBezTo>
                  <a:cubicBezTo>
                    <a:pt x="48" y="30"/>
                    <a:pt x="45" y="36"/>
                    <a:pt x="41" y="41"/>
                  </a:cubicBezTo>
                  <a:cubicBezTo>
                    <a:pt x="36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1"/>
                  </a:cubicBezTo>
                  <a:cubicBezTo>
                    <a:pt x="3" y="36"/>
                    <a:pt x="0" y="30"/>
                    <a:pt x="0" y="24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lose/>
                  <a:moveTo>
                    <a:pt x="40" y="8"/>
                  </a:moveTo>
                  <a:cubicBezTo>
                    <a:pt x="36" y="4"/>
                    <a:pt x="30" y="1"/>
                    <a:pt x="24" y="1"/>
                  </a:cubicBezTo>
                  <a:cubicBezTo>
                    <a:pt x="18" y="1"/>
                    <a:pt x="12" y="4"/>
                    <a:pt x="8" y="8"/>
                  </a:cubicBezTo>
                  <a:cubicBezTo>
                    <a:pt x="4" y="12"/>
                    <a:pt x="2" y="18"/>
                    <a:pt x="2" y="24"/>
                  </a:cubicBezTo>
                  <a:cubicBezTo>
                    <a:pt x="2" y="30"/>
                    <a:pt x="4" y="36"/>
                    <a:pt x="8" y="40"/>
                  </a:cubicBezTo>
                  <a:cubicBezTo>
                    <a:pt x="12" y="44"/>
                    <a:pt x="18" y="46"/>
                    <a:pt x="24" y="46"/>
                  </a:cubicBezTo>
                  <a:cubicBezTo>
                    <a:pt x="30" y="46"/>
                    <a:pt x="36" y="44"/>
                    <a:pt x="40" y="40"/>
                  </a:cubicBezTo>
                  <a:cubicBezTo>
                    <a:pt x="44" y="36"/>
                    <a:pt x="46" y="30"/>
                    <a:pt x="46" y="24"/>
                  </a:cubicBezTo>
                  <a:cubicBezTo>
                    <a:pt x="46" y="18"/>
                    <a:pt x="44" y="12"/>
                    <a:pt x="40" y="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549"/>
            <p:cNvSpPr>
              <a:spLocks noChangeArrowheads="1"/>
            </p:cNvSpPr>
            <p:nvPr/>
          </p:nvSpPr>
          <p:spPr bwMode="auto">
            <a:xfrm>
              <a:off x="5341938" y="1182688"/>
              <a:ext cx="26988" cy="254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50"/>
            <p:cNvSpPr>
              <a:spLocks noEditPoints="1"/>
            </p:cNvSpPr>
            <p:nvPr/>
          </p:nvSpPr>
          <p:spPr bwMode="auto">
            <a:xfrm>
              <a:off x="5340351" y="1179513"/>
              <a:ext cx="30163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0" y="6"/>
                </a:cxn>
                <a:cxn ang="0">
                  <a:pos x="9" y="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8" y="0"/>
                    <a:pt x="9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7"/>
                    <a:pt x="11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lose/>
                  <a:moveTo>
                    <a:pt x="6" y="2"/>
                  </a:move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4"/>
                    <a:pt x="9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4421188" y="4519613"/>
              <a:ext cx="301625" cy="2190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9" y="0"/>
                </a:cxn>
                <a:cxn ang="0">
                  <a:pos x="5" y="5"/>
                </a:cxn>
                <a:cxn ang="0">
                  <a:pos x="0" y="19"/>
                </a:cxn>
                <a:cxn ang="0">
                  <a:pos x="0" y="65"/>
                </a:cxn>
                <a:cxn ang="0">
                  <a:pos x="5" y="78"/>
                </a:cxn>
                <a:cxn ang="0">
                  <a:pos x="19" y="84"/>
                </a:cxn>
                <a:cxn ang="0">
                  <a:pos x="97" y="84"/>
                </a:cxn>
                <a:cxn ang="0">
                  <a:pos x="110" y="78"/>
                </a:cxn>
                <a:cxn ang="0">
                  <a:pos x="116" y="65"/>
                </a:cxn>
                <a:cxn ang="0">
                  <a:pos x="116" y="19"/>
                </a:cxn>
                <a:cxn ang="0">
                  <a:pos x="110" y="5"/>
                </a:cxn>
                <a:cxn ang="0">
                  <a:pos x="97" y="0"/>
                </a:cxn>
              </a:cxnLst>
              <a:rect l="0" t="0" r="r" b="b"/>
              <a:pathLst>
                <a:path w="116" h="84">
                  <a:moveTo>
                    <a:pt x="9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3"/>
                    <a:pt x="0" y="1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0"/>
                    <a:pt x="2" y="75"/>
                    <a:pt x="5" y="78"/>
                  </a:cubicBezTo>
                  <a:cubicBezTo>
                    <a:pt x="9" y="82"/>
                    <a:pt x="14" y="84"/>
                    <a:pt x="19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2" y="84"/>
                    <a:pt x="107" y="82"/>
                    <a:pt x="110" y="78"/>
                  </a:cubicBezTo>
                  <a:cubicBezTo>
                    <a:pt x="114" y="75"/>
                    <a:pt x="116" y="70"/>
                    <a:pt x="116" y="65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3"/>
                    <a:pt x="114" y="9"/>
                    <a:pt x="110" y="5"/>
                  </a:cubicBezTo>
                  <a:cubicBezTo>
                    <a:pt x="107" y="2"/>
                    <a:pt x="102" y="0"/>
                    <a:pt x="97" y="0"/>
                  </a:cubicBezTo>
                  <a:close/>
                </a:path>
              </a:pathLst>
            </a:custGeom>
            <a:solidFill>
              <a:srgbClr val="0A09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52"/>
            <p:cNvSpPr>
              <a:spLocks noEditPoints="1"/>
            </p:cNvSpPr>
            <p:nvPr/>
          </p:nvSpPr>
          <p:spPr bwMode="auto">
            <a:xfrm>
              <a:off x="4413251" y="4511675"/>
              <a:ext cx="317500" cy="234950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22" y="5"/>
                </a:cxn>
                <a:cxn ang="0">
                  <a:pos x="16" y="7"/>
                </a:cxn>
                <a:cxn ang="0">
                  <a:pos x="11" y="10"/>
                </a:cxn>
                <a:cxn ang="0">
                  <a:pos x="7" y="16"/>
                </a:cxn>
                <a:cxn ang="0">
                  <a:pos x="6" y="22"/>
                </a:cxn>
                <a:cxn ang="0">
                  <a:pos x="6" y="68"/>
                </a:cxn>
                <a:cxn ang="0">
                  <a:pos x="7" y="74"/>
                </a:cxn>
                <a:cxn ang="0">
                  <a:pos x="11" y="79"/>
                </a:cxn>
                <a:cxn ang="0">
                  <a:pos x="16" y="83"/>
                </a:cxn>
                <a:cxn ang="0">
                  <a:pos x="22" y="84"/>
                </a:cxn>
                <a:cxn ang="0">
                  <a:pos x="100" y="84"/>
                </a:cxn>
                <a:cxn ang="0">
                  <a:pos x="106" y="83"/>
                </a:cxn>
                <a:cxn ang="0">
                  <a:pos x="111" y="79"/>
                </a:cxn>
                <a:cxn ang="0">
                  <a:pos x="115" y="74"/>
                </a:cxn>
                <a:cxn ang="0">
                  <a:pos x="116" y="68"/>
                </a:cxn>
                <a:cxn ang="0">
                  <a:pos x="116" y="22"/>
                </a:cxn>
                <a:cxn ang="0">
                  <a:pos x="115" y="16"/>
                </a:cxn>
                <a:cxn ang="0">
                  <a:pos x="111" y="10"/>
                </a:cxn>
                <a:cxn ang="0">
                  <a:pos x="106" y="7"/>
                </a:cxn>
                <a:cxn ang="0">
                  <a:pos x="100" y="5"/>
                </a:cxn>
                <a:cxn ang="0">
                  <a:pos x="22" y="0"/>
                </a:cxn>
                <a:cxn ang="0">
                  <a:pos x="100" y="0"/>
                </a:cxn>
                <a:cxn ang="0">
                  <a:pos x="108" y="1"/>
                </a:cxn>
                <a:cxn ang="0">
                  <a:pos x="116" y="6"/>
                </a:cxn>
                <a:cxn ang="0">
                  <a:pos x="120" y="13"/>
                </a:cxn>
                <a:cxn ang="0">
                  <a:pos x="122" y="22"/>
                </a:cxn>
                <a:cxn ang="0">
                  <a:pos x="122" y="68"/>
                </a:cxn>
                <a:cxn ang="0">
                  <a:pos x="120" y="76"/>
                </a:cxn>
                <a:cxn ang="0">
                  <a:pos x="116" y="83"/>
                </a:cxn>
                <a:cxn ang="0">
                  <a:pos x="108" y="88"/>
                </a:cxn>
                <a:cxn ang="0">
                  <a:pos x="100" y="90"/>
                </a:cxn>
                <a:cxn ang="0">
                  <a:pos x="22" y="90"/>
                </a:cxn>
                <a:cxn ang="0">
                  <a:pos x="14" y="88"/>
                </a:cxn>
                <a:cxn ang="0">
                  <a:pos x="6" y="83"/>
                </a:cxn>
                <a:cxn ang="0">
                  <a:pos x="1" y="76"/>
                </a:cxn>
                <a:cxn ang="0">
                  <a:pos x="0" y="68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2" y="0"/>
                </a:cxn>
              </a:cxnLst>
              <a:rect l="0" t="0" r="r" b="b"/>
              <a:pathLst>
                <a:path w="122" h="90">
                  <a:moveTo>
                    <a:pt x="100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18" y="6"/>
                    <a:pt x="16" y="7"/>
                  </a:cubicBezTo>
                  <a:cubicBezTo>
                    <a:pt x="14" y="7"/>
                    <a:pt x="12" y="9"/>
                    <a:pt x="11" y="10"/>
                  </a:cubicBezTo>
                  <a:cubicBezTo>
                    <a:pt x="9" y="12"/>
                    <a:pt x="8" y="14"/>
                    <a:pt x="7" y="16"/>
                  </a:cubicBezTo>
                  <a:cubicBezTo>
                    <a:pt x="6" y="17"/>
                    <a:pt x="6" y="20"/>
                    <a:pt x="6" y="22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70"/>
                    <a:pt x="6" y="72"/>
                    <a:pt x="7" y="74"/>
                  </a:cubicBezTo>
                  <a:cubicBezTo>
                    <a:pt x="8" y="76"/>
                    <a:pt x="9" y="78"/>
                    <a:pt x="11" y="79"/>
                  </a:cubicBezTo>
                  <a:cubicBezTo>
                    <a:pt x="12" y="81"/>
                    <a:pt x="14" y="82"/>
                    <a:pt x="16" y="83"/>
                  </a:cubicBezTo>
                  <a:cubicBezTo>
                    <a:pt x="18" y="83"/>
                    <a:pt x="20" y="84"/>
                    <a:pt x="22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2" y="84"/>
                    <a:pt x="104" y="83"/>
                    <a:pt x="106" y="83"/>
                  </a:cubicBezTo>
                  <a:cubicBezTo>
                    <a:pt x="108" y="82"/>
                    <a:pt x="110" y="81"/>
                    <a:pt x="111" y="79"/>
                  </a:cubicBezTo>
                  <a:cubicBezTo>
                    <a:pt x="113" y="78"/>
                    <a:pt x="114" y="76"/>
                    <a:pt x="115" y="74"/>
                  </a:cubicBezTo>
                  <a:cubicBezTo>
                    <a:pt x="116" y="72"/>
                    <a:pt x="116" y="70"/>
                    <a:pt x="116" y="68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0"/>
                    <a:pt x="116" y="17"/>
                    <a:pt x="115" y="16"/>
                  </a:cubicBezTo>
                  <a:cubicBezTo>
                    <a:pt x="114" y="14"/>
                    <a:pt x="113" y="12"/>
                    <a:pt x="111" y="10"/>
                  </a:cubicBezTo>
                  <a:cubicBezTo>
                    <a:pt x="110" y="9"/>
                    <a:pt x="108" y="7"/>
                    <a:pt x="106" y="7"/>
                  </a:cubicBezTo>
                  <a:cubicBezTo>
                    <a:pt x="104" y="6"/>
                    <a:pt x="102" y="5"/>
                    <a:pt x="100" y="5"/>
                  </a:cubicBezTo>
                  <a:close/>
                  <a:moveTo>
                    <a:pt x="22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3" y="0"/>
                    <a:pt x="105" y="0"/>
                    <a:pt x="108" y="1"/>
                  </a:cubicBezTo>
                  <a:cubicBezTo>
                    <a:pt x="111" y="2"/>
                    <a:pt x="113" y="4"/>
                    <a:pt x="116" y="6"/>
                  </a:cubicBezTo>
                  <a:cubicBezTo>
                    <a:pt x="118" y="8"/>
                    <a:pt x="119" y="11"/>
                    <a:pt x="120" y="13"/>
                  </a:cubicBezTo>
                  <a:cubicBezTo>
                    <a:pt x="122" y="16"/>
                    <a:pt x="122" y="19"/>
                    <a:pt x="122" y="22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71"/>
                    <a:pt x="122" y="73"/>
                    <a:pt x="120" y="76"/>
                  </a:cubicBezTo>
                  <a:cubicBezTo>
                    <a:pt x="119" y="79"/>
                    <a:pt x="118" y="81"/>
                    <a:pt x="116" y="83"/>
                  </a:cubicBezTo>
                  <a:cubicBezTo>
                    <a:pt x="113" y="85"/>
                    <a:pt x="111" y="87"/>
                    <a:pt x="108" y="88"/>
                  </a:cubicBezTo>
                  <a:cubicBezTo>
                    <a:pt x="105" y="89"/>
                    <a:pt x="103" y="90"/>
                    <a:pt x="100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19" y="90"/>
                    <a:pt x="16" y="89"/>
                    <a:pt x="14" y="88"/>
                  </a:cubicBezTo>
                  <a:cubicBezTo>
                    <a:pt x="11" y="87"/>
                    <a:pt x="8" y="85"/>
                    <a:pt x="6" y="83"/>
                  </a:cubicBezTo>
                  <a:cubicBezTo>
                    <a:pt x="4" y="81"/>
                    <a:pt x="2" y="79"/>
                    <a:pt x="1" y="76"/>
                  </a:cubicBezTo>
                  <a:cubicBezTo>
                    <a:pt x="0" y="73"/>
                    <a:pt x="0" y="71"/>
                    <a:pt x="0" y="6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0" y="16"/>
                    <a:pt x="1" y="13"/>
                  </a:cubicBezTo>
                  <a:cubicBezTo>
                    <a:pt x="2" y="11"/>
                    <a:pt x="4" y="8"/>
                    <a:pt x="6" y="6"/>
                  </a:cubicBezTo>
                  <a:cubicBezTo>
                    <a:pt x="8" y="4"/>
                    <a:pt x="11" y="2"/>
                    <a:pt x="14" y="1"/>
                  </a:cubicBezTo>
                  <a:cubicBezTo>
                    <a:pt x="16" y="0"/>
                    <a:pt x="19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53"/>
            <p:cNvSpPr>
              <a:spLocks noEditPoints="1"/>
            </p:cNvSpPr>
            <p:nvPr/>
          </p:nvSpPr>
          <p:spPr bwMode="auto">
            <a:xfrm>
              <a:off x="4398963" y="4498975"/>
              <a:ext cx="346075" cy="2587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05" y="0"/>
                </a:cxn>
                <a:cxn ang="0">
                  <a:pos x="124" y="8"/>
                </a:cxn>
                <a:cxn ang="0">
                  <a:pos x="132" y="27"/>
                </a:cxn>
                <a:cxn ang="0">
                  <a:pos x="132" y="73"/>
                </a:cxn>
                <a:cxn ang="0">
                  <a:pos x="124" y="91"/>
                </a:cxn>
                <a:cxn ang="0">
                  <a:pos x="105" y="99"/>
                </a:cxn>
                <a:cxn ang="0">
                  <a:pos x="27" y="99"/>
                </a:cxn>
                <a:cxn ang="0">
                  <a:pos x="8" y="91"/>
                </a:cxn>
                <a:cxn ang="0">
                  <a:pos x="0" y="73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7" y="0"/>
                </a:cxn>
                <a:cxn ang="0">
                  <a:pos x="105" y="8"/>
                </a:cxn>
                <a:cxn ang="0">
                  <a:pos x="27" y="8"/>
                </a:cxn>
                <a:cxn ang="0">
                  <a:pos x="13" y="13"/>
                </a:cxn>
                <a:cxn ang="0">
                  <a:pos x="8" y="27"/>
                </a:cxn>
                <a:cxn ang="0">
                  <a:pos x="8" y="73"/>
                </a:cxn>
                <a:cxn ang="0">
                  <a:pos x="13" y="86"/>
                </a:cxn>
                <a:cxn ang="0">
                  <a:pos x="27" y="92"/>
                </a:cxn>
                <a:cxn ang="0">
                  <a:pos x="105" y="92"/>
                </a:cxn>
                <a:cxn ang="0">
                  <a:pos x="118" y="86"/>
                </a:cxn>
                <a:cxn ang="0">
                  <a:pos x="124" y="73"/>
                </a:cxn>
                <a:cxn ang="0">
                  <a:pos x="124" y="27"/>
                </a:cxn>
                <a:cxn ang="0">
                  <a:pos x="118" y="13"/>
                </a:cxn>
                <a:cxn ang="0">
                  <a:pos x="105" y="8"/>
                </a:cxn>
              </a:cxnLst>
              <a:rect l="0" t="0" r="r" b="b"/>
              <a:pathLst>
                <a:path w="132" h="99">
                  <a:moveTo>
                    <a:pt x="2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12" y="0"/>
                    <a:pt x="119" y="3"/>
                    <a:pt x="124" y="8"/>
                  </a:cubicBezTo>
                  <a:cubicBezTo>
                    <a:pt x="129" y="13"/>
                    <a:pt x="132" y="20"/>
                    <a:pt x="132" y="27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80"/>
                    <a:pt x="129" y="86"/>
                    <a:pt x="124" y="91"/>
                  </a:cubicBezTo>
                  <a:cubicBezTo>
                    <a:pt x="119" y="96"/>
                    <a:pt x="112" y="99"/>
                    <a:pt x="105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0" y="99"/>
                    <a:pt x="13" y="96"/>
                    <a:pt x="8" y="91"/>
                  </a:cubicBezTo>
                  <a:cubicBezTo>
                    <a:pt x="3" y="86"/>
                    <a:pt x="0" y="80"/>
                    <a:pt x="0" y="7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lose/>
                  <a:moveTo>
                    <a:pt x="105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2" y="8"/>
                    <a:pt x="17" y="10"/>
                    <a:pt x="13" y="13"/>
                  </a:cubicBezTo>
                  <a:cubicBezTo>
                    <a:pt x="10" y="17"/>
                    <a:pt x="8" y="21"/>
                    <a:pt x="8" y="27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8"/>
                    <a:pt x="10" y="83"/>
                    <a:pt x="13" y="86"/>
                  </a:cubicBezTo>
                  <a:cubicBezTo>
                    <a:pt x="17" y="90"/>
                    <a:pt x="22" y="92"/>
                    <a:pt x="27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10" y="92"/>
                    <a:pt x="115" y="90"/>
                    <a:pt x="118" y="86"/>
                  </a:cubicBezTo>
                  <a:cubicBezTo>
                    <a:pt x="122" y="83"/>
                    <a:pt x="124" y="78"/>
                    <a:pt x="124" y="73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1"/>
                    <a:pt x="122" y="17"/>
                    <a:pt x="118" y="13"/>
                  </a:cubicBezTo>
                  <a:cubicBezTo>
                    <a:pt x="115" y="10"/>
                    <a:pt x="110" y="8"/>
                    <a:pt x="10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54"/>
            <p:cNvSpPr>
              <a:spLocks/>
            </p:cNvSpPr>
            <p:nvPr/>
          </p:nvSpPr>
          <p:spPr bwMode="auto">
            <a:xfrm>
              <a:off x="4425951" y="4525963"/>
              <a:ext cx="279400" cy="1952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2" y="0"/>
                </a:cxn>
                <a:cxn ang="0">
                  <a:pos x="104" y="11"/>
                </a:cxn>
                <a:cxn ang="0">
                  <a:pos x="12" y="74"/>
                </a:cxn>
                <a:cxn ang="0">
                  <a:pos x="0" y="63"/>
                </a:cxn>
                <a:cxn ang="0">
                  <a:pos x="0" y="19"/>
                </a:cxn>
                <a:cxn ang="0">
                  <a:pos x="20" y="0"/>
                </a:cxn>
              </a:cxnLst>
              <a:rect l="0" t="0" r="r" b="b"/>
              <a:pathLst>
                <a:path w="107" h="75">
                  <a:moveTo>
                    <a:pt x="2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9" y="0"/>
                    <a:pt x="107" y="6"/>
                    <a:pt x="104" y="11"/>
                  </a:cubicBezTo>
                  <a:cubicBezTo>
                    <a:pt x="79" y="64"/>
                    <a:pt x="24" y="75"/>
                    <a:pt x="12" y="74"/>
                  </a:cubicBezTo>
                  <a:cubicBezTo>
                    <a:pt x="5" y="74"/>
                    <a:pt x="0" y="69"/>
                    <a:pt x="0" y="6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55"/>
            <p:cNvSpPr>
              <a:spLocks/>
            </p:cNvSpPr>
            <p:nvPr/>
          </p:nvSpPr>
          <p:spPr bwMode="auto">
            <a:xfrm>
              <a:off x="5091113" y="4575175"/>
              <a:ext cx="139700" cy="1063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5" y="5"/>
                </a:cxn>
                <a:cxn ang="0">
                  <a:pos x="53" y="23"/>
                </a:cxn>
                <a:cxn ang="0">
                  <a:pos x="35" y="41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35" y="35"/>
                </a:cxn>
                <a:cxn ang="0">
                  <a:pos x="47" y="23"/>
                </a:cxn>
                <a:cxn ang="0">
                  <a:pos x="35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0" y="8"/>
                </a:cxn>
              </a:cxnLst>
              <a:rect l="0" t="0" r="r" b="b"/>
              <a:pathLst>
                <a:path w="53" h="41">
                  <a:moveTo>
                    <a:pt x="0" y="8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5" y="5"/>
                    <a:pt x="53" y="13"/>
                    <a:pt x="53" y="23"/>
                  </a:cubicBezTo>
                  <a:cubicBezTo>
                    <a:pt x="53" y="33"/>
                    <a:pt x="45" y="41"/>
                    <a:pt x="3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1" y="35"/>
                    <a:pt x="47" y="30"/>
                    <a:pt x="47" y="23"/>
                  </a:cubicBezTo>
                  <a:cubicBezTo>
                    <a:pt x="47" y="16"/>
                    <a:pt x="41" y="11"/>
                    <a:pt x="3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56"/>
            <p:cNvSpPr>
              <a:spLocks noEditPoints="1"/>
            </p:cNvSpPr>
            <p:nvPr/>
          </p:nvSpPr>
          <p:spPr bwMode="auto">
            <a:xfrm>
              <a:off x="3895726" y="4583113"/>
              <a:ext cx="174625" cy="9366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7" y="8"/>
                </a:cxn>
                <a:cxn ang="0">
                  <a:pos x="67" y="36"/>
                </a:cxn>
                <a:cxn ang="0">
                  <a:pos x="61" y="36"/>
                </a:cxn>
                <a:cxn ang="0">
                  <a:pos x="61" y="8"/>
                </a:cxn>
                <a:cxn ang="0">
                  <a:pos x="60" y="6"/>
                </a:cxn>
                <a:cxn ang="0">
                  <a:pos x="58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8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12" y="27"/>
                </a:cxn>
                <a:cxn ang="0">
                  <a:pos x="54" y="27"/>
                </a:cxn>
                <a:cxn ang="0">
                  <a:pos x="54" y="33"/>
                </a:cxn>
                <a:cxn ang="0">
                  <a:pos x="12" y="33"/>
                </a:cxn>
                <a:cxn ang="0">
                  <a:pos x="12" y="27"/>
                </a:cxn>
                <a:cxn ang="0">
                  <a:pos x="12" y="14"/>
                </a:cxn>
                <a:cxn ang="0">
                  <a:pos x="54" y="14"/>
                </a:cxn>
                <a:cxn ang="0">
                  <a:pos x="54" y="20"/>
                </a:cxn>
                <a:cxn ang="0">
                  <a:pos x="12" y="20"/>
                </a:cxn>
                <a:cxn ang="0">
                  <a:pos x="12" y="14"/>
                </a:cxn>
              </a:cxnLst>
              <a:rect l="0" t="0" r="r" b="b"/>
              <a:pathLst>
                <a:path w="67" h="36">
                  <a:moveTo>
                    <a:pt x="0" y="36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2" y="0"/>
                    <a:pt x="64" y="2"/>
                  </a:cubicBezTo>
                  <a:cubicBezTo>
                    <a:pt x="65" y="3"/>
                    <a:pt x="67" y="5"/>
                    <a:pt x="67" y="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7"/>
                    <a:pt x="60" y="7"/>
                    <a:pt x="60" y="6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lnTo>
                    <a:pt x="0" y="36"/>
                  </a:lnTo>
                  <a:close/>
                  <a:moveTo>
                    <a:pt x="12" y="27"/>
                  </a:moveTo>
                  <a:cubicBezTo>
                    <a:pt x="54" y="27"/>
                    <a:pt x="54" y="27"/>
                    <a:pt x="54" y="27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12" y="33"/>
                    <a:pt x="12" y="33"/>
                    <a:pt x="12" y="33"/>
                  </a:cubicBezTo>
                  <a:lnTo>
                    <a:pt x="12" y="27"/>
                  </a:lnTo>
                  <a:close/>
                  <a:moveTo>
                    <a:pt x="12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558"/>
            <p:cNvSpPr>
              <a:spLocks noChangeArrowheads="1"/>
            </p:cNvSpPr>
            <p:nvPr/>
          </p:nvSpPr>
          <p:spPr bwMode="auto">
            <a:xfrm>
              <a:off x="3608388" y="1354138"/>
              <a:ext cx="19272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71"/>
            <p:cNvSpPr>
              <a:spLocks noEditPoints="1"/>
            </p:cNvSpPr>
            <p:nvPr/>
          </p:nvSpPr>
          <p:spPr bwMode="auto">
            <a:xfrm>
              <a:off x="3832226" y="2260600"/>
              <a:ext cx="188913" cy="284163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2" y="107"/>
                </a:cxn>
                <a:cxn ang="0">
                  <a:pos x="2" y="109"/>
                </a:cxn>
                <a:cxn ang="0">
                  <a:pos x="2" y="109"/>
                </a:cxn>
                <a:cxn ang="0">
                  <a:pos x="3" y="109"/>
                </a:cxn>
                <a:cxn ang="0">
                  <a:pos x="5" y="109"/>
                </a:cxn>
                <a:cxn ang="0">
                  <a:pos x="7" y="108"/>
                </a:cxn>
                <a:cxn ang="0">
                  <a:pos x="7" y="108"/>
                </a:cxn>
                <a:cxn ang="0">
                  <a:pos x="5" y="107"/>
                </a:cxn>
                <a:cxn ang="0">
                  <a:pos x="3" y="107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40" y="3"/>
                </a:cxn>
                <a:cxn ang="0">
                  <a:pos x="36" y="8"/>
                </a:cxn>
                <a:cxn ang="0">
                  <a:pos x="40" y="9"/>
                </a:cxn>
                <a:cxn ang="0">
                  <a:pos x="43" y="7"/>
                </a:cxn>
                <a:cxn ang="0">
                  <a:pos x="42" y="7"/>
                </a:cxn>
                <a:cxn ang="0">
                  <a:pos x="41" y="7"/>
                </a:cxn>
                <a:cxn ang="0">
                  <a:pos x="39" y="8"/>
                </a:cxn>
                <a:cxn ang="0">
                  <a:pos x="38" y="7"/>
                </a:cxn>
                <a:cxn ang="0">
                  <a:pos x="40" y="3"/>
                </a:cxn>
                <a:cxn ang="0">
                  <a:pos x="21" y="0"/>
                </a:cxn>
                <a:cxn ang="0">
                  <a:pos x="2" y="15"/>
                </a:cxn>
                <a:cxn ang="0">
                  <a:pos x="23" y="9"/>
                </a:cxn>
                <a:cxn ang="0">
                  <a:pos x="17" y="13"/>
                </a:cxn>
                <a:cxn ang="0">
                  <a:pos x="18" y="16"/>
                </a:cxn>
                <a:cxn ang="0">
                  <a:pos x="38" y="10"/>
                </a:cxn>
                <a:cxn ang="0">
                  <a:pos x="24" y="5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70" y="0"/>
                </a:cxn>
                <a:cxn ang="0">
                  <a:pos x="48" y="0"/>
                </a:cxn>
                <a:cxn ang="0">
                  <a:pos x="47" y="2"/>
                </a:cxn>
                <a:cxn ang="0">
                  <a:pos x="62" y="3"/>
                </a:cxn>
                <a:cxn ang="0">
                  <a:pos x="60" y="5"/>
                </a:cxn>
                <a:cxn ang="0">
                  <a:pos x="60" y="5"/>
                </a:cxn>
                <a:cxn ang="0">
                  <a:pos x="66" y="2"/>
                </a:cxn>
                <a:cxn ang="0">
                  <a:pos x="66" y="5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72" y="3"/>
                </a:cxn>
                <a:cxn ang="0">
                  <a:pos x="68" y="1"/>
                </a:cxn>
                <a:cxn ang="0">
                  <a:pos x="70" y="0"/>
                </a:cxn>
              </a:cxnLst>
              <a:rect l="0" t="0" r="r" b="b"/>
              <a:pathLst>
                <a:path w="72" h="109">
                  <a:moveTo>
                    <a:pt x="3" y="107"/>
                  </a:move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09"/>
                    <a:pt x="4" y="109"/>
                    <a:pt x="5" y="109"/>
                  </a:cubicBezTo>
                  <a:cubicBezTo>
                    <a:pt x="6" y="109"/>
                    <a:pt x="7" y="109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6" y="108"/>
                    <a:pt x="5" y="107"/>
                    <a:pt x="5" y="107"/>
                  </a:cubicBezTo>
                  <a:cubicBezTo>
                    <a:pt x="4" y="107"/>
                    <a:pt x="3" y="107"/>
                    <a:pt x="3" y="107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0" y="22"/>
                  </a:cubicBezTo>
                  <a:moveTo>
                    <a:pt x="40" y="3"/>
                  </a:moveTo>
                  <a:cubicBezTo>
                    <a:pt x="39" y="5"/>
                    <a:pt x="37" y="6"/>
                    <a:pt x="36" y="8"/>
                  </a:cubicBezTo>
                  <a:cubicBezTo>
                    <a:pt x="37" y="8"/>
                    <a:pt x="38" y="9"/>
                    <a:pt x="40" y="9"/>
                  </a:cubicBezTo>
                  <a:cubicBezTo>
                    <a:pt x="41" y="9"/>
                    <a:pt x="43" y="8"/>
                    <a:pt x="43" y="7"/>
                  </a:cubicBezTo>
                  <a:cubicBezTo>
                    <a:pt x="43" y="7"/>
                    <a:pt x="43" y="7"/>
                    <a:pt x="42" y="7"/>
                  </a:cubicBezTo>
                  <a:cubicBezTo>
                    <a:pt x="42" y="7"/>
                    <a:pt x="41" y="7"/>
                    <a:pt x="41" y="7"/>
                  </a:cubicBezTo>
                  <a:cubicBezTo>
                    <a:pt x="40" y="7"/>
                    <a:pt x="40" y="8"/>
                    <a:pt x="39" y="8"/>
                  </a:cubicBezTo>
                  <a:cubicBezTo>
                    <a:pt x="39" y="8"/>
                    <a:pt x="39" y="7"/>
                    <a:pt x="38" y="7"/>
                  </a:cubicBezTo>
                  <a:cubicBezTo>
                    <a:pt x="40" y="7"/>
                    <a:pt x="43" y="4"/>
                    <a:pt x="40" y="3"/>
                  </a:cubicBezTo>
                  <a:moveTo>
                    <a:pt x="21" y="0"/>
                  </a:moveTo>
                  <a:cubicBezTo>
                    <a:pt x="12" y="1"/>
                    <a:pt x="5" y="7"/>
                    <a:pt x="2" y="15"/>
                  </a:cubicBezTo>
                  <a:cubicBezTo>
                    <a:pt x="8" y="12"/>
                    <a:pt x="17" y="10"/>
                    <a:pt x="23" y="9"/>
                  </a:cubicBezTo>
                  <a:cubicBezTo>
                    <a:pt x="21" y="11"/>
                    <a:pt x="18" y="11"/>
                    <a:pt x="17" y="13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25" y="13"/>
                    <a:pt x="30" y="12"/>
                    <a:pt x="38" y="10"/>
                  </a:cubicBezTo>
                  <a:cubicBezTo>
                    <a:pt x="35" y="6"/>
                    <a:pt x="26" y="10"/>
                    <a:pt x="24" y="5"/>
                  </a:cubicBezTo>
                  <a:cubicBezTo>
                    <a:pt x="23" y="2"/>
                    <a:pt x="24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2" y="0"/>
                    <a:pt x="21" y="0"/>
                    <a:pt x="21" y="0"/>
                  </a:cubicBezTo>
                  <a:moveTo>
                    <a:pt x="7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1"/>
                    <a:pt x="47" y="2"/>
                  </a:cubicBezTo>
                  <a:cubicBezTo>
                    <a:pt x="53" y="2"/>
                    <a:pt x="60" y="2"/>
                    <a:pt x="62" y="3"/>
                  </a:cubicBezTo>
                  <a:cubicBezTo>
                    <a:pt x="61" y="3"/>
                    <a:pt x="60" y="3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3" y="5"/>
                    <a:pt x="64" y="3"/>
                    <a:pt x="66" y="2"/>
                  </a:cubicBezTo>
                  <a:cubicBezTo>
                    <a:pt x="68" y="3"/>
                    <a:pt x="66" y="3"/>
                    <a:pt x="66" y="5"/>
                  </a:cubicBezTo>
                  <a:cubicBezTo>
                    <a:pt x="68" y="5"/>
                    <a:pt x="68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2" y="5"/>
                    <a:pt x="72" y="3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8" y="0"/>
                    <a:pt x="69" y="0"/>
                    <a:pt x="70" y="0"/>
                  </a:cubicBezTo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2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3680621" y="2598629"/>
            <a:ext cx="1779586" cy="2755934"/>
          </a:xfrm>
          <a:prstGeom prst="roundRect">
            <a:avLst>
              <a:gd name="adj" fmla="val 3267"/>
            </a:avLst>
          </a:prstGeom>
          <a:noFill/>
          <a:ln w="38100">
            <a:noFill/>
          </a:ln>
        </p:spPr>
        <p:txBody>
          <a:bodyPr wrap="none" tIns="0" bIns="914400" anchor="b"/>
          <a:lstStyle>
            <a:lvl1pPr algn="ctr" rtl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>
            <a:spLocks noGrp="1"/>
          </p:cNvSpPr>
          <p:nvPr>
            <p:ph type="title"/>
          </p:nvPr>
        </p:nvSpPr>
        <p:spPr>
          <a:xfrm>
            <a:off x="646349" y="442230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0" i="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Образец заголовка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887" y="1257863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62" name="Group 161"/>
          <p:cNvGrpSpPr/>
          <p:nvPr userDrawn="1"/>
        </p:nvGrpSpPr>
        <p:grpSpPr>
          <a:xfrm>
            <a:off x="634892" y="1574327"/>
            <a:ext cx="4148138" cy="76200"/>
            <a:chOff x="508000" y="2487613"/>
            <a:chExt cx="2818606" cy="76200"/>
          </a:xfrm>
        </p:grpSpPr>
        <p:sp>
          <p:nvSpPr>
            <p:cNvPr id="163" name="Rectangle 162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9" name="Pentagon 168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70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171" name="Group 14"/>
          <p:cNvGrpSpPr/>
          <p:nvPr userDrawn="1"/>
        </p:nvGrpSpPr>
        <p:grpSpPr>
          <a:xfrm>
            <a:off x="666864" y="2038125"/>
            <a:ext cx="1648565" cy="3069995"/>
            <a:chOff x="3498851" y="957263"/>
            <a:chExt cx="2143125" cy="3990975"/>
          </a:xfrm>
        </p:grpSpPr>
        <p:sp>
          <p:nvSpPr>
            <p:cNvPr id="172" name="Freeform 517"/>
            <p:cNvSpPr>
              <a:spLocks/>
            </p:cNvSpPr>
            <p:nvPr/>
          </p:nvSpPr>
          <p:spPr bwMode="auto">
            <a:xfrm>
              <a:off x="3498851" y="957263"/>
              <a:ext cx="2143125" cy="3990975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411" y="0"/>
                </a:cxn>
                <a:cxn ang="0">
                  <a:pos x="756" y="7"/>
                </a:cxn>
                <a:cxn ang="0">
                  <a:pos x="821" y="76"/>
                </a:cxn>
                <a:cxn ang="0">
                  <a:pos x="821" y="1429"/>
                </a:cxn>
                <a:cxn ang="0">
                  <a:pos x="729" y="1525"/>
                </a:cxn>
                <a:cxn ang="0">
                  <a:pos x="411" y="1530"/>
                </a:cxn>
                <a:cxn ang="0">
                  <a:pos x="92" y="1525"/>
                </a:cxn>
                <a:cxn ang="0">
                  <a:pos x="0" y="1429"/>
                </a:cxn>
                <a:cxn ang="0">
                  <a:pos x="0" y="76"/>
                </a:cxn>
                <a:cxn ang="0">
                  <a:pos x="66" y="7"/>
                </a:cxn>
              </a:cxnLst>
              <a:rect l="0" t="0" r="r" b="b"/>
              <a:pathLst>
                <a:path w="821" h="1531">
                  <a:moveTo>
                    <a:pt x="66" y="7"/>
                  </a:moveTo>
                  <a:cubicBezTo>
                    <a:pt x="181" y="3"/>
                    <a:pt x="296" y="0"/>
                    <a:pt x="411" y="0"/>
                  </a:cubicBezTo>
                  <a:cubicBezTo>
                    <a:pt x="526" y="0"/>
                    <a:pt x="641" y="3"/>
                    <a:pt x="756" y="7"/>
                  </a:cubicBezTo>
                  <a:cubicBezTo>
                    <a:pt x="792" y="8"/>
                    <a:pt x="821" y="40"/>
                    <a:pt x="821" y="76"/>
                  </a:cubicBezTo>
                  <a:cubicBezTo>
                    <a:pt x="821" y="527"/>
                    <a:pt x="821" y="978"/>
                    <a:pt x="821" y="1429"/>
                  </a:cubicBezTo>
                  <a:cubicBezTo>
                    <a:pt x="821" y="1479"/>
                    <a:pt x="780" y="1523"/>
                    <a:pt x="729" y="1525"/>
                  </a:cubicBezTo>
                  <a:cubicBezTo>
                    <a:pt x="623" y="1529"/>
                    <a:pt x="517" y="1531"/>
                    <a:pt x="411" y="1530"/>
                  </a:cubicBezTo>
                  <a:cubicBezTo>
                    <a:pt x="305" y="1530"/>
                    <a:pt x="198" y="1529"/>
                    <a:pt x="92" y="1525"/>
                  </a:cubicBezTo>
                  <a:cubicBezTo>
                    <a:pt x="42" y="1523"/>
                    <a:pt x="0" y="1479"/>
                    <a:pt x="0" y="1429"/>
                  </a:cubicBezTo>
                  <a:cubicBezTo>
                    <a:pt x="0" y="978"/>
                    <a:pt x="0" y="527"/>
                    <a:pt x="0" y="76"/>
                  </a:cubicBezTo>
                  <a:cubicBezTo>
                    <a:pt x="0" y="40"/>
                    <a:pt x="30" y="8"/>
                    <a:pt x="66" y="7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18"/>
            <p:cNvSpPr>
              <a:spLocks/>
            </p:cNvSpPr>
            <p:nvPr/>
          </p:nvSpPr>
          <p:spPr bwMode="auto">
            <a:xfrm>
              <a:off x="3500438" y="960438"/>
              <a:ext cx="2141538" cy="3984625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410" y="0"/>
                </a:cxn>
                <a:cxn ang="0">
                  <a:pos x="755" y="7"/>
                </a:cxn>
                <a:cxn ang="0">
                  <a:pos x="820" y="75"/>
                </a:cxn>
                <a:cxn ang="0">
                  <a:pos x="820" y="1428"/>
                </a:cxn>
                <a:cxn ang="0">
                  <a:pos x="728" y="1523"/>
                </a:cxn>
                <a:cxn ang="0">
                  <a:pos x="410" y="1529"/>
                </a:cxn>
                <a:cxn ang="0">
                  <a:pos x="91" y="1523"/>
                </a:cxn>
                <a:cxn ang="0">
                  <a:pos x="0" y="1428"/>
                </a:cxn>
                <a:cxn ang="0">
                  <a:pos x="0" y="75"/>
                </a:cxn>
                <a:cxn ang="0">
                  <a:pos x="65" y="7"/>
                </a:cxn>
              </a:cxnLst>
              <a:rect l="0" t="0" r="r" b="b"/>
              <a:pathLst>
                <a:path w="820" h="1529">
                  <a:moveTo>
                    <a:pt x="65" y="7"/>
                  </a:moveTo>
                  <a:cubicBezTo>
                    <a:pt x="180" y="2"/>
                    <a:pt x="295" y="0"/>
                    <a:pt x="410" y="0"/>
                  </a:cubicBezTo>
                  <a:cubicBezTo>
                    <a:pt x="525" y="0"/>
                    <a:pt x="640" y="2"/>
                    <a:pt x="755" y="7"/>
                  </a:cubicBezTo>
                  <a:cubicBezTo>
                    <a:pt x="790" y="8"/>
                    <a:pt x="820" y="39"/>
                    <a:pt x="820" y="75"/>
                  </a:cubicBezTo>
                  <a:cubicBezTo>
                    <a:pt x="820" y="504"/>
                    <a:pt x="820" y="998"/>
                    <a:pt x="820" y="1428"/>
                  </a:cubicBezTo>
                  <a:cubicBezTo>
                    <a:pt x="820" y="1478"/>
                    <a:pt x="779" y="1521"/>
                    <a:pt x="728" y="1523"/>
                  </a:cubicBezTo>
                  <a:cubicBezTo>
                    <a:pt x="622" y="1527"/>
                    <a:pt x="516" y="1529"/>
                    <a:pt x="410" y="1529"/>
                  </a:cubicBezTo>
                  <a:cubicBezTo>
                    <a:pt x="307" y="1529"/>
                    <a:pt x="192" y="1527"/>
                    <a:pt x="91" y="1523"/>
                  </a:cubicBezTo>
                  <a:cubicBezTo>
                    <a:pt x="41" y="1521"/>
                    <a:pt x="0" y="1478"/>
                    <a:pt x="0" y="1428"/>
                  </a:cubicBezTo>
                  <a:cubicBezTo>
                    <a:pt x="0" y="998"/>
                    <a:pt x="0" y="504"/>
                    <a:pt x="0" y="75"/>
                  </a:cubicBezTo>
                  <a:cubicBezTo>
                    <a:pt x="0" y="39"/>
                    <a:pt x="29" y="8"/>
                    <a:pt x="65" y="7"/>
                  </a:cubicBezTo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19"/>
            <p:cNvSpPr>
              <a:spLocks/>
            </p:cNvSpPr>
            <p:nvPr/>
          </p:nvSpPr>
          <p:spPr bwMode="auto">
            <a:xfrm>
              <a:off x="3503613" y="960438"/>
              <a:ext cx="2136775" cy="3981450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409" y="0"/>
                </a:cxn>
                <a:cxn ang="0">
                  <a:pos x="754" y="8"/>
                </a:cxn>
                <a:cxn ang="0">
                  <a:pos x="818" y="75"/>
                </a:cxn>
                <a:cxn ang="0">
                  <a:pos x="818" y="1428"/>
                </a:cxn>
                <a:cxn ang="0">
                  <a:pos x="727" y="1522"/>
                </a:cxn>
                <a:cxn ang="0">
                  <a:pos x="409" y="1528"/>
                </a:cxn>
                <a:cxn ang="0">
                  <a:pos x="90" y="1522"/>
                </a:cxn>
                <a:cxn ang="0">
                  <a:pos x="0" y="1428"/>
                </a:cxn>
                <a:cxn ang="0">
                  <a:pos x="0" y="75"/>
                </a:cxn>
                <a:cxn ang="0">
                  <a:pos x="64" y="7"/>
                </a:cxn>
              </a:cxnLst>
              <a:rect l="0" t="0" r="r" b="b"/>
              <a:pathLst>
                <a:path w="818" h="1528">
                  <a:moveTo>
                    <a:pt x="64" y="7"/>
                  </a:moveTo>
                  <a:cubicBezTo>
                    <a:pt x="179" y="3"/>
                    <a:pt x="294" y="0"/>
                    <a:pt x="409" y="0"/>
                  </a:cubicBezTo>
                  <a:cubicBezTo>
                    <a:pt x="524" y="1"/>
                    <a:pt x="639" y="3"/>
                    <a:pt x="754" y="8"/>
                  </a:cubicBezTo>
                  <a:cubicBezTo>
                    <a:pt x="789" y="9"/>
                    <a:pt x="818" y="40"/>
                    <a:pt x="818" y="75"/>
                  </a:cubicBezTo>
                  <a:cubicBezTo>
                    <a:pt x="818" y="483"/>
                    <a:pt x="818" y="1020"/>
                    <a:pt x="818" y="1428"/>
                  </a:cubicBezTo>
                  <a:cubicBezTo>
                    <a:pt x="818" y="1478"/>
                    <a:pt x="777" y="1521"/>
                    <a:pt x="727" y="1522"/>
                  </a:cubicBezTo>
                  <a:cubicBezTo>
                    <a:pt x="621" y="1526"/>
                    <a:pt x="515" y="1528"/>
                    <a:pt x="409" y="1528"/>
                  </a:cubicBezTo>
                  <a:cubicBezTo>
                    <a:pt x="310" y="1528"/>
                    <a:pt x="186" y="1526"/>
                    <a:pt x="90" y="1522"/>
                  </a:cubicBezTo>
                  <a:cubicBezTo>
                    <a:pt x="41" y="1521"/>
                    <a:pt x="0" y="1478"/>
                    <a:pt x="0" y="1428"/>
                  </a:cubicBezTo>
                  <a:cubicBezTo>
                    <a:pt x="0" y="1020"/>
                    <a:pt x="0" y="483"/>
                    <a:pt x="0" y="75"/>
                  </a:cubicBezTo>
                  <a:cubicBezTo>
                    <a:pt x="0" y="40"/>
                    <a:pt x="29" y="9"/>
                    <a:pt x="64" y="7"/>
                  </a:cubicBezTo>
                </a:path>
              </a:pathLst>
            </a:custGeom>
            <a:solidFill>
              <a:srgbClr val="2222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520"/>
            <p:cNvSpPr>
              <a:spLocks/>
            </p:cNvSpPr>
            <p:nvPr/>
          </p:nvSpPr>
          <p:spPr bwMode="auto">
            <a:xfrm>
              <a:off x="3506788" y="963613"/>
              <a:ext cx="2130425" cy="3976688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408" y="0"/>
                </a:cxn>
                <a:cxn ang="0">
                  <a:pos x="753" y="7"/>
                </a:cxn>
                <a:cxn ang="0">
                  <a:pos x="816" y="74"/>
                </a:cxn>
                <a:cxn ang="0">
                  <a:pos x="816" y="1427"/>
                </a:cxn>
                <a:cxn ang="0">
                  <a:pos x="726" y="1521"/>
                </a:cxn>
                <a:cxn ang="0">
                  <a:pos x="408" y="1526"/>
                </a:cxn>
                <a:cxn ang="0">
                  <a:pos x="89" y="1520"/>
                </a:cxn>
                <a:cxn ang="0">
                  <a:pos x="0" y="1427"/>
                </a:cxn>
                <a:cxn ang="0">
                  <a:pos x="0" y="74"/>
                </a:cxn>
                <a:cxn ang="0">
                  <a:pos x="63" y="7"/>
                </a:cxn>
              </a:cxnLst>
              <a:rect l="0" t="0" r="r" b="b"/>
              <a:pathLst>
                <a:path w="816" h="1526">
                  <a:moveTo>
                    <a:pt x="63" y="7"/>
                  </a:moveTo>
                  <a:cubicBezTo>
                    <a:pt x="178" y="3"/>
                    <a:pt x="293" y="0"/>
                    <a:pt x="408" y="0"/>
                  </a:cubicBezTo>
                  <a:cubicBezTo>
                    <a:pt x="523" y="0"/>
                    <a:pt x="638" y="3"/>
                    <a:pt x="753" y="7"/>
                  </a:cubicBezTo>
                  <a:cubicBezTo>
                    <a:pt x="787" y="9"/>
                    <a:pt x="816" y="39"/>
                    <a:pt x="816" y="74"/>
                  </a:cubicBezTo>
                  <a:cubicBezTo>
                    <a:pt x="816" y="460"/>
                    <a:pt x="816" y="1040"/>
                    <a:pt x="816" y="1427"/>
                  </a:cubicBezTo>
                  <a:cubicBezTo>
                    <a:pt x="816" y="1476"/>
                    <a:pt x="776" y="1519"/>
                    <a:pt x="726" y="1521"/>
                  </a:cubicBezTo>
                  <a:cubicBezTo>
                    <a:pt x="620" y="1524"/>
                    <a:pt x="514" y="1526"/>
                    <a:pt x="408" y="1526"/>
                  </a:cubicBezTo>
                  <a:cubicBezTo>
                    <a:pt x="312" y="1526"/>
                    <a:pt x="180" y="1524"/>
                    <a:pt x="89" y="1520"/>
                  </a:cubicBezTo>
                  <a:cubicBezTo>
                    <a:pt x="40" y="1519"/>
                    <a:pt x="0" y="1476"/>
                    <a:pt x="0" y="1427"/>
                  </a:cubicBezTo>
                  <a:cubicBezTo>
                    <a:pt x="0" y="1040"/>
                    <a:pt x="0" y="460"/>
                    <a:pt x="0" y="74"/>
                  </a:cubicBezTo>
                  <a:cubicBezTo>
                    <a:pt x="0" y="39"/>
                    <a:pt x="28" y="8"/>
                    <a:pt x="63" y="7"/>
                  </a:cubicBezTo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521"/>
            <p:cNvSpPr>
              <a:spLocks/>
            </p:cNvSpPr>
            <p:nvPr/>
          </p:nvSpPr>
          <p:spPr bwMode="auto">
            <a:xfrm>
              <a:off x="3508376" y="965200"/>
              <a:ext cx="2127250" cy="397192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07" y="0"/>
                </a:cxn>
                <a:cxn ang="0">
                  <a:pos x="752" y="7"/>
                </a:cxn>
                <a:cxn ang="0">
                  <a:pos x="814" y="73"/>
                </a:cxn>
                <a:cxn ang="0">
                  <a:pos x="814" y="1426"/>
                </a:cxn>
                <a:cxn ang="0">
                  <a:pos x="725" y="1519"/>
                </a:cxn>
                <a:cxn ang="0">
                  <a:pos x="407" y="1524"/>
                </a:cxn>
                <a:cxn ang="0">
                  <a:pos x="88" y="1519"/>
                </a:cxn>
                <a:cxn ang="0">
                  <a:pos x="0" y="1426"/>
                </a:cxn>
                <a:cxn ang="0">
                  <a:pos x="0" y="73"/>
                </a:cxn>
                <a:cxn ang="0">
                  <a:pos x="62" y="7"/>
                </a:cxn>
              </a:cxnLst>
              <a:rect l="0" t="0" r="r" b="b"/>
              <a:pathLst>
                <a:path w="814" h="1524">
                  <a:moveTo>
                    <a:pt x="62" y="7"/>
                  </a:moveTo>
                  <a:cubicBezTo>
                    <a:pt x="177" y="3"/>
                    <a:pt x="292" y="0"/>
                    <a:pt x="407" y="0"/>
                  </a:cubicBezTo>
                  <a:cubicBezTo>
                    <a:pt x="522" y="0"/>
                    <a:pt x="637" y="3"/>
                    <a:pt x="752" y="7"/>
                  </a:cubicBezTo>
                  <a:cubicBezTo>
                    <a:pt x="786" y="8"/>
                    <a:pt x="814" y="38"/>
                    <a:pt x="814" y="73"/>
                  </a:cubicBezTo>
                  <a:cubicBezTo>
                    <a:pt x="814" y="438"/>
                    <a:pt x="814" y="1061"/>
                    <a:pt x="814" y="1426"/>
                  </a:cubicBezTo>
                  <a:cubicBezTo>
                    <a:pt x="814" y="1475"/>
                    <a:pt x="774" y="1517"/>
                    <a:pt x="725" y="1519"/>
                  </a:cubicBezTo>
                  <a:cubicBezTo>
                    <a:pt x="619" y="1523"/>
                    <a:pt x="513" y="1524"/>
                    <a:pt x="407" y="1524"/>
                  </a:cubicBezTo>
                  <a:cubicBezTo>
                    <a:pt x="315" y="1524"/>
                    <a:pt x="174" y="1522"/>
                    <a:pt x="88" y="1519"/>
                  </a:cubicBezTo>
                  <a:cubicBezTo>
                    <a:pt x="40" y="1517"/>
                    <a:pt x="0" y="1475"/>
                    <a:pt x="0" y="1426"/>
                  </a:cubicBezTo>
                  <a:cubicBezTo>
                    <a:pt x="0" y="1061"/>
                    <a:pt x="0" y="438"/>
                    <a:pt x="0" y="73"/>
                  </a:cubicBezTo>
                  <a:cubicBezTo>
                    <a:pt x="0" y="38"/>
                    <a:pt x="28" y="8"/>
                    <a:pt x="62" y="7"/>
                  </a:cubicBezTo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522"/>
            <p:cNvSpPr>
              <a:spLocks/>
            </p:cNvSpPr>
            <p:nvPr/>
          </p:nvSpPr>
          <p:spPr bwMode="auto">
            <a:xfrm>
              <a:off x="3508376" y="968375"/>
              <a:ext cx="2124075" cy="3968750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07" y="0"/>
                </a:cxn>
                <a:cxn ang="0">
                  <a:pos x="752" y="7"/>
                </a:cxn>
                <a:cxn ang="0">
                  <a:pos x="813" y="72"/>
                </a:cxn>
                <a:cxn ang="0">
                  <a:pos x="813" y="1425"/>
                </a:cxn>
                <a:cxn ang="0">
                  <a:pos x="725" y="1517"/>
                </a:cxn>
                <a:cxn ang="0">
                  <a:pos x="407" y="1523"/>
                </a:cxn>
                <a:cxn ang="0">
                  <a:pos x="88" y="1517"/>
                </a:cxn>
                <a:cxn ang="0">
                  <a:pos x="0" y="1425"/>
                </a:cxn>
                <a:cxn ang="0">
                  <a:pos x="0" y="72"/>
                </a:cxn>
                <a:cxn ang="0">
                  <a:pos x="62" y="7"/>
                </a:cxn>
              </a:cxnLst>
              <a:rect l="0" t="0" r="r" b="b"/>
              <a:pathLst>
                <a:path w="813" h="1523">
                  <a:moveTo>
                    <a:pt x="62" y="7"/>
                  </a:moveTo>
                  <a:cubicBezTo>
                    <a:pt x="177" y="2"/>
                    <a:pt x="292" y="0"/>
                    <a:pt x="407" y="0"/>
                  </a:cubicBezTo>
                  <a:cubicBezTo>
                    <a:pt x="522" y="0"/>
                    <a:pt x="637" y="3"/>
                    <a:pt x="752" y="7"/>
                  </a:cubicBezTo>
                  <a:cubicBezTo>
                    <a:pt x="786" y="8"/>
                    <a:pt x="813" y="38"/>
                    <a:pt x="813" y="72"/>
                  </a:cubicBezTo>
                  <a:cubicBezTo>
                    <a:pt x="813" y="415"/>
                    <a:pt x="813" y="1081"/>
                    <a:pt x="813" y="1425"/>
                  </a:cubicBezTo>
                  <a:cubicBezTo>
                    <a:pt x="813" y="1473"/>
                    <a:pt x="774" y="1515"/>
                    <a:pt x="725" y="1517"/>
                  </a:cubicBezTo>
                  <a:cubicBezTo>
                    <a:pt x="619" y="1521"/>
                    <a:pt x="513" y="1523"/>
                    <a:pt x="407" y="1523"/>
                  </a:cubicBezTo>
                  <a:cubicBezTo>
                    <a:pt x="318" y="1523"/>
                    <a:pt x="169" y="1520"/>
                    <a:pt x="88" y="1517"/>
                  </a:cubicBezTo>
                  <a:cubicBezTo>
                    <a:pt x="40" y="1515"/>
                    <a:pt x="0" y="1473"/>
                    <a:pt x="0" y="1425"/>
                  </a:cubicBezTo>
                  <a:cubicBezTo>
                    <a:pt x="0" y="1081"/>
                    <a:pt x="0" y="415"/>
                    <a:pt x="0" y="72"/>
                  </a:cubicBezTo>
                  <a:cubicBezTo>
                    <a:pt x="0" y="38"/>
                    <a:pt x="28" y="8"/>
                    <a:pt x="62" y="7"/>
                  </a:cubicBezTo>
                </a:path>
              </a:pathLst>
            </a:custGeom>
            <a:solidFill>
              <a:srgbClr val="2E2E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523"/>
            <p:cNvSpPr>
              <a:spLocks/>
            </p:cNvSpPr>
            <p:nvPr/>
          </p:nvSpPr>
          <p:spPr bwMode="auto">
            <a:xfrm>
              <a:off x="3511551" y="971550"/>
              <a:ext cx="2120900" cy="3962400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406" y="0"/>
                </a:cxn>
                <a:cxn ang="0">
                  <a:pos x="750" y="7"/>
                </a:cxn>
                <a:cxn ang="0">
                  <a:pos x="812" y="71"/>
                </a:cxn>
                <a:cxn ang="0">
                  <a:pos x="812" y="1424"/>
                </a:cxn>
                <a:cxn ang="0">
                  <a:pos x="724" y="1515"/>
                </a:cxn>
                <a:cxn ang="0">
                  <a:pos x="406" y="1521"/>
                </a:cxn>
                <a:cxn ang="0">
                  <a:pos x="88" y="1515"/>
                </a:cxn>
                <a:cxn ang="0">
                  <a:pos x="0" y="1424"/>
                </a:cxn>
                <a:cxn ang="0">
                  <a:pos x="0" y="71"/>
                </a:cxn>
                <a:cxn ang="0">
                  <a:pos x="61" y="6"/>
                </a:cxn>
              </a:cxnLst>
              <a:rect l="0" t="0" r="r" b="b"/>
              <a:pathLst>
                <a:path w="812" h="1521">
                  <a:moveTo>
                    <a:pt x="61" y="6"/>
                  </a:moveTo>
                  <a:cubicBezTo>
                    <a:pt x="176" y="2"/>
                    <a:pt x="291" y="0"/>
                    <a:pt x="406" y="0"/>
                  </a:cubicBezTo>
                  <a:cubicBezTo>
                    <a:pt x="521" y="0"/>
                    <a:pt x="636" y="2"/>
                    <a:pt x="750" y="7"/>
                  </a:cubicBezTo>
                  <a:cubicBezTo>
                    <a:pt x="784" y="8"/>
                    <a:pt x="812" y="37"/>
                    <a:pt x="812" y="71"/>
                  </a:cubicBezTo>
                  <a:cubicBezTo>
                    <a:pt x="812" y="393"/>
                    <a:pt x="812" y="1102"/>
                    <a:pt x="812" y="1424"/>
                  </a:cubicBezTo>
                  <a:cubicBezTo>
                    <a:pt x="812" y="1472"/>
                    <a:pt x="772" y="1514"/>
                    <a:pt x="724" y="1515"/>
                  </a:cubicBezTo>
                  <a:cubicBezTo>
                    <a:pt x="618" y="1519"/>
                    <a:pt x="512" y="1521"/>
                    <a:pt x="406" y="1521"/>
                  </a:cubicBezTo>
                  <a:cubicBezTo>
                    <a:pt x="321" y="1521"/>
                    <a:pt x="163" y="1518"/>
                    <a:pt x="88" y="1515"/>
                  </a:cubicBezTo>
                  <a:cubicBezTo>
                    <a:pt x="39" y="1513"/>
                    <a:pt x="0" y="1472"/>
                    <a:pt x="0" y="1424"/>
                  </a:cubicBezTo>
                  <a:cubicBezTo>
                    <a:pt x="0" y="1102"/>
                    <a:pt x="0" y="393"/>
                    <a:pt x="0" y="71"/>
                  </a:cubicBezTo>
                  <a:cubicBezTo>
                    <a:pt x="0" y="37"/>
                    <a:pt x="28" y="8"/>
                    <a:pt x="61" y="6"/>
                  </a:cubicBezTo>
                </a:path>
              </a:pathLst>
            </a:custGeom>
            <a:solidFill>
              <a:srgbClr val="3332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24"/>
            <p:cNvSpPr>
              <a:spLocks/>
            </p:cNvSpPr>
            <p:nvPr/>
          </p:nvSpPr>
          <p:spPr bwMode="auto">
            <a:xfrm>
              <a:off x="3514726" y="971550"/>
              <a:ext cx="2114550" cy="3960813"/>
            </a:xfrm>
            <a:custGeom>
              <a:avLst/>
              <a:gdLst/>
              <a:ahLst/>
              <a:cxnLst>
                <a:cxn ang="0">
                  <a:pos x="60" y="7"/>
                </a:cxn>
                <a:cxn ang="0">
                  <a:pos x="405" y="0"/>
                </a:cxn>
                <a:cxn ang="0">
                  <a:pos x="749" y="7"/>
                </a:cxn>
                <a:cxn ang="0">
                  <a:pos x="810" y="71"/>
                </a:cxn>
                <a:cxn ang="0">
                  <a:pos x="810" y="1424"/>
                </a:cxn>
                <a:cxn ang="0">
                  <a:pos x="723" y="1515"/>
                </a:cxn>
                <a:cxn ang="0">
                  <a:pos x="405" y="1520"/>
                </a:cxn>
                <a:cxn ang="0">
                  <a:pos x="87" y="1514"/>
                </a:cxn>
                <a:cxn ang="0">
                  <a:pos x="0" y="1424"/>
                </a:cxn>
                <a:cxn ang="0">
                  <a:pos x="0" y="71"/>
                </a:cxn>
                <a:cxn ang="0">
                  <a:pos x="60" y="7"/>
                </a:cxn>
              </a:cxnLst>
              <a:rect l="0" t="0" r="r" b="b"/>
              <a:pathLst>
                <a:path w="810" h="1520">
                  <a:moveTo>
                    <a:pt x="60" y="7"/>
                  </a:moveTo>
                  <a:cubicBezTo>
                    <a:pt x="175" y="3"/>
                    <a:pt x="290" y="0"/>
                    <a:pt x="405" y="0"/>
                  </a:cubicBezTo>
                  <a:cubicBezTo>
                    <a:pt x="520" y="0"/>
                    <a:pt x="635" y="3"/>
                    <a:pt x="749" y="7"/>
                  </a:cubicBezTo>
                  <a:cubicBezTo>
                    <a:pt x="783" y="9"/>
                    <a:pt x="810" y="38"/>
                    <a:pt x="810" y="71"/>
                  </a:cubicBezTo>
                  <a:cubicBezTo>
                    <a:pt x="810" y="371"/>
                    <a:pt x="810" y="1123"/>
                    <a:pt x="810" y="1424"/>
                  </a:cubicBezTo>
                  <a:cubicBezTo>
                    <a:pt x="810" y="1471"/>
                    <a:pt x="771" y="1513"/>
                    <a:pt x="723" y="1515"/>
                  </a:cubicBezTo>
                  <a:cubicBezTo>
                    <a:pt x="617" y="1518"/>
                    <a:pt x="511" y="1520"/>
                    <a:pt x="405" y="1520"/>
                  </a:cubicBezTo>
                  <a:cubicBezTo>
                    <a:pt x="323" y="1520"/>
                    <a:pt x="157" y="1517"/>
                    <a:pt x="87" y="1514"/>
                  </a:cubicBezTo>
                  <a:cubicBezTo>
                    <a:pt x="39" y="1512"/>
                    <a:pt x="0" y="1471"/>
                    <a:pt x="0" y="1424"/>
                  </a:cubicBezTo>
                  <a:cubicBezTo>
                    <a:pt x="0" y="1123"/>
                    <a:pt x="0" y="371"/>
                    <a:pt x="0" y="71"/>
                  </a:cubicBezTo>
                  <a:cubicBezTo>
                    <a:pt x="0" y="38"/>
                    <a:pt x="27" y="9"/>
                    <a:pt x="60" y="7"/>
                  </a:cubicBezTo>
                </a:path>
              </a:pathLst>
            </a:custGeom>
            <a:solidFill>
              <a:srgbClr val="37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25"/>
            <p:cNvSpPr>
              <a:spLocks/>
            </p:cNvSpPr>
            <p:nvPr/>
          </p:nvSpPr>
          <p:spPr bwMode="auto">
            <a:xfrm>
              <a:off x="3516313" y="973138"/>
              <a:ext cx="2111375" cy="395605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404" y="0"/>
                </a:cxn>
                <a:cxn ang="0">
                  <a:pos x="748" y="7"/>
                </a:cxn>
                <a:cxn ang="0">
                  <a:pos x="808" y="70"/>
                </a:cxn>
                <a:cxn ang="0">
                  <a:pos x="808" y="1423"/>
                </a:cxn>
                <a:cxn ang="0">
                  <a:pos x="722" y="1513"/>
                </a:cxn>
                <a:cxn ang="0">
                  <a:pos x="404" y="1518"/>
                </a:cxn>
                <a:cxn ang="0">
                  <a:pos x="86" y="1513"/>
                </a:cxn>
                <a:cxn ang="0">
                  <a:pos x="0" y="1423"/>
                </a:cxn>
                <a:cxn ang="0">
                  <a:pos x="0" y="70"/>
                </a:cxn>
                <a:cxn ang="0">
                  <a:pos x="59" y="7"/>
                </a:cxn>
              </a:cxnLst>
              <a:rect l="0" t="0" r="r" b="b"/>
              <a:pathLst>
                <a:path w="808" h="1518">
                  <a:moveTo>
                    <a:pt x="59" y="7"/>
                  </a:moveTo>
                  <a:cubicBezTo>
                    <a:pt x="174" y="3"/>
                    <a:pt x="289" y="0"/>
                    <a:pt x="404" y="0"/>
                  </a:cubicBezTo>
                  <a:cubicBezTo>
                    <a:pt x="519" y="0"/>
                    <a:pt x="634" y="3"/>
                    <a:pt x="748" y="7"/>
                  </a:cubicBezTo>
                  <a:cubicBezTo>
                    <a:pt x="781" y="8"/>
                    <a:pt x="808" y="37"/>
                    <a:pt x="808" y="70"/>
                  </a:cubicBezTo>
                  <a:cubicBezTo>
                    <a:pt x="808" y="349"/>
                    <a:pt x="808" y="1144"/>
                    <a:pt x="808" y="1423"/>
                  </a:cubicBezTo>
                  <a:cubicBezTo>
                    <a:pt x="808" y="1470"/>
                    <a:pt x="769" y="1511"/>
                    <a:pt x="722" y="1513"/>
                  </a:cubicBezTo>
                  <a:cubicBezTo>
                    <a:pt x="616" y="1516"/>
                    <a:pt x="510" y="1518"/>
                    <a:pt x="404" y="1518"/>
                  </a:cubicBezTo>
                  <a:cubicBezTo>
                    <a:pt x="326" y="1518"/>
                    <a:pt x="151" y="1515"/>
                    <a:pt x="86" y="1513"/>
                  </a:cubicBezTo>
                  <a:cubicBezTo>
                    <a:pt x="38" y="1511"/>
                    <a:pt x="0" y="1470"/>
                    <a:pt x="0" y="1423"/>
                  </a:cubicBezTo>
                  <a:cubicBezTo>
                    <a:pt x="0" y="1144"/>
                    <a:pt x="0" y="349"/>
                    <a:pt x="0" y="70"/>
                  </a:cubicBezTo>
                  <a:cubicBezTo>
                    <a:pt x="0" y="37"/>
                    <a:pt x="26" y="8"/>
                    <a:pt x="59" y="7"/>
                  </a:cubicBezTo>
                </a:path>
              </a:pathLst>
            </a:custGeom>
            <a:solidFill>
              <a:srgbClr val="3B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26"/>
            <p:cNvSpPr>
              <a:spLocks/>
            </p:cNvSpPr>
            <p:nvPr/>
          </p:nvSpPr>
          <p:spPr bwMode="auto">
            <a:xfrm>
              <a:off x="3516313" y="976313"/>
              <a:ext cx="2108200" cy="3952875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404" y="0"/>
                </a:cxn>
                <a:cxn ang="0">
                  <a:pos x="748" y="7"/>
                </a:cxn>
                <a:cxn ang="0">
                  <a:pos x="807" y="69"/>
                </a:cxn>
                <a:cxn ang="0">
                  <a:pos x="807" y="1422"/>
                </a:cxn>
                <a:cxn ang="0">
                  <a:pos x="722" y="1511"/>
                </a:cxn>
                <a:cxn ang="0">
                  <a:pos x="404" y="1516"/>
                </a:cxn>
                <a:cxn ang="0">
                  <a:pos x="86" y="1511"/>
                </a:cxn>
                <a:cxn ang="0">
                  <a:pos x="0" y="1422"/>
                </a:cxn>
                <a:cxn ang="0">
                  <a:pos x="0" y="69"/>
                </a:cxn>
                <a:cxn ang="0">
                  <a:pos x="59" y="7"/>
                </a:cxn>
              </a:cxnLst>
              <a:rect l="0" t="0" r="r" b="b"/>
              <a:pathLst>
                <a:path w="807" h="1517">
                  <a:moveTo>
                    <a:pt x="59" y="7"/>
                  </a:moveTo>
                  <a:cubicBezTo>
                    <a:pt x="174" y="3"/>
                    <a:pt x="289" y="0"/>
                    <a:pt x="404" y="0"/>
                  </a:cubicBezTo>
                  <a:cubicBezTo>
                    <a:pt x="519" y="0"/>
                    <a:pt x="634" y="3"/>
                    <a:pt x="748" y="7"/>
                  </a:cubicBezTo>
                  <a:cubicBezTo>
                    <a:pt x="781" y="8"/>
                    <a:pt x="807" y="37"/>
                    <a:pt x="807" y="69"/>
                  </a:cubicBezTo>
                  <a:cubicBezTo>
                    <a:pt x="807" y="327"/>
                    <a:pt x="807" y="1164"/>
                    <a:pt x="807" y="1422"/>
                  </a:cubicBezTo>
                  <a:cubicBezTo>
                    <a:pt x="807" y="1468"/>
                    <a:pt x="769" y="1509"/>
                    <a:pt x="722" y="1511"/>
                  </a:cubicBezTo>
                  <a:cubicBezTo>
                    <a:pt x="616" y="1515"/>
                    <a:pt x="510" y="1517"/>
                    <a:pt x="404" y="1516"/>
                  </a:cubicBezTo>
                  <a:cubicBezTo>
                    <a:pt x="330" y="1516"/>
                    <a:pt x="146" y="1513"/>
                    <a:pt x="86" y="1511"/>
                  </a:cubicBezTo>
                  <a:cubicBezTo>
                    <a:pt x="39" y="1509"/>
                    <a:pt x="0" y="1469"/>
                    <a:pt x="0" y="1422"/>
                  </a:cubicBezTo>
                  <a:cubicBezTo>
                    <a:pt x="0" y="1164"/>
                    <a:pt x="0" y="327"/>
                    <a:pt x="0" y="69"/>
                  </a:cubicBezTo>
                  <a:cubicBezTo>
                    <a:pt x="0" y="37"/>
                    <a:pt x="27" y="8"/>
                    <a:pt x="59" y="7"/>
                  </a:cubicBezTo>
                </a:path>
              </a:pathLst>
            </a:custGeom>
            <a:solidFill>
              <a:srgbClr val="3F3E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27"/>
            <p:cNvSpPr>
              <a:spLocks/>
            </p:cNvSpPr>
            <p:nvPr/>
          </p:nvSpPr>
          <p:spPr bwMode="auto">
            <a:xfrm>
              <a:off x="3519488" y="979488"/>
              <a:ext cx="2101850" cy="3946525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403" y="0"/>
                </a:cxn>
                <a:cxn ang="0">
                  <a:pos x="747" y="7"/>
                </a:cxn>
                <a:cxn ang="0">
                  <a:pos x="805" y="68"/>
                </a:cxn>
                <a:cxn ang="0">
                  <a:pos x="805" y="1421"/>
                </a:cxn>
                <a:cxn ang="0">
                  <a:pos x="721" y="1509"/>
                </a:cxn>
                <a:cxn ang="0">
                  <a:pos x="403" y="1515"/>
                </a:cxn>
                <a:cxn ang="0">
                  <a:pos x="85" y="1509"/>
                </a:cxn>
                <a:cxn ang="0">
                  <a:pos x="0" y="1421"/>
                </a:cxn>
                <a:cxn ang="0">
                  <a:pos x="0" y="68"/>
                </a:cxn>
                <a:cxn ang="0">
                  <a:pos x="58" y="7"/>
                </a:cxn>
              </a:cxnLst>
              <a:rect l="0" t="0" r="r" b="b"/>
              <a:pathLst>
                <a:path w="805" h="1515">
                  <a:moveTo>
                    <a:pt x="58" y="7"/>
                  </a:moveTo>
                  <a:cubicBezTo>
                    <a:pt x="173" y="2"/>
                    <a:pt x="288" y="0"/>
                    <a:pt x="403" y="0"/>
                  </a:cubicBezTo>
                  <a:cubicBezTo>
                    <a:pt x="518" y="0"/>
                    <a:pt x="633" y="2"/>
                    <a:pt x="747" y="7"/>
                  </a:cubicBezTo>
                  <a:cubicBezTo>
                    <a:pt x="779" y="8"/>
                    <a:pt x="805" y="36"/>
                    <a:pt x="805" y="68"/>
                  </a:cubicBezTo>
                  <a:cubicBezTo>
                    <a:pt x="805" y="304"/>
                    <a:pt x="805" y="1184"/>
                    <a:pt x="805" y="1421"/>
                  </a:cubicBezTo>
                  <a:cubicBezTo>
                    <a:pt x="805" y="1467"/>
                    <a:pt x="768" y="1508"/>
                    <a:pt x="721" y="1509"/>
                  </a:cubicBezTo>
                  <a:cubicBezTo>
                    <a:pt x="615" y="1513"/>
                    <a:pt x="509" y="1515"/>
                    <a:pt x="403" y="1515"/>
                  </a:cubicBezTo>
                  <a:cubicBezTo>
                    <a:pt x="332" y="1515"/>
                    <a:pt x="140" y="1512"/>
                    <a:pt x="85" y="1509"/>
                  </a:cubicBezTo>
                  <a:cubicBezTo>
                    <a:pt x="38" y="1507"/>
                    <a:pt x="0" y="1467"/>
                    <a:pt x="0" y="1421"/>
                  </a:cubicBezTo>
                  <a:cubicBezTo>
                    <a:pt x="0" y="1184"/>
                    <a:pt x="0" y="304"/>
                    <a:pt x="0" y="68"/>
                  </a:cubicBezTo>
                  <a:cubicBezTo>
                    <a:pt x="0" y="36"/>
                    <a:pt x="26" y="8"/>
                    <a:pt x="58" y="7"/>
                  </a:cubicBezTo>
                </a:path>
              </a:pathLst>
            </a:custGeom>
            <a:solidFill>
              <a:srgbClr val="4342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28"/>
            <p:cNvSpPr>
              <a:spLocks/>
            </p:cNvSpPr>
            <p:nvPr/>
          </p:nvSpPr>
          <p:spPr bwMode="auto">
            <a:xfrm>
              <a:off x="3522663" y="979488"/>
              <a:ext cx="2098675" cy="3944938"/>
            </a:xfrm>
            <a:custGeom>
              <a:avLst/>
              <a:gdLst/>
              <a:ahLst/>
              <a:cxnLst>
                <a:cxn ang="0">
                  <a:pos x="57" y="7"/>
                </a:cxn>
                <a:cxn ang="0">
                  <a:pos x="402" y="0"/>
                </a:cxn>
                <a:cxn ang="0">
                  <a:pos x="746" y="8"/>
                </a:cxn>
                <a:cxn ang="0">
                  <a:pos x="804" y="68"/>
                </a:cxn>
                <a:cxn ang="0">
                  <a:pos x="804" y="1421"/>
                </a:cxn>
                <a:cxn ang="0">
                  <a:pos x="720" y="1508"/>
                </a:cxn>
                <a:cxn ang="0">
                  <a:pos x="402" y="1514"/>
                </a:cxn>
                <a:cxn ang="0">
                  <a:pos x="84" y="1508"/>
                </a:cxn>
                <a:cxn ang="0">
                  <a:pos x="0" y="1421"/>
                </a:cxn>
                <a:cxn ang="0">
                  <a:pos x="0" y="68"/>
                </a:cxn>
                <a:cxn ang="0">
                  <a:pos x="57" y="7"/>
                </a:cxn>
              </a:cxnLst>
              <a:rect l="0" t="0" r="r" b="b"/>
              <a:pathLst>
                <a:path w="804" h="1514">
                  <a:moveTo>
                    <a:pt x="57" y="7"/>
                  </a:moveTo>
                  <a:cubicBezTo>
                    <a:pt x="172" y="3"/>
                    <a:pt x="287" y="0"/>
                    <a:pt x="402" y="0"/>
                  </a:cubicBezTo>
                  <a:cubicBezTo>
                    <a:pt x="517" y="1"/>
                    <a:pt x="632" y="3"/>
                    <a:pt x="746" y="8"/>
                  </a:cubicBezTo>
                  <a:cubicBezTo>
                    <a:pt x="778" y="9"/>
                    <a:pt x="804" y="36"/>
                    <a:pt x="804" y="68"/>
                  </a:cubicBezTo>
                  <a:cubicBezTo>
                    <a:pt x="804" y="283"/>
                    <a:pt x="804" y="1206"/>
                    <a:pt x="804" y="1421"/>
                  </a:cubicBezTo>
                  <a:cubicBezTo>
                    <a:pt x="804" y="1467"/>
                    <a:pt x="766" y="1507"/>
                    <a:pt x="720" y="1508"/>
                  </a:cubicBezTo>
                  <a:cubicBezTo>
                    <a:pt x="614" y="1512"/>
                    <a:pt x="508" y="1514"/>
                    <a:pt x="402" y="1514"/>
                  </a:cubicBezTo>
                  <a:cubicBezTo>
                    <a:pt x="335" y="1514"/>
                    <a:pt x="134" y="1511"/>
                    <a:pt x="84" y="1508"/>
                  </a:cubicBezTo>
                  <a:cubicBezTo>
                    <a:pt x="38" y="1506"/>
                    <a:pt x="0" y="1467"/>
                    <a:pt x="0" y="1421"/>
                  </a:cubicBezTo>
                  <a:cubicBezTo>
                    <a:pt x="0" y="1206"/>
                    <a:pt x="0" y="283"/>
                    <a:pt x="0" y="68"/>
                  </a:cubicBezTo>
                  <a:cubicBezTo>
                    <a:pt x="0" y="36"/>
                    <a:pt x="26" y="9"/>
                    <a:pt x="57" y="7"/>
                  </a:cubicBezTo>
                </a:path>
              </a:pathLst>
            </a:custGeom>
            <a:solidFill>
              <a:srgbClr val="4747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29"/>
            <p:cNvSpPr>
              <a:spLocks/>
            </p:cNvSpPr>
            <p:nvPr/>
          </p:nvSpPr>
          <p:spPr bwMode="auto">
            <a:xfrm>
              <a:off x="3524251" y="981075"/>
              <a:ext cx="2095500" cy="3940175"/>
            </a:xfrm>
            <a:custGeom>
              <a:avLst/>
              <a:gdLst/>
              <a:ahLst/>
              <a:cxnLst>
                <a:cxn ang="0">
                  <a:pos x="56" y="7"/>
                </a:cxn>
                <a:cxn ang="0">
                  <a:pos x="401" y="0"/>
                </a:cxn>
                <a:cxn ang="0">
                  <a:pos x="745" y="7"/>
                </a:cxn>
                <a:cxn ang="0">
                  <a:pos x="802" y="67"/>
                </a:cxn>
                <a:cxn ang="0">
                  <a:pos x="802" y="1420"/>
                </a:cxn>
                <a:cxn ang="0">
                  <a:pos x="719" y="1507"/>
                </a:cxn>
                <a:cxn ang="0">
                  <a:pos x="401" y="1512"/>
                </a:cxn>
                <a:cxn ang="0">
                  <a:pos x="83" y="1506"/>
                </a:cxn>
                <a:cxn ang="0">
                  <a:pos x="0" y="1420"/>
                </a:cxn>
                <a:cxn ang="0">
                  <a:pos x="0" y="67"/>
                </a:cxn>
                <a:cxn ang="0">
                  <a:pos x="56" y="7"/>
                </a:cxn>
              </a:cxnLst>
              <a:rect l="0" t="0" r="r" b="b"/>
              <a:pathLst>
                <a:path w="802" h="1512">
                  <a:moveTo>
                    <a:pt x="56" y="7"/>
                  </a:moveTo>
                  <a:cubicBezTo>
                    <a:pt x="171" y="3"/>
                    <a:pt x="286" y="0"/>
                    <a:pt x="401" y="0"/>
                  </a:cubicBezTo>
                  <a:cubicBezTo>
                    <a:pt x="516" y="0"/>
                    <a:pt x="631" y="3"/>
                    <a:pt x="745" y="7"/>
                  </a:cubicBezTo>
                  <a:cubicBezTo>
                    <a:pt x="776" y="8"/>
                    <a:pt x="802" y="36"/>
                    <a:pt x="802" y="67"/>
                  </a:cubicBezTo>
                  <a:cubicBezTo>
                    <a:pt x="802" y="260"/>
                    <a:pt x="802" y="1226"/>
                    <a:pt x="802" y="1420"/>
                  </a:cubicBezTo>
                  <a:cubicBezTo>
                    <a:pt x="802" y="1465"/>
                    <a:pt x="765" y="1505"/>
                    <a:pt x="719" y="1507"/>
                  </a:cubicBezTo>
                  <a:cubicBezTo>
                    <a:pt x="613" y="1510"/>
                    <a:pt x="507" y="1512"/>
                    <a:pt x="401" y="1512"/>
                  </a:cubicBezTo>
                  <a:cubicBezTo>
                    <a:pt x="337" y="1512"/>
                    <a:pt x="128" y="1509"/>
                    <a:pt x="83" y="1506"/>
                  </a:cubicBezTo>
                  <a:cubicBezTo>
                    <a:pt x="37" y="1504"/>
                    <a:pt x="0" y="1465"/>
                    <a:pt x="0" y="1420"/>
                  </a:cubicBezTo>
                  <a:cubicBezTo>
                    <a:pt x="0" y="1226"/>
                    <a:pt x="0" y="260"/>
                    <a:pt x="0" y="67"/>
                  </a:cubicBezTo>
                  <a:cubicBezTo>
                    <a:pt x="0" y="36"/>
                    <a:pt x="25" y="8"/>
                    <a:pt x="56" y="7"/>
                  </a:cubicBezTo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30"/>
            <p:cNvSpPr>
              <a:spLocks/>
            </p:cNvSpPr>
            <p:nvPr/>
          </p:nvSpPr>
          <p:spPr bwMode="auto">
            <a:xfrm>
              <a:off x="3527426" y="984250"/>
              <a:ext cx="2089150" cy="3935413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400" y="0"/>
                </a:cxn>
                <a:cxn ang="0">
                  <a:pos x="744" y="7"/>
                </a:cxn>
                <a:cxn ang="0">
                  <a:pos x="800" y="66"/>
                </a:cxn>
                <a:cxn ang="0">
                  <a:pos x="800" y="1419"/>
                </a:cxn>
                <a:cxn ang="0">
                  <a:pos x="718" y="1505"/>
                </a:cxn>
                <a:cxn ang="0">
                  <a:pos x="400" y="1510"/>
                </a:cxn>
                <a:cxn ang="0">
                  <a:pos x="82" y="1505"/>
                </a:cxn>
                <a:cxn ang="0">
                  <a:pos x="0" y="1419"/>
                </a:cxn>
                <a:cxn ang="0">
                  <a:pos x="0" y="66"/>
                </a:cxn>
                <a:cxn ang="0">
                  <a:pos x="55" y="7"/>
                </a:cxn>
              </a:cxnLst>
              <a:rect l="0" t="0" r="r" b="b"/>
              <a:pathLst>
                <a:path w="800" h="1510">
                  <a:moveTo>
                    <a:pt x="55" y="7"/>
                  </a:moveTo>
                  <a:cubicBezTo>
                    <a:pt x="170" y="3"/>
                    <a:pt x="285" y="0"/>
                    <a:pt x="400" y="0"/>
                  </a:cubicBezTo>
                  <a:cubicBezTo>
                    <a:pt x="515" y="0"/>
                    <a:pt x="630" y="3"/>
                    <a:pt x="744" y="7"/>
                  </a:cubicBezTo>
                  <a:cubicBezTo>
                    <a:pt x="775" y="8"/>
                    <a:pt x="800" y="35"/>
                    <a:pt x="800" y="66"/>
                  </a:cubicBezTo>
                  <a:cubicBezTo>
                    <a:pt x="800" y="238"/>
                    <a:pt x="800" y="1247"/>
                    <a:pt x="800" y="1419"/>
                  </a:cubicBezTo>
                  <a:cubicBezTo>
                    <a:pt x="800" y="1464"/>
                    <a:pt x="763" y="1503"/>
                    <a:pt x="718" y="1505"/>
                  </a:cubicBezTo>
                  <a:cubicBezTo>
                    <a:pt x="612" y="1509"/>
                    <a:pt x="506" y="1510"/>
                    <a:pt x="400" y="1510"/>
                  </a:cubicBezTo>
                  <a:cubicBezTo>
                    <a:pt x="340" y="1510"/>
                    <a:pt x="122" y="1507"/>
                    <a:pt x="82" y="1505"/>
                  </a:cubicBezTo>
                  <a:cubicBezTo>
                    <a:pt x="36" y="1502"/>
                    <a:pt x="0" y="1464"/>
                    <a:pt x="0" y="1419"/>
                  </a:cubicBezTo>
                  <a:cubicBezTo>
                    <a:pt x="0" y="1247"/>
                    <a:pt x="0" y="238"/>
                    <a:pt x="0" y="66"/>
                  </a:cubicBezTo>
                  <a:cubicBezTo>
                    <a:pt x="0" y="35"/>
                    <a:pt x="25" y="8"/>
                    <a:pt x="55" y="7"/>
                  </a:cubicBezTo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31"/>
            <p:cNvSpPr>
              <a:spLocks/>
            </p:cNvSpPr>
            <p:nvPr/>
          </p:nvSpPr>
          <p:spPr bwMode="auto">
            <a:xfrm>
              <a:off x="3527426" y="987425"/>
              <a:ext cx="2085975" cy="3932238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400" y="0"/>
                </a:cxn>
                <a:cxn ang="0">
                  <a:pos x="744" y="7"/>
                </a:cxn>
                <a:cxn ang="0">
                  <a:pos x="799" y="65"/>
                </a:cxn>
                <a:cxn ang="0">
                  <a:pos x="799" y="1418"/>
                </a:cxn>
                <a:cxn ang="0">
                  <a:pos x="718" y="1503"/>
                </a:cxn>
                <a:cxn ang="0">
                  <a:pos x="400" y="1509"/>
                </a:cxn>
                <a:cxn ang="0">
                  <a:pos x="82" y="1503"/>
                </a:cxn>
                <a:cxn ang="0">
                  <a:pos x="0" y="1418"/>
                </a:cxn>
                <a:cxn ang="0">
                  <a:pos x="0" y="65"/>
                </a:cxn>
                <a:cxn ang="0">
                  <a:pos x="55" y="7"/>
                </a:cxn>
              </a:cxnLst>
              <a:rect l="0" t="0" r="r" b="b"/>
              <a:pathLst>
                <a:path w="799" h="1509">
                  <a:moveTo>
                    <a:pt x="55" y="7"/>
                  </a:moveTo>
                  <a:cubicBezTo>
                    <a:pt x="170" y="2"/>
                    <a:pt x="285" y="0"/>
                    <a:pt x="400" y="0"/>
                  </a:cubicBezTo>
                  <a:cubicBezTo>
                    <a:pt x="515" y="0"/>
                    <a:pt x="629" y="3"/>
                    <a:pt x="744" y="7"/>
                  </a:cubicBezTo>
                  <a:cubicBezTo>
                    <a:pt x="775" y="8"/>
                    <a:pt x="799" y="35"/>
                    <a:pt x="799" y="65"/>
                  </a:cubicBezTo>
                  <a:cubicBezTo>
                    <a:pt x="799" y="215"/>
                    <a:pt x="799" y="1267"/>
                    <a:pt x="799" y="1418"/>
                  </a:cubicBezTo>
                  <a:cubicBezTo>
                    <a:pt x="799" y="1462"/>
                    <a:pt x="763" y="1501"/>
                    <a:pt x="718" y="1503"/>
                  </a:cubicBezTo>
                  <a:cubicBezTo>
                    <a:pt x="612" y="1507"/>
                    <a:pt x="506" y="1509"/>
                    <a:pt x="400" y="1509"/>
                  </a:cubicBezTo>
                  <a:cubicBezTo>
                    <a:pt x="343" y="1509"/>
                    <a:pt x="117" y="1505"/>
                    <a:pt x="82" y="1503"/>
                  </a:cubicBezTo>
                  <a:cubicBezTo>
                    <a:pt x="37" y="1500"/>
                    <a:pt x="0" y="1462"/>
                    <a:pt x="0" y="1418"/>
                  </a:cubicBezTo>
                  <a:cubicBezTo>
                    <a:pt x="0" y="1267"/>
                    <a:pt x="0" y="215"/>
                    <a:pt x="0" y="65"/>
                  </a:cubicBezTo>
                  <a:cubicBezTo>
                    <a:pt x="0" y="35"/>
                    <a:pt x="25" y="8"/>
                    <a:pt x="55" y="7"/>
                  </a:cubicBezTo>
                </a:path>
              </a:pathLst>
            </a:custGeom>
            <a:solidFill>
              <a:srgbClr val="5353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32"/>
            <p:cNvSpPr>
              <a:spLocks/>
            </p:cNvSpPr>
            <p:nvPr/>
          </p:nvSpPr>
          <p:spPr bwMode="auto">
            <a:xfrm>
              <a:off x="3530601" y="989013"/>
              <a:ext cx="2082800" cy="3927475"/>
            </a:xfrm>
            <a:custGeom>
              <a:avLst/>
              <a:gdLst/>
              <a:ahLst/>
              <a:cxnLst>
                <a:cxn ang="0">
                  <a:pos x="54" y="6"/>
                </a:cxn>
                <a:cxn ang="0">
                  <a:pos x="399" y="0"/>
                </a:cxn>
                <a:cxn ang="0">
                  <a:pos x="743" y="7"/>
                </a:cxn>
                <a:cxn ang="0">
                  <a:pos x="798" y="64"/>
                </a:cxn>
                <a:cxn ang="0">
                  <a:pos x="798" y="1417"/>
                </a:cxn>
                <a:cxn ang="0">
                  <a:pos x="717" y="1501"/>
                </a:cxn>
                <a:cxn ang="0">
                  <a:pos x="399" y="1507"/>
                </a:cxn>
                <a:cxn ang="0">
                  <a:pos x="81" y="1501"/>
                </a:cxn>
                <a:cxn ang="0">
                  <a:pos x="0" y="1417"/>
                </a:cxn>
                <a:cxn ang="0">
                  <a:pos x="0" y="64"/>
                </a:cxn>
                <a:cxn ang="0">
                  <a:pos x="54" y="6"/>
                </a:cxn>
              </a:cxnLst>
              <a:rect l="0" t="0" r="r" b="b"/>
              <a:pathLst>
                <a:path w="798" h="1507">
                  <a:moveTo>
                    <a:pt x="54" y="6"/>
                  </a:moveTo>
                  <a:cubicBezTo>
                    <a:pt x="169" y="2"/>
                    <a:pt x="284" y="0"/>
                    <a:pt x="399" y="0"/>
                  </a:cubicBezTo>
                  <a:cubicBezTo>
                    <a:pt x="514" y="0"/>
                    <a:pt x="628" y="2"/>
                    <a:pt x="743" y="7"/>
                  </a:cubicBezTo>
                  <a:cubicBezTo>
                    <a:pt x="773" y="8"/>
                    <a:pt x="798" y="34"/>
                    <a:pt x="798" y="64"/>
                  </a:cubicBezTo>
                  <a:cubicBezTo>
                    <a:pt x="798" y="193"/>
                    <a:pt x="798" y="1288"/>
                    <a:pt x="798" y="1417"/>
                  </a:cubicBezTo>
                  <a:cubicBezTo>
                    <a:pt x="798" y="1461"/>
                    <a:pt x="761" y="1500"/>
                    <a:pt x="717" y="1501"/>
                  </a:cubicBezTo>
                  <a:cubicBezTo>
                    <a:pt x="611" y="1505"/>
                    <a:pt x="505" y="1507"/>
                    <a:pt x="399" y="1507"/>
                  </a:cubicBezTo>
                  <a:cubicBezTo>
                    <a:pt x="346" y="1507"/>
                    <a:pt x="111" y="1503"/>
                    <a:pt x="81" y="1501"/>
                  </a:cubicBezTo>
                  <a:cubicBezTo>
                    <a:pt x="36" y="1498"/>
                    <a:pt x="0" y="1461"/>
                    <a:pt x="0" y="1417"/>
                  </a:cubicBezTo>
                  <a:cubicBezTo>
                    <a:pt x="0" y="1288"/>
                    <a:pt x="0" y="193"/>
                    <a:pt x="0" y="64"/>
                  </a:cubicBezTo>
                  <a:cubicBezTo>
                    <a:pt x="0" y="34"/>
                    <a:pt x="25" y="8"/>
                    <a:pt x="54" y="6"/>
                  </a:cubicBezTo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33"/>
            <p:cNvSpPr>
              <a:spLocks/>
            </p:cNvSpPr>
            <p:nvPr/>
          </p:nvSpPr>
          <p:spPr bwMode="auto">
            <a:xfrm>
              <a:off x="3532188" y="989013"/>
              <a:ext cx="2079625" cy="3924300"/>
            </a:xfrm>
            <a:custGeom>
              <a:avLst/>
              <a:gdLst/>
              <a:ahLst/>
              <a:cxnLst>
                <a:cxn ang="0">
                  <a:pos x="54" y="7"/>
                </a:cxn>
                <a:cxn ang="0">
                  <a:pos x="398" y="0"/>
                </a:cxn>
                <a:cxn ang="0">
                  <a:pos x="742" y="7"/>
                </a:cxn>
                <a:cxn ang="0">
                  <a:pos x="796" y="64"/>
                </a:cxn>
                <a:cxn ang="0">
                  <a:pos x="796" y="1417"/>
                </a:cxn>
                <a:cxn ang="0">
                  <a:pos x="716" y="1501"/>
                </a:cxn>
                <a:cxn ang="0">
                  <a:pos x="398" y="1506"/>
                </a:cxn>
                <a:cxn ang="0">
                  <a:pos x="80" y="1500"/>
                </a:cxn>
                <a:cxn ang="0">
                  <a:pos x="0" y="1417"/>
                </a:cxn>
                <a:cxn ang="0">
                  <a:pos x="0" y="64"/>
                </a:cxn>
                <a:cxn ang="0">
                  <a:pos x="54" y="7"/>
                </a:cxn>
              </a:cxnLst>
              <a:rect l="0" t="0" r="r" b="b"/>
              <a:pathLst>
                <a:path w="796" h="1506">
                  <a:moveTo>
                    <a:pt x="54" y="7"/>
                  </a:moveTo>
                  <a:cubicBezTo>
                    <a:pt x="168" y="3"/>
                    <a:pt x="283" y="0"/>
                    <a:pt x="398" y="0"/>
                  </a:cubicBezTo>
                  <a:cubicBezTo>
                    <a:pt x="513" y="0"/>
                    <a:pt x="627" y="3"/>
                    <a:pt x="742" y="7"/>
                  </a:cubicBezTo>
                  <a:cubicBezTo>
                    <a:pt x="772" y="9"/>
                    <a:pt x="796" y="34"/>
                    <a:pt x="796" y="64"/>
                  </a:cubicBezTo>
                  <a:cubicBezTo>
                    <a:pt x="796" y="171"/>
                    <a:pt x="796" y="1309"/>
                    <a:pt x="796" y="1417"/>
                  </a:cubicBezTo>
                  <a:cubicBezTo>
                    <a:pt x="796" y="1460"/>
                    <a:pt x="760" y="1499"/>
                    <a:pt x="716" y="1501"/>
                  </a:cubicBezTo>
                  <a:cubicBezTo>
                    <a:pt x="610" y="1504"/>
                    <a:pt x="504" y="1506"/>
                    <a:pt x="398" y="1506"/>
                  </a:cubicBezTo>
                  <a:cubicBezTo>
                    <a:pt x="348" y="1506"/>
                    <a:pt x="105" y="1502"/>
                    <a:pt x="80" y="1500"/>
                  </a:cubicBezTo>
                  <a:cubicBezTo>
                    <a:pt x="36" y="1497"/>
                    <a:pt x="0" y="1461"/>
                    <a:pt x="0" y="1417"/>
                  </a:cubicBezTo>
                  <a:cubicBezTo>
                    <a:pt x="0" y="1309"/>
                    <a:pt x="0" y="171"/>
                    <a:pt x="0" y="64"/>
                  </a:cubicBezTo>
                  <a:cubicBezTo>
                    <a:pt x="0" y="35"/>
                    <a:pt x="24" y="8"/>
                    <a:pt x="54" y="7"/>
                  </a:cubicBezTo>
                </a:path>
              </a:pathLst>
            </a:custGeom>
            <a:solidFill>
              <a:srgbClr val="5C5B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534"/>
            <p:cNvSpPr>
              <a:spLocks/>
            </p:cNvSpPr>
            <p:nvPr/>
          </p:nvSpPr>
          <p:spPr bwMode="auto">
            <a:xfrm>
              <a:off x="3535363" y="992188"/>
              <a:ext cx="2073275" cy="3919538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397" y="0"/>
                </a:cxn>
                <a:cxn ang="0">
                  <a:pos x="741" y="7"/>
                </a:cxn>
                <a:cxn ang="0">
                  <a:pos x="794" y="63"/>
                </a:cxn>
                <a:cxn ang="0">
                  <a:pos x="794" y="1416"/>
                </a:cxn>
                <a:cxn ang="0">
                  <a:pos x="715" y="1499"/>
                </a:cxn>
                <a:cxn ang="0">
                  <a:pos x="397" y="1504"/>
                </a:cxn>
                <a:cxn ang="0">
                  <a:pos x="79" y="1499"/>
                </a:cxn>
                <a:cxn ang="0">
                  <a:pos x="0" y="1416"/>
                </a:cxn>
                <a:cxn ang="0">
                  <a:pos x="0" y="63"/>
                </a:cxn>
                <a:cxn ang="0">
                  <a:pos x="53" y="7"/>
                </a:cxn>
              </a:cxnLst>
              <a:rect l="0" t="0" r="r" b="b"/>
              <a:pathLst>
                <a:path w="794" h="1504">
                  <a:moveTo>
                    <a:pt x="53" y="7"/>
                  </a:moveTo>
                  <a:cubicBezTo>
                    <a:pt x="167" y="3"/>
                    <a:pt x="282" y="0"/>
                    <a:pt x="397" y="0"/>
                  </a:cubicBezTo>
                  <a:cubicBezTo>
                    <a:pt x="512" y="0"/>
                    <a:pt x="626" y="3"/>
                    <a:pt x="741" y="7"/>
                  </a:cubicBezTo>
                  <a:cubicBezTo>
                    <a:pt x="770" y="8"/>
                    <a:pt x="794" y="34"/>
                    <a:pt x="794" y="63"/>
                  </a:cubicBezTo>
                  <a:cubicBezTo>
                    <a:pt x="794" y="149"/>
                    <a:pt x="794" y="1330"/>
                    <a:pt x="794" y="1416"/>
                  </a:cubicBezTo>
                  <a:cubicBezTo>
                    <a:pt x="794" y="1459"/>
                    <a:pt x="759" y="1497"/>
                    <a:pt x="715" y="1499"/>
                  </a:cubicBezTo>
                  <a:cubicBezTo>
                    <a:pt x="609" y="1502"/>
                    <a:pt x="503" y="1504"/>
                    <a:pt x="397" y="1504"/>
                  </a:cubicBezTo>
                  <a:cubicBezTo>
                    <a:pt x="351" y="1504"/>
                    <a:pt x="99" y="1500"/>
                    <a:pt x="79" y="1499"/>
                  </a:cubicBezTo>
                  <a:cubicBezTo>
                    <a:pt x="35" y="1495"/>
                    <a:pt x="0" y="1459"/>
                    <a:pt x="0" y="1416"/>
                  </a:cubicBezTo>
                  <a:cubicBezTo>
                    <a:pt x="0" y="1330"/>
                    <a:pt x="0" y="149"/>
                    <a:pt x="0" y="63"/>
                  </a:cubicBezTo>
                  <a:cubicBezTo>
                    <a:pt x="0" y="34"/>
                    <a:pt x="23" y="8"/>
                    <a:pt x="53" y="7"/>
                  </a:cubicBezTo>
                </a:path>
              </a:pathLst>
            </a:custGeom>
            <a:solidFill>
              <a:srgbClr val="60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535"/>
            <p:cNvSpPr>
              <a:spLocks/>
            </p:cNvSpPr>
            <p:nvPr/>
          </p:nvSpPr>
          <p:spPr bwMode="auto">
            <a:xfrm>
              <a:off x="3535363" y="993775"/>
              <a:ext cx="2070100" cy="3917950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397" y="0"/>
                </a:cxn>
                <a:cxn ang="0">
                  <a:pos x="741" y="7"/>
                </a:cxn>
                <a:cxn ang="0">
                  <a:pos x="793" y="62"/>
                </a:cxn>
                <a:cxn ang="0">
                  <a:pos x="793" y="1415"/>
                </a:cxn>
                <a:cxn ang="0">
                  <a:pos x="715" y="1497"/>
                </a:cxn>
                <a:cxn ang="0">
                  <a:pos x="397" y="1502"/>
                </a:cxn>
                <a:cxn ang="0">
                  <a:pos x="79" y="1497"/>
                </a:cxn>
                <a:cxn ang="0">
                  <a:pos x="0" y="1415"/>
                </a:cxn>
                <a:cxn ang="0">
                  <a:pos x="0" y="62"/>
                </a:cxn>
                <a:cxn ang="0">
                  <a:pos x="53" y="7"/>
                </a:cxn>
              </a:cxnLst>
              <a:rect l="0" t="0" r="r" b="b"/>
              <a:pathLst>
                <a:path w="793" h="1503">
                  <a:moveTo>
                    <a:pt x="53" y="7"/>
                  </a:moveTo>
                  <a:cubicBezTo>
                    <a:pt x="167" y="3"/>
                    <a:pt x="282" y="0"/>
                    <a:pt x="397" y="0"/>
                  </a:cubicBezTo>
                  <a:cubicBezTo>
                    <a:pt x="512" y="0"/>
                    <a:pt x="626" y="3"/>
                    <a:pt x="741" y="7"/>
                  </a:cubicBezTo>
                  <a:cubicBezTo>
                    <a:pt x="770" y="8"/>
                    <a:pt x="793" y="33"/>
                    <a:pt x="793" y="62"/>
                  </a:cubicBezTo>
                  <a:cubicBezTo>
                    <a:pt x="793" y="126"/>
                    <a:pt x="793" y="1350"/>
                    <a:pt x="793" y="1415"/>
                  </a:cubicBezTo>
                  <a:cubicBezTo>
                    <a:pt x="793" y="1458"/>
                    <a:pt x="758" y="1495"/>
                    <a:pt x="715" y="1497"/>
                  </a:cubicBezTo>
                  <a:cubicBezTo>
                    <a:pt x="609" y="1501"/>
                    <a:pt x="503" y="1503"/>
                    <a:pt x="397" y="1502"/>
                  </a:cubicBezTo>
                  <a:cubicBezTo>
                    <a:pt x="354" y="1502"/>
                    <a:pt x="94" y="1498"/>
                    <a:pt x="79" y="1497"/>
                  </a:cubicBezTo>
                  <a:cubicBezTo>
                    <a:pt x="36" y="1492"/>
                    <a:pt x="0" y="1458"/>
                    <a:pt x="0" y="1415"/>
                  </a:cubicBezTo>
                  <a:cubicBezTo>
                    <a:pt x="0" y="1350"/>
                    <a:pt x="0" y="126"/>
                    <a:pt x="0" y="62"/>
                  </a:cubicBezTo>
                  <a:cubicBezTo>
                    <a:pt x="0" y="33"/>
                    <a:pt x="24" y="8"/>
                    <a:pt x="53" y="7"/>
                  </a:cubicBezTo>
                </a:path>
              </a:pathLst>
            </a:custGeom>
            <a:solidFill>
              <a:srgbClr val="6463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36"/>
            <p:cNvSpPr>
              <a:spLocks/>
            </p:cNvSpPr>
            <p:nvPr/>
          </p:nvSpPr>
          <p:spPr bwMode="auto">
            <a:xfrm>
              <a:off x="3536951" y="996950"/>
              <a:ext cx="2066925" cy="3911600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396" y="0"/>
                </a:cxn>
                <a:cxn ang="0">
                  <a:pos x="740" y="7"/>
                </a:cxn>
                <a:cxn ang="0">
                  <a:pos x="791" y="61"/>
                </a:cxn>
                <a:cxn ang="0">
                  <a:pos x="791" y="1414"/>
                </a:cxn>
                <a:cxn ang="0">
                  <a:pos x="714" y="1495"/>
                </a:cxn>
                <a:cxn ang="0">
                  <a:pos x="396" y="1501"/>
                </a:cxn>
                <a:cxn ang="0">
                  <a:pos x="78" y="1495"/>
                </a:cxn>
                <a:cxn ang="0">
                  <a:pos x="0" y="1414"/>
                </a:cxn>
                <a:cxn ang="0">
                  <a:pos x="0" y="61"/>
                </a:cxn>
                <a:cxn ang="0">
                  <a:pos x="52" y="7"/>
                </a:cxn>
              </a:cxnLst>
              <a:rect l="0" t="0" r="r" b="b"/>
              <a:pathLst>
                <a:path w="791" h="1501">
                  <a:moveTo>
                    <a:pt x="52" y="7"/>
                  </a:moveTo>
                  <a:cubicBezTo>
                    <a:pt x="166" y="2"/>
                    <a:pt x="281" y="0"/>
                    <a:pt x="396" y="0"/>
                  </a:cubicBezTo>
                  <a:cubicBezTo>
                    <a:pt x="511" y="0"/>
                    <a:pt x="625" y="2"/>
                    <a:pt x="740" y="7"/>
                  </a:cubicBezTo>
                  <a:cubicBezTo>
                    <a:pt x="768" y="8"/>
                    <a:pt x="791" y="33"/>
                    <a:pt x="791" y="61"/>
                  </a:cubicBezTo>
                  <a:cubicBezTo>
                    <a:pt x="791" y="104"/>
                    <a:pt x="791" y="1371"/>
                    <a:pt x="791" y="1414"/>
                  </a:cubicBezTo>
                  <a:cubicBezTo>
                    <a:pt x="791" y="1456"/>
                    <a:pt x="757" y="1494"/>
                    <a:pt x="714" y="1495"/>
                  </a:cubicBezTo>
                  <a:cubicBezTo>
                    <a:pt x="608" y="1499"/>
                    <a:pt x="502" y="1501"/>
                    <a:pt x="396" y="1501"/>
                  </a:cubicBezTo>
                  <a:cubicBezTo>
                    <a:pt x="357" y="1501"/>
                    <a:pt x="88" y="1496"/>
                    <a:pt x="78" y="1495"/>
                  </a:cubicBezTo>
                  <a:cubicBezTo>
                    <a:pt x="35" y="1489"/>
                    <a:pt x="0" y="1456"/>
                    <a:pt x="0" y="1414"/>
                  </a:cubicBezTo>
                  <a:cubicBezTo>
                    <a:pt x="0" y="1371"/>
                    <a:pt x="0" y="104"/>
                    <a:pt x="0" y="61"/>
                  </a:cubicBezTo>
                  <a:cubicBezTo>
                    <a:pt x="0" y="33"/>
                    <a:pt x="23" y="8"/>
                    <a:pt x="52" y="7"/>
                  </a:cubicBezTo>
                </a:path>
              </a:pathLst>
            </a:custGeom>
            <a:solidFill>
              <a:srgbClr val="68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37"/>
            <p:cNvSpPr>
              <a:spLocks/>
            </p:cNvSpPr>
            <p:nvPr/>
          </p:nvSpPr>
          <p:spPr bwMode="auto">
            <a:xfrm>
              <a:off x="3540126" y="996950"/>
              <a:ext cx="2063750" cy="3908425"/>
            </a:xfrm>
            <a:custGeom>
              <a:avLst/>
              <a:gdLst/>
              <a:ahLst/>
              <a:cxnLst>
                <a:cxn ang="0">
                  <a:pos x="51" y="7"/>
                </a:cxn>
                <a:cxn ang="0">
                  <a:pos x="395" y="1"/>
                </a:cxn>
                <a:cxn ang="0">
                  <a:pos x="739" y="8"/>
                </a:cxn>
                <a:cxn ang="0">
                  <a:pos x="790" y="61"/>
                </a:cxn>
                <a:cxn ang="0">
                  <a:pos x="790" y="1414"/>
                </a:cxn>
                <a:cxn ang="0">
                  <a:pos x="713" y="1494"/>
                </a:cxn>
                <a:cxn ang="0">
                  <a:pos x="395" y="1500"/>
                </a:cxn>
                <a:cxn ang="0">
                  <a:pos x="77" y="1494"/>
                </a:cxn>
                <a:cxn ang="0">
                  <a:pos x="0" y="1414"/>
                </a:cxn>
                <a:cxn ang="0">
                  <a:pos x="0" y="61"/>
                </a:cxn>
                <a:cxn ang="0">
                  <a:pos x="51" y="7"/>
                </a:cxn>
              </a:cxnLst>
              <a:rect l="0" t="0" r="r" b="b"/>
              <a:pathLst>
                <a:path w="790" h="1500">
                  <a:moveTo>
                    <a:pt x="51" y="7"/>
                  </a:moveTo>
                  <a:cubicBezTo>
                    <a:pt x="165" y="3"/>
                    <a:pt x="280" y="0"/>
                    <a:pt x="395" y="1"/>
                  </a:cubicBezTo>
                  <a:cubicBezTo>
                    <a:pt x="510" y="1"/>
                    <a:pt x="624" y="3"/>
                    <a:pt x="739" y="8"/>
                  </a:cubicBezTo>
                  <a:cubicBezTo>
                    <a:pt x="767" y="9"/>
                    <a:pt x="790" y="33"/>
                    <a:pt x="790" y="61"/>
                  </a:cubicBezTo>
                  <a:cubicBezTo>
                    <a:pt x="790" y="82"/>
                    <a:pt x="790" y="1392"/>
                    <a:pt x="790" y="1414"/>
                  </a:cubicBezTo>
                  <a:cubicBezTo>
                    <a:pt x="790" y="1456"/>
                    <a:pt x="755" y="1493"/>
                    <a:pt x="713" y="1494"/>
                  </a:cubicBezTo>
                  <a:cubicBezTo>
                    <a:pt x="607" y="1498"/>
                    <a:pt x="501" y="1500"/>
                    <a:pt x="395" y="1500"/>
                  </a:cubicBezTo>
                  <a:cubicBezTo>
                    <a:pt x="360" y="1500"/>
                    <a:pt x="82" y="1497"/>
                    <a:pt x="77" y="1494"/>
                  </a:cubicBezTo>
                  <a:cubicBezTo>
                    <a:pt x="34" y="1493"/>
                    <a:pt x="0" y="1456"/>
                    <a:pt x="0" y="1414"/>
                  </a:cubicBezTo>
                  <a:cubicBezTo>
                    <a:pt x="0" y="1392"/>
                    <a:pt x="0" y="82"/>
                    <a:pt x="0" y="61"/>
                  </a:cubicBezTo>
                  <a:cubicBezTo>
                    <a:pt x="0" y="33"/>
                    <a:pt x="23" y="8"/>
                    <a:pt x="51" y="7"/>
                  </a:cubicBezTo>
                </a:path>
              </a:pathLst>
            </a:custGeom>
            <a:solidFill>
              <a:srgbClr val="6C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38"/>
            <p:cNvSpPr>
              <a:spLocks/>
            </p:cNvSpPr>
            <p:nvPr/>
          </p:nvSpPr>
          <p:spPr bwMode="auto">
            <a:xfrm>
              <a:off x="3543301" y="1000125"/>
              <a:ext cx="2057400" cy="3903663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394" y="0"/>
                </a:cxn>
                <a:cxn ang="0">
                  <a:pos x="738" y="7"/>
                </a:cxn>
                <a:cxn ang="0">
                  <a:pos x="788" y="60"/>
                </a:cxn>
                <a:cxn ang="0">
                  <a:pos x="788" y="1413"/>
                </a:cxn>
                <a:cxn ang="0">
                  <a:pos x="712" y="1493"/>
                </a:cxn>
                <a:cxn ang="0">
                  <a:pos x="394" y="1498"/>
                </a:cxn>
                <a:cxn ang="0">
                  <a:pos x="76" y="1492"/>
                </a:cxn>
                <a:cxn ang="0">
                  <a:pos x="0" y="1413"/>
                </a:cxn>
                <a:cxn ang="0">
                  <a:pos x="0" y="60"/>
                </a:cxn>
                <a:cxn ang="0">
                  <a:pos x="50" y="7"/>
                </a:cxn>
              </a:cxnLst>
              <a:rect l="0" t="0" r="r" b="b"/>
              <a:pathLst>
                <a:path w="788" h="1498">
                  <a:moveTo>
                    <a:pt x="50" y="7"/>
                  </a:moveTo>
                  <a:cubicBezTo>
                    <a:pt x="164" y="3"/>
                    <a:pt x="279" y="0"/>
                    <a:pt x="394" y="0"/>
                  </a:cubicBezTo>
                  <a:cubicBezTo>
                    <a:pt x="509" y="0"/>
                    <a:pt x="623" y="3"/>
                    <a:pt x="738" y="7"/>
                  </a:cubicBezTo>
                  <a:cubicBezTo>
                    <a:pt x="765" y="8"/>
                    <a:pt x="788" y="33"/>
                    <a:pt x="788" y="60"/>
                  </a:cubicBezTo>
                  <a:cubicBezTo>
                    <a:pt x="788" y="1413"/>
                    <a:pt x="788" y="1413"/>
                    <a:pt x="788" y="1413"/>
                  </a:cubicBezTo>
                  <a:cubicBezTo>
                    <a:pt x="788" y="1454"/>
                    <a:pt x="754" y="1491"/>
                    <a:pt x="712" y="1493"/>
                  </a:cubicBezTo>
                  <a:cubicBezTo>
                    <a:pt x="606" y="1496"/>
                    <a:pt x="500" y="1498"/>
                    <a:pt x="394" y="1498"/>
                  </a:cubicBezTo>
                  <a:cubicBezTo>
                    <a:pt x="362" y="1498"/>
                    <a:pt x="76" y="1495"/>
                    <a:pt x="76" y="1492"/>
                  </a:cubicBezTo>
                  <a:cubicBezTo>
                    <a:pt x="34" y="1491"/>
                    <a:pt x="0" y="1455"/>
                    <a:pt x="0" y="141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3"/>
                    <a:pt x="22" y="8"/>
                    <a:pt x="50" y="7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39"/>
            <p:cNvSpPr>
              <a:spLocks/>
            </p:cNvSpPr>
            <p:nvPr/>
          </p:nvSpPr>
          <p:spPr bwMode="auto">
            <a:xfrm>
              <a:off x="3532188" y="987425"/>
              <a:ext cx="2022475" cy="3832225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394" y="0"/>
                </a:cxn>
                <a:cxn ang="0">
                  <a:pos x="738" y="7"/>
                </a:cxn>
                <a:cxn ang="0">
                  <a:pos x="774" y="24"/>
                </a:cxn>
                <a:cxn ang="0">
                  <a:pos x="742" y="11"/>
                </a:cxn>
                <a:cxn ang="0">
                  <a:pos x="398" y="4"/>
                </a:cxn>
                <a:cxn ang="0">
                  <a:pos x="54" y="11"/>
                </a:cxn>
                <a:cxn ang="0">
                  <a:pos x="4" y="64"/>
                </a:cxn>
                <a:cxn ang="0">
                  <a:pos x="4" y="1416"/>
                </a:cxn>
                <a:cxn ang="0">
                  <a:pos x="26" y="1471"/>
                </a:cxn>
                <a:cxn ang="0">
                  <a:pos x="0" y="1412"/>
                </a:cxn>
                <a:cxn ang="0">
                  <a:pos x="0" y="60"/>
                </a:cxn>
                <a:cxn ang="0">
                  <a:pos x="50" y="7"/>
                </a:cxn>
              </a:cxnLst>
              <a:rect l="0" t="0" r="r" b="b"/>
              <a:pathLst>
                <a:path w="774" h="1471">
                  <a:moveTo>
                    <a:pt x="50" y="7"/>
                  </a:moveTo>
                  <a:cubicBezTo>
                    <a:pt x="164" y="3"/>
                    <a:pt x="279" y="0"/>
                    <a:pt x="394" y="0"/>
                  </a:cubicBezTo>
                  <a:cubicBezTo>
                    <a:pt x="509" y="0"/>
                    <a:pt x="623" y="3"/>
                    <a:pt x="738" y="7"/>
                  </a:cubicBezTo>
                  <a:cubicBezTo>
                    <a:pt x="752" y="8"/>
                    <a:pt x="765" y="14"/>
                    <a:pt x="774" y="24"/>
                  </a:cubicBezTo>
                  <a:cubicBezTo>
                    <a:pt x="765" y="17"/>
                    <a:pt x="754" y="11"/>
                    <a:pt x="742" y="11"/>
                  </a:cubicBezTo>
                  <a:cubicBezTo>
                    <a:pt x="627" y="7"/>
                    <a:pt x="513" y="4"/>
                    <a:pt x="398" y="4"/>
                  </a:cubicBezTo>
                  <a:cubicBezTo>
                    <a:pt x="283" y="4"/>
                    <a:pt x="168" y="7"/>
                    <a:pt x="54" y="11"/>
                  </a:cubicBezTo>
                  <a:cubicBezTo>
                    <a:pt x="26" y="12"/>
                    <a:pt x="4" y="36"/>
                    <a:pt x="4" y="64"/>
                  </a:cubicBezTo>
                  <a:cubicBezTo>
                    <a:pt x="4" y="1416"/>
                    <a:pt x="4" y="1416"/>
                    <a:pt x="4" y="1416"/>
                  </a:cubicBezTo>
                  <a:cubicBezTo>
                    <a:pt x="4" y="1437"/>
                    <a:pt x="12" y="1456"/>
                    <a:pt x="26" y="1471"/>
                  </a:cubicBezTo>
                  <a:cubicBezTo>
                    <a:pt x="10" y="1456"/>
                    <a:pt x="0" y="1435"/>
                    <a:pt x="0" y="14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2"/>
                    <a:pt x="22" y="8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40"/>
            <p:cNvSpPr>
              <a:spLocks/>
            </p:cNvSpPr>
            <p:nvPr/>
          </p:nvSpPr>
          <p:spPr bwMode="auto">
            <a:xfrm>
              <a:off x="4179888" y="1000125"/>
              <a:ext cx="1420813" cy="3903663"/>
            </a:xfrm>
            <a:custGeom>
              <a:avLst/>
              <a:gdLst/>
              <a:ahLst/>
              <a:cxnLst>
                <a:cxn ang="0">
                  <a:pos x="0" y="1497"/>
                </a:cxn>
                <a:cxn ang="0">
                  <a:pos x="105" y="0"/>
                </a:cxn>
                <a:cxn ang="0">
                  <a:pos x="150" y="0"/>
                </a:cxn>
                <a:cxn ang="0">
                  <a:pos x="494" y="7"/>
                </a:cxn>
                <a:cxn ang="0">
                  <a:pos x="544" y="60"/>
                </a:cxn>
                <a:cxn ang="0">
                  <a:pos x="544" y="1413"/>
                </a:cxn>
                <a:cxn ang="0">
                  <a:pos x="468" y="1493"/>
                </a:cxn>
                <a:cxn ang="0">
                  <a:pos x="150" y="1498"/>
                </a:cxn>
                <a:cxn ang="0">
                  <a:pos x="0" y="1497"/>
                </a:cxn>
              </a:cxnLst>
              <a:rect l="0" t="0" r="r" b="b"/>
              <a:pathLst>
                <a:path w="544" h="1498">
                  <a:moveTo>
                    <a:pt x="0" y="1497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20" y="0"/>
                    <a:pt x="135" y="0"/>
                    <a:pt x="150" y="0"/>
                  </a:cubicBezTo>
                  <a:cubicBezTo>
                    <a:pt x="265" y="0"/>
                    <a:pt x="379" y="3"/>
                    <a:pt x="494" y="7"/>
                  </a:cubicBezTo>
                  <a:cubicBezTo>
                    <a:pt x="521" y="8"/>
                    <a:pt x="544" y="33"/>
                    <a:pt x="544" y="60"/>
                  </a:cubicBezTo>
                  <a:cubicBezTo>
                    <a:pt x="544" y="1413"/>
                    <a:pt x="544" y="1413"/>
                    <a:pt x="544" y="1413"/>
                  </a:cubicBezTo>
                  <a:cubicBezTo>
                    <a:pt x="544" y="1454"/>
                    <a:pt x="510" y="1491"/>
                    <a:pt x="468" y="1493"/>
                  </a:cubicBezTo>
                  <a:cubicBezTo>
                    <a:pt x="362" y="1496"/>
                    <a:pt x="256" y="1498"/>
                    <a:pt x="150" y="1498"/>
                  </a:cubicBezTo>
                  <a:cubicBezTo>
                    <a:pt x="135" y="1498"/>
                    <a:pt x="69" y="1497"/>
                    <a:pt x="0" y="149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41"/>
            <p:cNvSpPr>
              <a:spLocks/>
            </p:cNvSpPr>
            <p:nvPr/>
          </p:nvSpPr>
          <p:spPr bwMode="auto">
            <a:xfrm>
              <a:off x="3587751" y="1333500"/>
              <a:ext cx="1981200" cy="30908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731" y="0"/>
                </a:cxn>
                <a:cxn ang="0">
                  <a:pos x="759" y="28"/>
                </a:cxn>
                <a:cxn ang="0">
                  <a:pos x="759" y="1158"/>
                </a:cxn>
                <a:cxn ang="0">
                  <a:pos x="731" y="1186"/>
                </a:cxn>
                <a:cxn ang="0">
                  <a:pos x="28" y="1186"/>
                </a:cxn>
                <a:cxn ang="0">
                  <a:pos x="0" y="1158"/>
                </a:cxn>
                <a:cxn ang="0">
                  <a:pos x="0" y="28"/>
                </a:cxn>
                <a:cxn ang="0">
                  <a:pos x="28" y="0"/>
                </a:cxn>
              </a:cxnLst>
              <a:rect l="0" t="0" r="r" b="b"/>
              <a:pathLst>
                <a:path w="759" h="1186">
                  <a:moveTo>
                    <a:pt x="28" y="0"/>
                  </a:moveTo>
                  <a:cubicBezTo>
                    <a:pt x="731" y="0"/>
                    <a:pt x="731" y="0"/>
                    <a:pt x="731" y="0"/>
                  </a:cubicBezTo>
                  <a:cubicBezTo>
                    <a:pt x="747" y="0"/>
                    <a:pt x="759" y="13"/>
                    <a:pt x="759" y="28"/>
                  </a:cubicBezTo>
                  <a:cubicBezTo>
                    <a:pt x="759" y="1158"/>
                    <a:pt x="759" y="1158"/>
                    <a:pt x="759" y="1158"/>
                  </a:cubicBezTo>
                  <a:cubicBezTo>
                    <a:pt x="759" y="1174"/>
                    <a:pt x="747" y="1186"/>
                    <a:pt x="731" y="1186"/>
                  </a:cubicBezTo>
                  <a:cubicBezTo>
                    <a:pt x="28" y="1186"/>
                    <a:pt x="28" y="1186"/>
                    <a:pt x="28" y="1186"/>
                  </a:cubicBezTo>
                  <a:cubicBezTo>
                    <a:pt x="12" y="1186"/>
                    <a:pt x="0" y="1174"/>
                    <a:pt x="0" y="115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2"/>
            <p:cNvSpPr>
              <a:spLocks/>
            </p:cNvSpPr>
            <p:nvPr/>
          </p:nvSpPr>
          <p:spPr bwMode="auto">
            <a:xfrm>
              <a:off x="3579813" y="1325563"/>
              <a:ext cx="1984375" cy="309245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31" y="0"/>
                </a:cxn>
                <a:cxn ang="0">
                  <a:pos x="760" y="29"/>
                </a:cxn>
                <a:cxn ang="0">
                  <a:pos x="760" y="1158"/>
                </a:cxn>
                <a:cxn ang="0">
                  <a:pos x="731" y="1187"/>
                </a:cxn>
                <a:cxn ang="0">
                  <a:pos x="29" y="1187"/>
                </a:cxn>
                <a:cxn ang="0">
                  <a:pos x="0" y="1158"/>
                </a:cxn>
                <a:cxn ang="0">
                  <a:pos x="0" y="29"/>
                </a:cxn>
                <a:cxn ang="0">
                  <a:pos x="29" y="0"/>
                </a:cxn>
              </a:cxnLst>
              <a:rect l="0" t="0" r="r" b="b"/>
              <a:pathLst>
                <a:path w="760" h="1187">
                  <a:moveTo>
                    <a:pt x="29" y="0"/>
                  </a:moveTo>
                  <a:cubicBezTo>
                    <a:pt x="731" y="0"/>
                    <a:pt x="731" y="0"/>
                    <a:pt x="731" y="0"/>
                  </a:cubicBezTo>
                  <a:cubicBezTo>
                    <a:pt x="747" y="0"/>
                    <a:pt x="760" y="13"/>
                    <a:pt x="760" y="29"/>
                  </a:cubicBezTo>
                  <a:cubicBezTo>
                    <a:pt x="760" y="1158"/>
                    <a:pt x="760" y="1158"/>
                    <a:pt x="760" y="1158"/>
                  </a:cubicBezTo>
                  <a:cubicBezTo>
                    <a:pt x="760" y="1174"/>
                    <a:pt x="747" y="1187"/>
                    <a:pt x="731" y="1187"/>
                  </a:cubicBezTo>
                  <a:cubicBezTo>
                    <a:pt x="29" y="1187"/>
                    <a:pt x="29" y="1187"/>
                    <a:pt x="29" y="1187"/>
                  </a:cubicBezTo>
                  <a:cubicBezTo>
                    <a:pt x="13" y="1187"/>
                    <a:pt x="0" y="1174"/>
                    <a:pt x="0" y="115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43"/>
            <p:cNvSpPr>
              <a:spLocks/>
            </p:cNvSpPr>
            <p:nvPr/>
          </p:nvSpPr>
          <p:spPr bwMode="auto">
            <a:xfrm>
              <a:off x="4324351" y="1171575"/>
              <a:ext cx="508000" cy="698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2" y="0"/>
                </a:cxn>
                <a:cxn ang="0">
                  <a:pos x="195" y="14"/>
                </a:cxn>
                <a:cxn ang="0">
                  <a:pos x="182" y="27"/>
                </a:cxn>
                <a:cxn ang="0">
                  <a:pos x="13" y="27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195" h="27">
                  <a:moveTo>
                    <a:pt x="13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9" y="0"/>
                    <a:pt x="195" y="6"/>
                    <a:pt x="195" y="14"/>
                  </a:cubicBezTo>
                  <a:cubicBezTo>
                    <a:pt x="195" y="21"/>
                    <a:pt x="189" y="27"/>
                    <a:pt x="18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44"/>
            <p:cNvSpPr>
              <a:spLocks/>
            </p:cNvSpPr>
            <p:nvPr/>
          </p:nvSpPr>
          <p:spPr bwMode="auto">
            <a:xfrm>
              <a:off x="4318001" y="1168400"/>
              <a:ext cx="509588" cy="682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2" y="0"/>
                </a:cxn>
                <a:cxn ang="0">
                  <a:pos x="195" y="13"/>
                </a:cxn>
                <a:cxn ang="0">
                  <a:pos x="182" y="26"/>
                </a:cxn>
                <a:cxn ang="0">
                  <a:pos x="13" y="26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195" h="26">
                  <a:moveTo>
                    <a:pt x="13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46"/>
            <p:cNvSpPr>
              <a:spLocks noEditPoints="1"/>
            </p:cNvSpPr>
            <p:nvPr/>
          </p:nvSpPr>
          <p:spPr bwMode="auto">
            <a:xfrm>
              <a:off x="4325938" y="1176338"/>
              <a:ext cx="493713" cy="52388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78" y="2"/>
                </a:cxn>
                <a:cxn ang="0">
                  <a:pos x="97" y="2"/>
                </a:cxn>
                <a:cxn ang="0">
                  <a:pos x="115" y="2"/>
                </a:cxn>
                <a:cxn ang="0">
                  <a:pos x="133" y="2"/>
                </a:cxn>
                <a:cxn ang="0">
                  <a:pos x="151" y="2"/>
                </a:cxn>
                <a:cxn ang="0">
                  <a:pos x="169" y="2"/>
                </a:cxn>
                <a:cxn ang="0">
                  <a:pos x="189" y="12"/>
                </a:cxn>
                <a:cxn ang="0">
                  <a:pos x="181" y="20"/>
                </a:cxn>
                <a:cxn ang="0">
                  <a:pos x="165" y="18"/>
                </a:cxn>
                <a:cxn ang="0">
                  <a:pos x="147" y="18"/>
                </a:cxn>
                <a:cxn ang="0">
                  <a:pos x="129" y="18"/>
                </a:cxn>
                <a:cxn ang="0">
                  <a:pos x="111" y="18"/>
                </a:cxn>
                <a:cxn ang="0">
                  <a:pos x="93" y="18"/>
                </a:cxn>
                <a:cxn ang="0">
                  <a:pos x="74" y="18"/>
                </a:cxn>
                <a:cxn ang="0">
                  <a:pos x="56" y="18"/>
                </a:cxn>
                <a:cxn ang="0">
                  <a:pos x="38" y="18"/>
                </a:cxn>
                <a:cxn ang="0">
                  <a:pos x="2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24" y="11"/>
                </a:cxn>
                <a:cxn ang="0">
                  <a:pos x="35" y="14"/>
                </a:cxn>
                <a:cxn ang="0">
                  <a:pos x="42" y="16"/>
                </a:cxn>
                <a:cxn ang="0">
                  <a:pos x="48" y="14"/>
                </a:cxn>
                <a:cxn ang="0">
                  <a:pos x="60" y="11"/>
                </a:cxn>
                <a:cxn ang="0">
                  <a:pos x="78" y="11"/>
                </a:cxn>
                <a:cxn ang="0">
                  <a:pos x="90" y="14"/>
                </a:cxn>
                <a:cxn ang="0">
                  <a:pos x="97" y="16"/>
                </a:cxn>
                <a:cxn ang="0">
                  <a:pos x="103" y="14"/>
                </a:cxn>
                <a:cxn ang="0">
                  <a:pos x="115" y="11"/>
                </a:cxn>
                <a:cxn ang="0">
                  <a:pos x="133" y="11"/>
                </a:cxn>
                <a:cxn ang="0">
                  <a:pos x="145" y="14"/>
                </a:cxn>
                <a:cxn ang="0">
                  <a:pos x="151" y="16"/>
                </a:cxn>
                <a:cxn ang="0">
                  <a:pos x="158" y="14"/>
                </a:cxn>
                <a:cxn ang="0">
                  <a:pos x="169" y="11"/>
                </a:cxn>
                <a:cxn ang="0">
                  <a:pos x="11" y="4"/>
                </a:cxn>
                <a:cxn ang="0">
                  <a:pos x="22" y="6"/>
                </a:cxn>
                <a:cxn ang="0">
                  <a:pos x="29" y="9"/>
                </a:cxn>
                <a:cxn ang="0">
                  <a:pos x="35" y="6"/>
                </a:cxn>
                <a:cxn ang="0">
                  <a:pos x="47" y="4"/>
                </a:cxn>
                <a:cxn ang="0">
                  <a:pos x="65" y="4"/>
                </a:cxn>
                <a:cxn ang="0">
                  <a:pos x="77" y="6"/>
                </a:cxn>
                <a:cxn ang="0">
                  <a:pos x="83" y="9"/>
                </a:cxn>
                <a:cxn ang="0">
                  <a:pos x="90" y="6"/>
                </a:cxn>
                <a:cxn ang="0">
                  <a:pos x="102" y="4"/>
                </a:cxn>
                <a:cxn ang="0">
                  <a:pos x="120" y="4"/>
                </a:cxn>
                <a:cxn ang="0">
                  <a:pos x="132" y="6"/>
                </a:cxn>
                <a:cxn ang="0">
                  <a:pos x="138" y="9"/>
                </a:cxn>
                <a:cxn ang="0">
                  <a:pos x="145" y="6"/>
                </a:cxn>
                <a:cxn ang="0">
                  <a:pos x="156" y="4"/>
                </a:cxn>
                <a:cxn ang="0">
                  <a:pos x="175" y="4"/>
                </a:cxn>
                <a:cxn ang="0">
                  <a:pos x="186" y="6"/>
                </a:cxn>
              </a:cxnLst>
              <a:rect l="0" t="0" r="r" b="b"/>
              <a:pathLst>
                <a:path w="189" h="20">
                  <a:moveTo>
                    <a:pt x="1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3" y="2"/>
                    <a:pt x="15" y="2"/>
                  </a:cubicBezTo>
                  <a:cubicBezTo>
                    <a:pt x="16" y="2"/>
                    <a:pt x="17" y="1"/>
                    <a:pt x="1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2" y="2"/>
                    <a:pt x="24" y="2"/>
                  </a:cubicBezTo>
                  <a:cubicBezTo>
                    <a:pt x="25" y="2"/>
                    <a:pt x="26" y="1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2"/>
                    <a:pt x="33" y="2"/>
                  </a:cubicBezTo>
                  <a:cubicBezTo>
                    <a:pt x="34" y="2"/>
                    <a:pt x="35" y="1"/>
                    <a:pt x="3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41" y="2"/>
                    <a:pt x="42" y="2"/>
                  </a:cubicBezTo>
                  <a:cubicBezTo>
                    <a:pt x="43" y="2"/>
                    <a:pt x="44" y="1"/>
                    <a:pt x="4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"/>
                    <a:pt x="50" y="2"/>
                    <a:pt x="51" y="2"/>
                  </a:cubicBezTo>
                  <a:cubicBezTo>
                    <a:pt x="52" y="2"/>
                    <a:pt x="54" y="1"/>
                    <a:pt x="5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1"/>
                    <a:pt x="59" y="2"/>
                    <a:pt x="60" y="2"/>
                  </a:cubicBezTo>
                  <a:cubicBezTo>
                    <a:pt x="62" y="2"/>
                    <a:pt x="63" y="1"/>
                    <a:pt x="6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8" y="2"/>
                    <a:pt x="69" y="2"/>
                  </a:cubicBezTo>
                  <a:cubicBezTo>
                    <a:pt x="71" y="2"/>
                    <a:pt x="72" y="1"/>
                    <a:pt x="7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"/>
                    <a:pt x="77" y="2"/>
                    <a:pt x="78" y="2"/>
                  </a:cubicBezTo>
                  <a:cubicBezTo>
                    <a:pt x="80" y="2"/>
                    <a:pt x="81" y="1"/>
                    <a:pt x="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1"/>
                    <a:pt x="86" y="2"/>
                    <a:pt x="87" y="2"/>
                  </a:cubicBezTo>
                  <a:cubicBezTo>
                    <a:pt x="89" y="2"/>
                    <a:pt x="90" y="1"/>
                    <a:pt x="9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"/>
                    <a:pt x="95" y="2"/>
                    <a:pt x="97" y="2"/>
                  </a:cubicBezTo>
                  <a:cubicBezTo>
                    <a:pt x="98" y="2"/>
                    <a:pt x="99" y="1"/>
                    <a:pt x="9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"/>
                    <a:pt x="104" y="2"/>
                    <a:pt x="106" y="2"/>
                  </a:cubicBezTo>
                  <a:cubicBezTo>
                    <a:pt x="107" y="2"/>
                    <a:pt x="108" y="1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2"/>
                    <a:pt x="115" y="2"/>
                  </a:cubicBezTo>
                  <a:cubicBezTo>
                    <a:pt x="116" y="2"/>
                    <a:pt x="117" y="1"/>
                    <a:pt x="11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2" y="2"/>
                    <a:pt x="124" y="2"/>
                  </a:cubicBezTo>
                  <a:cubicBezTo>
                    <a:pt x="125" y="2"/>
                    <a:pt x="126" y="1"/>
                    <a:pt x="12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1"/>
                    <a:pt x="132" y="2"/>
                    <a:pt x="133" y="2"/>
                  </a:cubicBezTo>
                  <a:cubicBezTo>
                    <a:pt x="134" y="2"/>
                    <a:pt x="136" y="1"/>
                    <a:pt x="13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41" y="2"/>
                    <a:pt x="142" y="2"/>
                  </a:cubicBezTo>
                  <a:cubicBezTo>
                    <a:pt x="143" y="2"/>
                    <a:pt x="145" y="1"/>
                    <a:pt x="14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50" y="2"/>
                    <a:pt x="151" y="2"/>
                  </a:cubicBezTo>
                  <a:cubicBezTo>
                    <a:pt x="153" y="2"/>
                    <a:pt x="154" y="1"/>
                    <a:pt x="154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"/>
                    <a:pt x="159" y="2"/>
                    <a:pt x="160" y="2"/>
                  </a:cubicBezTo>
                  <a:cubicBezTo>
                    <a:pt x="162" y="2"/>
                    <a:pt x="163" y="1"/>
                    <a:pt x="16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1"/>
                    <a:pt x="168" y="2"/>
                    <a:pt x="169" y="2"/>
                  </a:cubicBezTo>
                  <a:cubicBezTo>
                    <a:pt x="171" y="2"/>
                    <a:pt x="172" y="1"/>
                    <a:pt x="17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"/>
                    <a:pt x="177" y="2"/>
                    <a:pt x="178" y="2"/>
                  </a:cubicBezTo>
                  <a:cubicBezTo>
                    <a:pt x="180" y="2"/>
                    <a:pt x="181" y="1"/>
                    <a:pt x="181" y="0"/>
                  </a:cubicBezTo>
                  <a:cubicBezTo>
                    <a:pt x="186" y="1"/>
                    <a:pt x="189" y="5"/>
                    <a:pt x="189" y="10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89" y="11"/>
                    <a:pt x="188" y="11"/>
                    <a:pt x="188" y="11"/>
                  </a:cubicBezTo>
                  <a:cubicBezTo>
                    <a:pt x="186" y="11"/>
                    <a:pt x="185" y="12"/>
                    <a:pt x="185" y="14"/>
                  </a:cubicBezTo>
                  <a:cubicBezTo>
                    <a:pt x="185" y="15"/>
                    <a:pt x="186" y="16"/>
                    <a:pt x="187" y="16"/>
                  </a:cubicBezTo>
                  <a:cubicBezTo>
                    <a:pt x="187" y="17"/>
                    <a:pt x="186" y="18"/>
                    <a:pt x="185" y="18"/>
                  </a:cubicBezTo>
                  <a:cubicBezTo>
                    <a:pt x="185" y="18"/>
                    <a:pt x="184" y="18"/>
                    <a:pt x="184" y="18"/>
                  </a:cubicBezTo>
                  <a:cubicBezTo>
                    <a:pt x="182" y="18"/>
                    <a:pt x="181" y="19"/>
                    <a:pt x="181" y="20"/>
                  </a:cubicBezTo>
                  <a:cubicBezTo>
                    <a:pt x="180" y="20"/>
                    <a:pt x="180" y="20"/>
                    <a:pt x="179" y="20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77" y="19"/>
                    <a:pt x="176" y="18"/>
                    <a:pt x="175" y="18"/>
                  </a:cubicBezTo>
                  <a:cubicBezTo>
                    <a:pt x="173" y="18"/>
                    <a:pt x="172" y="19"/>
                    <a:pt x="172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9"/>
                    <a:pt x="167" y="18"/>
                    <a:pt x="165" y="18"/>
                  </a:cubicBezTo>
                  <a:cubicBezTo>
                    <a:pt x="164" y="18"/>
                    <a:pt x="163" y="19"/>
                    <a:pt x="163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19"/>
                    <a:pt x="158" y="18"/>
                    <a:pt x="156" y="18"/>
                  </a:cubicBezTo>
                  <a:cubicBezTo>
                    <a:pt x="155" y="18"/>
                    <a:pt x="154" y="19"/>
                    <a:pt x="154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19"/>
                    <a:pt x="149" y="18"/>
                    <a:pt x="147" y="18"/>
                  </a:cubicBezTo>
                  <a:cubicBezTo>
                    <a:pt x="146" y="18"/>
                    <a:pt x="145" y="19"/>
                    <a:pt x="145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19"/>
                    <a:pt x="140" y="18"/>
                    <a:pt x="138" y="18"/>
                  </a:cubicBezTo>
                  <a:cubicBezTo>
                    <a:pt x="137" y="18"/>
                    <a:pt x="136" y="19"/>
                    <a:pt x="136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19"/>
                    <a:pt x="130" y="18"/>
                    <a:pt x="129" y="18"/>
                  </a:cubicBezTo>
                  <a:cubicBezTo>
                    <a:pt x="128" y="18"/>
                    <a:pt x="126" y="19"/>
                    <a:pt x="126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1" y="18"/>
                    <a:pt x="120" y="18"/>
                  </a:cubicBezTo>
                  <a:cubicBezTo>
                    <a:pt x="118" y="18"/>
                    <a:pt x="117" y="19"/>
                    <a:pt x="11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19"/>
                    <a:pt x="112" y="18"/>
                    <a:pt x="111" y="18"/>
                  </a:cubicBezTo>
                  <a:cubicBezTo>
                    <a:pt x="109" y="18"/>
                    <a:pt x="108" y="19"/>
                    <a:pt x="108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9"/>
                    <a:pt x="103" y="18"/>
                    <a:pt x="102" y="18"/>
                  </a:cubicBezTo>
                  <a:cubicBezTo>
                    <a:pt x="100" y="18"/>
                    <a:pt x="99" y="19"/>
                    <a:pt x="99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19"/>
                    <a:pt x="94" y="18"/>
                    <a:pt x="93" y="18"/>
                  </a:cubicBezTo>
                  <a:cubicBezTo>
                    <a:pt x="91" y="18"/>
                    <a:pt x="90" y="19"/>
                    <a:pt x="90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19"/>
                    <a:pt x="85" y="18"/>
                    <a:pt x="83" y="18"/>
                  </a:cubicBezTo>
                  <a:cubicBezTo>
                    <a:pt x="82" y="18"/>
                    <a:pt x="81" y="19"/>
                    <a:pt x="81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9"/>
                    <a:pt x="76" y="18"/>
                    <a:pt x="74" y="18"/>
                  </a:cubicBezTo>
                  <a:cubicBezTo>
                    <a:pt x="73" y="18"/>
                    <a:pt x="72" y="19"/>
                    <a:pt x="72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7" y="18"/>
                    <a:pt x="65" y="18"/>
                  </a:cubicBezTo>
                  <a:cubicBezTo>
                    <a:pt x="64" y="18"/>
                    <a:pt x="63" y="19"/>
                    <a:pt x="63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9"/>
                    <a:pt x="58" y="18"/>
                    <a:pt x="56" y="18"/>
                  </a:cubicBezTo>
                  <a:cubicBezTo>
                    <a:pt x="55" y="18"/>
                    <a:pt x="54" y="19"/>
                    <a:pt x="54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48" y="18"/>
                    <a:pt x="47" y="18"/>
                  </a:cubicBezTo>
                  <a:cubicBezTo>
                    <a:pt x="46" y="18"/>
                    <a:pt x="44" y="19"/>
                    <a:pt x="44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39" y="18"/>
                    <a:pt x="38" y="18"/>
                  </a:cubicBezTo>
                  <a:cubicBezTo>
                    <a:pt x="37" y="18"/>
                    <a:pt x="35" y="19"/>
                    <a:pt x="35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0" y="18"/>
                    <a:pt x="29" y="18"/>
                  </a:cubicBezTo>
                  <a:cubicBezTo>
                    <a:pt x="27" y="18"/>
                    <a:pt x="26" y="19"/>
                    <a:pt x="26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2" y="18"/>
                    <a:pt x="11" y="18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9"/>
                    <a:pt x="4" y="8"/>
                    <a:pt x="4" y="6"/>
                  </a:cubicBezTo>
                  <a:cubicBezTo>
                    <a:pt x="4" y="5"/>
                    <a:pt x="3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lose/>
                  <a:moveTo>
                    <a:pt x="6" y="11"/>
                  </a:moveTo>
                  <a:cubicBezTo>
                    <a:pt x="7" y="11"/>
                    <a:pt x="8" y="12"/>
                    <a:pt x="8" y="14"/>
                  </a:cubicBezTo>
                  <a:cubicBezTo>
                    <a:pt x="8" y="15"/>
                    <a:pt x="7" y="16"/>
                    <a:pt x="6" y="16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3" y="12"/>
                    <a:pt x="4" y="11"/>
                    <a:pt x="6" y="11"/>
                  </a:cubicBezTo>
                  <a:close/>
                  <a:moveTo>
                    <a:pt x="15" y="11"/>
                  </a:moveTo>
                  <a:cubicBezTo>
                    <a:pt x="16" y="11"/>
                    <a:pt x="17" y="12"/>
                    <a:pt x="17" y="14"/>
                  </a:cubicBezTo>
                  <a:cubicBezTo>
                    <a:pt x="17" y="15"/>
                    <a:pt x="16" y="16"/>
                    <a:pt x="15" y="16"/>
                  </a:cubicBezTo>
                  <a:cubicBezTo>
                    <a:pt x="13" y="16"/>
                    <a:pt x="12" y="15"/>
                    <a:pt x="12" y="14"/>
                  </a:cubicBezTo>
                  <a:cubicBezTo>
                    <a:pt x="12" y="12"/>
                    <a:pt x="13" y="11"/>
                    <a:pt x="15" y="11"/>
                  </a:cubicBezTo>
                  <a:close/>
                  <a:moveTo>
                    <a:pt x="24" y="11"/>
                  </a:moveTo>
                  <a:cubicBezTo>
                    <a:pt x="25" y="11"/>
                    <a:pt x="26" y="12"/>
                    <a:pt x="26" y="14"/>
                  </a:cubicBezTo>
                  <a:cubicBezTo>
                    <a:pt x="26" y="15"/>
                    <a:pt x="25" y="16"/>
                    <a:pt x="24" y="16"/>
                  </a:cubicBezTo>
                  <a:cubicBezTo>
                    <a:pt x="22" y="16"/>
                    <a:pt x="21" y="15"/>
                    <a:pt x="21" y="14"/>
                  </a:cubicBezTo>
                  <a:cubicBezTo>
                    <a:pt x="21" y="12"/>
                    <a:pt x="22" y="11"/>
                    <a:pt x="24" y="11"/>
                  </a:cubicBezTo>
                  <a:close/>
                  <a:moveTo>
                    <a:pt x="33" y="11"/>
                  </a:moveTo>
                  <a:cubicBezTo>
                    <a:pt x="34" y="11"/>
                    <a:pt x="35" y="12"/>
                    <a:pt x="35" y="14"/>
                  </a:cubicBezTo>
                  <a:cubicBezTo>
                    <a:pt x="35" y="15"/>
                    <a:pt x="34" y="16"/>
                    <a:pt x="33" y="16"/>
                  </a:cubicBezTo>
                  <a:cubicBezTo>
                    <a:pt x="31" y="16"/>
                    <a:pt x="30" y="15"/>
                    <a:pt x="30" y="14"/>
                  </a:cubicBezTo>
                  <a:cubicBezTo>
                    <a:pt x="30" y="12"/>
                    <a:pt x="31" y="11"/>
                    <a:pt x="33" y="11"/>
                  </a:cubicBezTo>
                  <a:close/>
                  <a:moveTo>
                    <a:pt x="42" y="11"/>
                  </a:moveTo>
                  <a:cubicBezTo>
                    <a:pt x="43" y="11"/>
                    <a:pt x="44" y="12"/>
                    <a:pt x="44" y="14"/>
                  </a:cubicBezTo>
                  <a:cubicBezTo>
                    <a:pt x="44" y="15"/>
                    <a:pt x="43" y="16"/>
                    <a:pt x="42" y="16"/>
                  </a:cubicBezTo>
                  <a:cubicBezTo>
                    <a:pt x="41" y="16"/>
                    <a:pt x="39" y="15"/>
                    <a:pt x="39" y="14"/>
                  </a:cubicBezTo>
                  <a:cubicBezTo>
                    <a:pt x="39" y="12"/>
                    <a:pt x="41" y="11"/>
                    <a:pt x="42" y="11"/>
                  </a:cubicBezTo>
                  <a:close/>
                  <a:moveTo>
                    <a:pt x="51" y="11"/>
                  </a:moveTo>
                  <a:cubicBezTo>
                    <a:pt x="52" y="11"/>
                    <a:pt x="54" y="12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6"/>
                    <a:pt x="48" y="15"/>
                    <a:pt x="48" y="14"/>
                  </a:cubicBezTo>
                  <a:cubicBezTo>
                    <a:pt x="48" y="12"/>
                    <a:pt x="50" y="11"/>
                    <a:pt x="51" y="11"/>
                  </a:cubicBezTo>
                  <a:close/>
                  <a:moveTo>
                    <a:pt x="60" y="11"/>
                  </a:moveTo>
                  <a:cubicBezTo>
                    <a:pt x="62" y="11"/>
                    <a:pt x="63" y="12"/>
                    <a:pt x="63" y="14"/>
                  </a:cubicBezTo>
                  <a:cubicBezTo>
                    <a:pt x="63" y="15"/>
                    <a:pt x="62" y="16"/>
                    <a:pt x="60" y="16"/>
                  </a:cubicBezTo>
                  <a:cubicBezTo>
                    <a:pt x="59" y="16"/>
                    <a:pt x="58" y="15"/>
                    <a:pt x="58" y="14"/>
                  </a:cubicBezTo>
                  <a:cubicBezTo>
                    <a:pt x="58" y="12"/>
                    <a:pt x="59" y="11"/>
                    <a:pt x="60" y="11"/>
                  </a:cubicBezTo>
                  <a:close/>
                  <a:moveTo>
                    <a:pt x="69" y="11"/>
                  </a:moveTo>
                  <a:cubicBezTo>
                    <a:pt x="71" y="11"/>
                    <a:pt x="72" y="12"/>
                    <a:pt x="72" y="14"/>
                  </a:cubicBezTo>
                  <a:cubicBezTo>
                    <a:pt x="72" y="15"/>
                    <a:pt x="71" y="16"/>
                    <a:pt x="69" y="16"/>
                  </a:cubicBezTo>
                  <a:cubicBezTo>
                    <a:pt x="68" y="16"/>
                    <a:pt x="67" y="15"/>
                    <a:pt x="67" y="14"/>
                  </a:cubicBezTo>
                  <a:cubicBezTo>
                    <a:pt x="67" y="12"/>
                    <a:pt x="68" y="11"/>
                    <a:pt x="69" y="11"/>
                  </a:cubicBezTo>
                  <a:close/>
                  <a:moveTo>
                    <a:pt x="78" y="11"/>
                  </a:moveTo>
                  <a:cubicBezTo>
                    <a:pt x="80" y="11"/>
                    <a:pt x="81" y="12"/>
                    <a:pt x="81" y="14"/>
                  </a:cubicBezTo>
                  <a:cubicBezTo>
                    <a:pt x="81" y="15"/>
                    <a:pt x="80" y="16"/>
                    <a:pt x="78" y="16"/>
                  </a:cubicBezTo>
                  <a:cubicBezTo>
                    <a:pt x="77" y="16"/>
                    <a:pt x="76" y="15"/>
                    <a:pt x="76" y="14"/>
                  </a:cubicBezTo>
                  <a:cubicBezTo>
                    <a:pt x="76" y="12"/>
                    <a:pt x="77" y="11"/>
                    <a:pt x="78" y="11"/>
                  </a:cubicBezTo>
                  <a:close/>
                  <a:moveTo>
                    <a:pt x="87" y="11"/>
                  </a:moveTo>
                  <a:cubicBezTo>
                    <a:pt x="89" y="11"/>
                    <a:pt x="90" y="12"/>
                    <a:pt x="90" y="14"/>
                  </a:cubicBezTo>
                  <a:cubicBezTo>
                    <a:pt x="90" y="15"/>
                    <a:pt x="89" y="16"/>
                    <a:pt x="87" y="16"/>
                  </a:cubicBezTo>
                  <a:cubicBezTo>
                    <a:pt x="86" y="16"/>
                    <a:pt x="85" y="15"/>
                    <a:pt x="85" y="14"/>
                  </a:cubicBezTo>
                  <a:cubicBezTo>
                    <a:pt x="85" y="12"/>
                    <a:pt x="86" y="11"/>
                    <a:pt x="87" y="11"/>
                  </a:cubicBezTo>
                  <a:close/>
                  <a:moveTo>
                    <a:pt x="97" y="11"/>
                  </a:moveTo>
                  <a:cubicBezTo>
                    <a:pt x="98" y="11"/>
                    <a:pt x="99" y="12"/>
                    <a:pt x="99" y="14"/>
                  </a:cubicBezTo>
                  <a:cubicBezTo>
                    <a:pt x="99" y="15"/>
                    <a:pt x="98" y="16"/>
                    <a:pt x="97" y="16"/>
                  </a:cubicBezTo>
                  <a:cubicBezTo>
                    <a:pt x="95" y="16"/>
                    <a:pt x="94" y="15"/>
                    <a:pt x="94" y="14"/>
                  </a:cubicBezTo>
                  <a:cubicBezTo>
                    <a:pt x="94" y="12"/>
                    <a:pt x="95" y="11"/>
                    <a:pt x="97" y="11"/>
                  </a:cubicBezTo>
                  <a:close/>
                  <a:moveTo>
                    <a:pt x="106" y="11"/>
                  </a:moveTo>
                  <a:cubicBezTo>
                    <a:pt x="107" y="11"/>
                    <a:pt x="108" y="12"/>
                    <a:pt x="108" y="14"/>
                  </a:cubicBezTo>
                  <a:cubicBezTo>
                    <a:pt x="108" y="15"/>
                    <a:pt x="107" y="16"/>
                    <a:pt x="106" y="16"/>
                  </a:cubicBezTo>
                  <a:cubicBezTo>
                    <a:pt x="104" y="16"/>
                    <a:pt x="103" y="15"/>
                    <a:pt x="103" y="14"/>
                  </a:cubicBezTo>
                  <a:cubicBezTo>
                    <a:pt x="103" y="12"/>
                    <a:pt x="104" y="11"/>
                    <a:pt x="106" y="11"/>
                  </a:cubicBezTo>
                  <a:close/>
                  <a:moveTo>
                    <a:pt x="115" y="11"/>
                  </a:moveTo>
                  <a:cubicBezTo>
                    <a:pt x="116" y="11"/>
                    <a:pt x="117" y="12"/>
                    <a:pt x="117" y="14"/>
                  </a:cubicBezTo>
                  <a:cubicBezTo>
                    <a:pt x="117" y="15"/>
                    <a:pt x="116" y="16"/>
                    <a:pt x="115" y="16"/>
                  </a:cubicBezTo>
                  <a:cubicBezTo>
                    <a:pt x="113" y="16"/>
                    <a:pt x="112" y="15"/>
                    <a:pt x="112" y="14"/>
                  </a:cubicBezTo>
                  <a:cubicBezTo>
                    <a:pt x="112" y="12"/>
                    <a:pt x="113" y="11"/>
                    <a:pt x="115" y="11"/>
                  </a:cubicBezTo>
                  <a:close/>
                  <a:moveTo>
                    <a:pt x="124" y="11"/>
                  </a:moveTo>
                  <a:cubicBezTo>
                    <a:pt x="125" y="11"/>
                    <a:pt x="126" y="12"/>
                    <a:pt x="126" y="14"/>
                  </a:cubicBezTo>
                  <a:cubicBezTo>
                    <a:pt x="126" y="15"/>
                    <a:pt x="125" y="16"/>
                    <a:pt x="124" y="16"/>
                  </a:cubicBezTo>
                  <a:cubicBezTo>
                    <a:pt x="122" y="16"/>
                    <a:pt x="121" y="15"/>
                    <a:pt x="121" y="14"/>
                  </a:cubicBezTo>
                  <a:cubicBezTo>
                    <a:pt x="121" y="12"/>
                    <a:pt x="122" y="11"/>
                    <a:pt x="124" y="11"/>
                  </a:cubicBezTo>
                  <a:close/>
                  <a:moveTo>
                    <a:pt x="133" y="11"/>
                  </a:moveTo>
                  <a:cubicBezTo>
                    <a:pt x="134" y="11"/>
                    <a:pt x="136" y="12"/>
                    <a:pt x="136" y="14"/>
                  </a:cubicBezTo>
                  <a:cubicBezTo>
                    <a:pt x="136" y="15"/>
                    <a:pt x="134" y="16"/>
                    <a:pt x="133" y="16"/>
                  </a:cubicBezTo>
                  <a:cubicBezTo>
                    <a:pt x="132" y="16"/>
                    <a:pt x="130" y="15"/>
                    <a:pt x="130" y="14"/>
                  </a:cubicBezTo>
                  <a:cubicBezTo>
                    <a:pt x="130" y="12"/>
                    <a:pt x="132" y="11"/>
                    <a:pt x="133" y="11"/>
                  </a:cubicBezTo>
                  <a:close/>
                  <a:moveTo>
                    <a:pt x="142" y="11"/>
                  </a:moveTo>
                  <a:cubicBezTo>
                    <a:pt x="143" y="11"/>
                    <a:pt x="145" y="12"/>
                    <a:pt x="145" y="14"/>
                  </a:cubicBezTo>
                  <a:cubicBezTo>
                    <a:pt x="145" y="15"/>
                    <a:pt x="143" y="16"/>
                    <a:pt x="142" y="16"/>
                  </a:cubicBezTo>
                  <a:cubicBezTo>
                    <a:pt x="141" y="16"/>
                    <a:pt x="139" y="15"/>
                    <a:pt x="139" y="14"/>
                  </a:cubicBezTo>
                  <a:cubicBezTo>
                    <a:pt x="139" y="12"/>
                    <a:pt x="141" y="11"/>
                    <a:pt x="142" y="11"/>
                  </a:cubicBezTo>
                  <a:close/>
                  <a:moveTo>
                    <a:pt x="151" y="11"/>
                  </a:moveTo>
                  <a:cubicBezTo>
                    <a:pt x="153" y="11"/>
                    <a:pt x="154" y="12"/>
                    <a:pt x="154" y="14"/>
                  </a:cubicBezTo>
                  <a:cubicBezTo>
                    <a:pt x="154" y="15"/>
                    <a:pt x="153" y="16"/>
                    <a:pt x="151" y="16"/>
                  </a:cubicBezTo>
                  <a:cubicBezTo>
                    <a:pt x="150" y="16"/>
                    <a:pt x="149" y="15"/>
                    <a:pt x="149" y="14"/>
                  </a:cubicBezTo>
                  <a:cubicBezTo>
                    <a:pt x="149" y="12"/>
                    <a:pt x="150" y="11"/>
                    <a:pt x="151" y="11"/>
                  </a:cubicBezTo>
                  <a:close/>
                  <a:moveTo>
                    <a:pt x="160" y="11"/>
                  </a:moveTo>
                  <a:cubicBezTo>
                    <a:pt x="162" y="11"/>
                    <a:pt x="163" y="12"/>
                    <a:pt x="163" y="14"/>
                  </a:cubicBezTo>
                  <a:cubicBezTo>
                    <a:pt x="163" y="15"/>
                    <a:pt x="162" y="16"/>
                    <a:pt x="160" y="16"/>
                  </a:cubicBezTo>
                  <a:cubicBezTo>
                    <a:pt x="159" y="16"/>
                    <a:pt x="158" y="15"/>
                    <a:pt x="158" y="14"/>
                  </a:cubicBezTo>
                  <a:cubicBezTo>
                    <a:pt x="158" y="12"/>
                    <a:pt x="159" y="11"/>
                    <a:pt x="160" y="11"/>
                  </a:cubicBezTo>
                  <a:close/>
                  <a:moveTo>
                    <a:pt x="169" y="11"/>
                  </a:moveTo>
                  <a:cubicBezTo>
                    <a:pt x="171" y="11"/>
                    <a:pt x="172" y="12"/>
                    <a:pt x="172" y="14"/>
                  </a:cubicBezTo>
                  <a:cubicBezTo>
                    <a:pt x="172" y="15"/>
                    <a:pt x="171" y="16"/>
                    <a:pt x="169" y="16"/>
                  </a:cubicBezTo>
                  <a:cubicBezTo>
                    <a:pt x="168" y="16"/>
                    <a:pt x="167" y="15"/>
                    <a:pt x="167" y="14"/>
                  </a:cubicBezTo>
                  <a:cubicBezTo>
                    <a:pt x="167" y="12"/>
                    <a:pt x="168" y="11"/>
                    <a:pt x="169" y="11"/>
                  </a:cubicBezTo>
                  <a:close/>
                  <a:moveTo>
                    <a:pt x="178" y="11"/>
                  </a:moveTo>
                  <a:cubicBezTo>
                    <a:pt x="180" y="11"/>
                    <a:pt x="181" y="12"/>
                    <a:pt x="181" y="14"/>
                  </a:cubicBezTo>
                  <a:cubicBezTo>
                    <a:pt x="181" y="15"/>
                    <a:pt x="180" y="16"/>
                    <a:pt x="178" y="16"/>
                  </a:cubicBezTo>
                  <a:cubicBezTo>
                    <a:pt x="177" y="16"/>
                    <a:pt x="176" y="15"/>
                    <a:pt x="176" y="14"/>
                  </a:cubicBezTo>
                  <a:cubicBezTo>
                    <a:pt x="176" y="12"/>
                    <a:pt x="177" y="11"/>
                    <a:pt x="178" y="11"/>
                  </a:cubicBezTo>
                  <a:close/>
                  <a:moveTo>
                    <a:pt x="11" y="4"/>
                  </a:moveTo>
                  <a:cubicBezTo>
                    <a:pt x="12" y="4"/>
                    <a:pt x="13" y="5"/>
                    <a:pt x="13" y="6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9" y="9"/>
                    <a:pt x="8" y="8"/>
                    <a:pt x="8" y="6"/>
                  </a:cubicBezTo>
                  <a:cubicBezTo>
                    <a:pt x="8" y="5"/>
                    <a:pt x="9" y="4"/>
                    <a:pt x="11" y="4"/>
                  </a:cubicBezTo>
                  <a:close/>
                  <a:moveTo>
                    <a:pt x="20" y="4"/>
                  </a:moveTo>
                  <a:cubicBezTo>
                    <a:pt x="21" y="4"/>
                    <a:pt x="22" y="5"/>
                    <a:pt x="22" y="6"/>
                  </a:cubicBezTo>
                  <a:cubicBezTo>
                    <a:pt x="22" y="8"/>
                    <a:pt x="21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8" y="4"/>
                    <a:pt x="20" y="4"/>
                  </a:cubicBezTo>
                  <a:close/>
                  <a:moveTo>
                    <a:pt x="29" y="4"/>
                  </a:moveTo>
                  <a:cubicBezTo>
                    <a:pt x="30" y="4"/>
                    <a:pt x="31" y="5"/>
                    <a:pt x="31" y="6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7" y="9"/>
                    <a:pt x="26" y="8"/>
                    <a:pt x="26" y="6"/>
                  </a:cubicBezTo>
                  <a:cubicBezTo>
                    <a:pt x="26" y="5"/>
                    <a:pt x="27" y="4"/>
                    <a:pt x="29" y="4"/>
                  </a:cubicBezTo>
                  <a:close/>
                  <a:moveTo>
                    <a:pt x="38" y="4"/>
                  </a:moveTo>
                  <a:cubicBezTo>
                    <a:pt x="39" y="4"/>
                    <a:pt x="41" y="5"/>
                    <a:pt x="41" y="6"/>
                  </a:cubicBezTo>
                  <a:cubicBezTo>
                    <a:pt x="41" y="8"/>
                    <a:pt x="39" y="9"/>
                    <a:pt x="38" y="9"/>
                  </a:cubicBezTo>
                  <a:cubicBezTo>
                    <a:pt x="37" y="9"/>
                    <a:pt x="35" y="8"/>
                    <a:pt x="35" y="6"/>
                  </a:cubicBezTo>
                  <a:cubicBezTo>
                    <a:pt x="35" y="5"/>
                    <a:pt x="37" y="4"/>
                    <a:pt x="38" y="4"/>
                  </a:cubicBezTo>
                  <a:close/>
                  <a:moveTo>
                    <a:pt x="47" y="4"/>
                  </a:moveTo>
                  <a:cubicBezTo>
                    <a:pt x="48" y="4"/>
                    <a:pt x="50" y="5"/>
                    <a:pt x="50" y="6"/>
                  </a:cubicBezTo>
                  <a:cubicBezTo>
                    <a:pt x="50" y="8"/>
                    <a:pt x="48" y="9"/>
                    <a:pt x="47" y="9"/>
                  </a:cubicBezTo>
                  <a:cubicBezTo>
                    <a:pt x="46" y="9"/>
                    <a:pt x="44" y="8"/>
                    <a:pt x="44" y="6"/>
                  </a:cubicBezTo>
                  <a:cubicBezTo>
                    <a:pt x="44" y="5"/>
                    <a:pt x="46" y="4"/>
                    <a:pt x="47" y="4"/>
                  </a:cubicBezTo>
                  <a:close/>
                  <a:moveTo>
                    <a:pt x="56" y="4"/>
                  </a:moveTo>
                  <a:cubicBezTo>
                    <a:pt x="58" y="4"/>
                    <a:pt x="59" y="5"/>
                    <a:pt x="59" y="6"/>
                  </a:cubicBezTo>
                  <a:cubicBezTo>
                    <a:pt x="59" y="8"/>
                    <a:pt x="58" y="9"/>
                    <a:pt x="56" y="9"/>
                  </a:cubicBezTo>
                  <a:cubicBezTo>
                    <a:pt x="55" y="9"/>
                    <a:pt x="54" y="8"/>
                    <a:pt x="54" y="6"/>
                  </a:cubicBezTo>
                  <a:cubicBezTo>
                    <a:pt x="54" y="5"/>
                    <a:pt x="55" y="4"/>
                    <a:pt x="56" y="4"/>
                  </a:cubicBezTo>
                  <a:close/>
                  <a:moveTo>
                    <a:pt x="65" y="4"/>
                  </a:moveTo>
                  <a:cubicBezTo>
                    <a:pt x="67" y="4"/>
                    <a:pt x="68" y="5"/>
                    <a:pt x="68" y="6"/>
                  </a:cubicBezTo>
                  <a:cubicBezTo>
                    <a:pt x="68" y="8"/>
                    <a:pt x="67" y="9"/>
                    <a:pt x="65" y="9"/>
                  </a:cubicBezTo>
                  <a:cubicBezTo>
                    <a:pt x="64" y="9"/>
                    <a:pt x="63" y="8"/>
                    <a:pt x="63" y="6"/>
                  </a:cubicBezTo>
                  <a:cubicBezTo>
                    <a:pt x="63" y="5"/>
                    <a:pt x="64" y="4"/>
                    <a:pt x="65" y="4"/>
                  </a:cubicBezTo>
                  <a:close/>
                  <a:moveTo>
                    <a:pt x="74" y="4"/>
                  </a:moveTo>
                  <a:cubicBezTo>
                    <a:pt x="76" y="4"/>
                    <a:pt x="77" y="5"/>
                    <a:pt x="77" y="6"/>
                  </a:cubicBezTo>
                  <a:cubicBezTo>
                    <a:pt x="77" y="8"/>
                    <a:pt x="76" y="9"/>
                    <a:pt x="74" y="9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2" y="5"/>
                    <a:pt x="73" y="4"/>
                    <a:pt x="74" y="4"/>
                  </a:cubicBezTo>
                  <a:close/>
                  <a:moveTo>
                    <a:pt x="83" y="4"/>
                  </a:moveTo>
                  <a:cubicBezTo>
                    <a:pt x="85" y="4"/>
                    <a:pt x="86" y="5"/>
                    <a:pt x="86" y="6"/>
                  </a:cubicBezTo>
                  <a:cubicBezTo>
                    <a:pt x="86" y="8"/>
                    <a:pt x="85" y="9"/>
                    <a:pt x="83" y="9"/>
                  </a:cubicBezTo>
                  <a:cubicBezTo>
                    <a:pt x="82" y="9"/>
                    <a:pt x="81" y="8"/>
                    <a:pt x="81" y="6"/>
                  </a:cubicBezTo>
                  <a:cubicBezTo>
                    <a:pt x="81" y="5"/>
                    <a:pt x="82" y="4"/>
                    <a:pt x="83" y="4"/>
                  </a:cubicBezTo>
                  <a:close/>
                  <a:moveTo>
                    <a:pt x="93" y="4"/>
                  </a:moveTo>
                  <a:cubicBezTo>
                    <a:pt x="94" y="4"/>
                    <a:pt x="95" y="5"/>
                    <a:pt x="95" y="6"/>
                  </a:cubicBezTo>
                  <a:cubicBezTo>
                    <a:pt x="95" y="8"/>
                    <a:pt x="94" y="9"/>
                    <a:pt x="93" y="9"/>
                  </a:cubicBezTo>
                  <a:cubicBezTo>
                    <a:pt x="91" y="9"/>
                    <a:pt x="90" y="8"/>
                    <a:pt x="90" y="6"/>
                  </a:cubicBezTo>
                  <a:cubicBezTo>
                    <a:pt x="90" y="5"/>
                    <a:pt x="91" y="4"/>
                    <a:pt x="93" y="4"/>
                  </a:cubicBezTo>
                  <a:close/>
                  <a:moveTo>
                    <a:pt x="102" y="4"/>
                  </a:moveTo>
                  <a:cubicBezTo>
                    <a:pt x="103" y="4"/>
                    <a:pt x="104" y="5"/>
                    <a:pt x="104" y="6"/>
                  </a:cubicBezTo>
                  <a:cubicBezTo>
                    <a:pt x="104" y="8"/>
                    <a:pt x="103" y="9"/>
                    <a:pt x="102" y="9"/>
                  </a:cubicBezTo>
                  <a:cubicBezTo>
                    <a:pt x="100" y="9"/>
                    <a:pt x="99" y="8"/>
                    <a:pt x="99" y="6"/>
                  </a:cubicBezTo>
                  <a:cubicBezTo>
                    <a:pt x="99" y="5"/>
                    <a:pt x="100" y="4"/>
                    <a:pt x="102" y="4"/>
                  </a:cubicBezTo>
                  <a:close/>
                  <a:moveTo>
                    <a:pt x="111" y="4"/>
                  </a:moveTo>
                  <a:cubicBezTo>
                    <a:pt x="112" y="4"/>
                    <a:pt x="113" y="5"/>
                    <a:pt x="113" y="6"/>
                  </a:cubicBezTo>
                  <a:cubicBezTo>
                    <a:pt x="113" y="8"/>
                    <a:pt x="112" y="9"/>
                    <a:pt x="111" y="9"/>
                  </a:cubicBezTo>
                  <a:cubicBezTo>
                    <a:pt x="109" y="9"/>
                    <a:pt x="108" y="8"/>
                    <a:pt x="108" y="6"/>
                  </a:cubicBezTo>
                  <a:cubicBezTo>
                    <a:pt x="108" y="5"/>
                    <a:pt x="109" y="4"/>
                    <a:pt x="111" y="4"/>
                  </a:cubicBezTo>
                  <a:close/>
                  <a:moveTo>
                    <a:pt x="120" y="4"/>
                  </a:moveTo>
                  <a:cubicBezTo>
                    <a:pt x="121" y="4"/>
                    <a:pt x="122" y="5"/>
                    <a:pt x="122" y="6"/>
                  </a:cubicBezTo>
                  <a:cubicBezTo>
                    <a:pt x="122" y="8"/>
                    <a:pt x="121" y="9"/>
                    <a:pt x="120" y="9"/>
                  </a:cubicBezTo>
                  <a:cubicBezTo>
                    <a:pt x="118" y="9"/>
                    <a:pt x="117" y="8"/>
                    <a:pt x="117" y="6"/>
                  </a:cubicBezTo>
                  <a:cubicBezTo>
                    <a:pt x="117" y="5"/>
                    <a:pt x="118" y="4"/>
                    <a:pt x="120" y="4"/>
                  </a:cubicBezTo>
                  <a:close/>
                  <a:moveTo>
                    <a:pt x="129" y="4"/>
                  </a:moveTo>
                  <a:cubicBezTo>
                    <a:pt x="130" y="4"/>
                    <a:pt x="132" y="5"/>
                    <a:pt x="132" y="6"/>
                  </a:cubicBezTo>
                  <a:cubicBezTo>
                    <a:pt x="132" y="8"/>
                    <a:pt x="130" y="9"/>
                    <a:pt x="129" y="9"/>
                  </a:cubicBezTo>
                  <a:cubicBezTo>
                    <a:pt x="128" y="9"/>
                    <a:pt x="126" y="8"/>
                    <a:pt x="126" y="6"/>
                  </a:cubicBezTo>
                  <a:cubicBezTo>
                    <a:pt x="126" y="5"/>
                    <a:pt x="128" y="4"/>
                    <a:pt x="129" y="4"/>
                  </a:cubicBezTo>
                  <a:close/>
                  <a:moveTo>
                    <a:pt x="138" y="4"/>
                  </a:moveTo>
                  <a:cubicBezTo>
                    <a:pt x="140" y="4"/>
                    <a:pt x="141" y="5"/>
                    <a:pt x="141" y="6"/>
                  </a:cubicBezTo>
                  <a:cubicBezTo>
                    <a:pt x="141" y="8"/>
                    <a:pt x="140" y="9"/>
                    <a:pt x="138" y="9"/>
                  </a:cubicBezTo>
                  <a:cubicBezTo>
                    <a:pt x="137" y="9"/>
                    <a:pt x="136" y="8"/>
                    <a:pt x="136" y="6"/>
                  </a:cubicBezTo>
                  <a:cubicBezTo>
                    <a:pt x="136" y="5"/>
                    <a:pt x="137" y="4"/>
                    <a:pt x="138" y="4"/>
                  </a:cubicBezTo>
                  <a:close/>
                  <a:moveTo>
                    <a:pt x="147" y="4"/>
                  </a:moveTo>
                  <a:cubicBezTo>
                    <a:pt x="149" y="4"/>
                    <a:pt x="150" y="5"/>
                    <a:pt x="150" y="6"/>
                  </a:cubicBezTo>
                  <a:cubicBezTo>
                    <a:pt x="150" y="8"/>
                    <a:pt x="149" y="9"/>
                    <a:pt x="147" y="9"/>
                  </a:cubicBezTo>
                  <a:cubicBezTo>
                    <a:pt x="146" y="9"/>
                    <a:pt x="145" y="8"/>
                    <a:pt x="145" y="6"/>
                  </a:cubicBezTo>
                  <a:cubicBezTo>
                    <a:pt x="145" y="5"/>
                    <a:pt x="146" y="4"/>
                    <a:pt x="147" y="4"/>
                  </a:cubicBezTo>
                  <a:close/>
                  <a:moveTo>
                    <a:pt x="156" y="4"/>
                  </a:moveTo>
                  <a:cubicBezTo>
                    <a:pt x="158" y="4"/>
                    <a:pt x="159" y="5"/>
                    <a:pt x="159" y="6"/>
                  </a:cubicBezTo>
                  <a:cubicBezTo>
                    <a:pt x="159" y="8"/>
                    <a:pt x="158" y="9"/>
                    <a:pt x="156" y="9"/>
                  </a:cubicBezTo>
                  <a:cubicBezTo>
                    <a:pt x="155" y="9"/>
                    <a:pt x="154" y="8"/>
                    <a:pt x="154" y="6"/>
                  </a:cubicBezTo>
                  <a:cubicBezTo>
                    <a:pt x="154" y="5"/>
                    <a:pt x="155" y="4"/>
                    <a:pt x="156" y="4"/>
                  </a:cubicBezTo>
                  <a:close/>
                  <a:moveTo>
                    <a:pt x="165" y="4"/>
                  </a:moveTo>
                  <a:cubicBezTo>
                    <a:pt x="167" y="4"/>
                    <a:pt x="168" y="5"/>
                    <a:pt x="168" y="6"/>
                  </a:cubicBezTo>
                  <a:cubicBezTo>
                    <a:pt x="168" y="8"/>
                    <a:pt x="167" y="9"/>
                    <a:pt x="165" y="9"/>
                  </a:cubicBezTo>
                  <a:cubicBezTo>
                    <a:pt x="164" y="9"/>
                    <a:pt x="163" y="8"/>
                    <a:pt x="163" y="6"/>
                  </a:cubicBezTo>
                  <a:cubicBezTo>
                    <a:pt x="163" y="5"/>
                    <a:pt x="164" y="4"/>
                    <a:pt x="165" y="4"/>
                  </a:cubicBezTo>
                  <a:close/>
                  <a:moveTo>
                    <a:pt x="175" y="4"/>
                  </a:moveTo>
                  <a:cubicBezTo>
                    <a:pt x="176" y="4"/>
                    <a:pt x="177" y="5"/>
                    <a:pt x="177" y="6"/>
                  </a:cubicBezTo>
                  <a:cubicBezTo>
                    <a:pt x="177" y="8"/>
                    <a:pt x="176" y="9"/>
                    <a:pt x="175" y="9"/>
                  </a:cubicBezTo>
                  <a:cubicBezTo>
                    <a:pt x="173" y="9"/>
                    <a:pt x="172" y="8"/>
                    <a:pt x="172" y="6"/>
                  </a:cubicBezTo>
                  <a:cubicBezTo>
                    <a:pt x="172" y="5"/>
                    <a:pt x="173" y="4"/>
                    <a:pt x="175" y="4"/>
                  </a:cubicBezTo>
                  <a:close/>
                  <a:moveTo>
                    <a:pt x="184" y="4"/>
                  </a:moveTo>
                  <a:cubicBezTo>
                    <a:pt x="185" y="4"/>
                    <a:pt x="186" y="5"/>
                    <a:pt x="186" y="6"/>
                  </a:cubicBezTo>
                  <a:cubicBezTo>
                    <a:pt x="186" y="8"/>
                    <a:pt x="185" y="9"/>
                    <a:pt x="184" y="9"/>
                  </a:cubicBezTo>
                  <a:cubicBezTo>
                    <a:pt x="182" y="9"/>
                    <a:pt x="181" y="8"/>
                    <a:pt x="181" y="6"/>
                  </a:cubicBezTo>
                  <a:cubicBezTo>
                    <a:pt x="181" y="5"/>
                    <a:pt x="182" y="4"/>
                    <a:pt x="184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48"/>
            <p:cNvSpPr>
              <a:spLocks noEditPoints="1"/>
            </p:cNvSpPr>
            <p:nvPr/>
          </p:nvSpPr>
          <p:spPr bwMode="auto">
            <a:xfrm>
              <a:off x="5292726" y="1131888"/>
              <a:ext cx="125413" cy="1238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1" y="7"/>
                </a:cxn>
                <a:cxn ang="0">
                  <a:pos x="48" y="24"/>
                </a:cxn>
                <a:cxn ang="0">
                  <a:pos x="41" y="41"/>
                </a:cxn>
                <a:cxn ang="0">
                  <a:pos x="24" y="47"/>
                </a:cxn>
                <a:cxn ang="0">
                  <a:pos x="7" y="41"/>
                </a:cxn>
                <a:cxn ang="0">
                  <a:pos x="0" y="24"/>
                </a:cxn>
                <a:cxn ang="0">
                  <a:pos x="7" y="7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24" y="1"/>
                </a:cxn>
                <a:cxn ang="0">
                  <a:pos x="8" y="8"/>
                </a:cxn>
                <a:cxn ang="0">
                  <a:pos x="2" y="24"/>
                </a:cxn>
                <a:cxn ang="0">
                  <a:pos x="8" y="40"/>
                </a:cxn>
                <a:cxn ang="0">
                  <a:pos x="24" y="46"/>
                </a:cxn>
                <a:cxn ang="0">
                  <a:pos x="40" y="40"/>
                </a:cxn>
                <a:cxn ang="0">
                  <a:pos x="46" y="24"/>
                </a:cxn>
                <a:cxn ang="0">
                  <a:pos x="40" y="8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30" y="0"/>
                    <a:pt x="36" y="3"/>
                    <a:pt x="41" y="7"/>
                  </a:cubicBezTo>
                  <a:cubicBezTo>
                    <a:pt x="45" y="11"/>
                    <a:pt x="48" y="17"/>
                    <a:pt x="48" y="24"/>
                  </a:cubicBezTo>
                  <a:cubicBezTo>
                    <a:pt x="48" y="30"/>
                    <a:pt x="45" y="36"/>
                    <a:pt x="41" y="41"/>
                  </a:cubicBezTo>
                  <a:cubicBezTo>
                    <a:pt x="36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1"/>
                  </a:cubicBezTo>
                  <a:cubicBezTo>
                    <a:pt x="3" y="36"/>
                    <a:pt x="0" y="30"/>
                    <a:pt x="0" y="24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lose/>
                  <a:moveTo>
                    <a:pt x="40" y="8"/>
                  </a:moveTo>
                  <a:cubicBezTo>
                    <a:pt x="36" y="4"/>
                    <a:pt x="30" y="1"/>
                    <a:pt x="24" y="1"/>
                  </a:cubicBezTo>
                  <a:cubicBezTo>
                    <a:pt x="18" y="1"/>
                    <a:pt x="12" y="4"/>
                    <a:pt x="8" y="8"/>
                  </a:cubicBezTo>
                  <a:cubicBezTo>
                    <a:pt x="4" y="12"/>
                    <a:pt x="2" y="18"/>
                    <a:pt x="2" y="24"/>
                  </a:cubicBezTo>
                  <a:cubicBezTo>
                    <a:pt x="2" y="30"/>
                    <a:pt x="4" y="36"/>
                    <a:pt x="8" y="40"/>
                  </a:cubicBezTo>
                  <a:cubicBezTo>
                    <a:pt x="12" y="44"/>
                    <a:pt x="18" y="46"/>
                    <a:pt x="24" y="46"/>
                  </a:cubicBezTo>
                  <a:cubicBezTo>
                    <a:pt x="30" y="46"/>
                    <a:pt x="36" y="44"/>
                    <a:pt x="40" y="40"/>
                  </a:cubicBezTo>
                  <a:cubicBezTo>
                    <a:pt x="44" y="36"/>
                    <a:pt x="46" y="30"/>
                    <a:pt x="46" y="24"/>
                  </a:cubicBezTo>
                  <a:cubicBezTo>
                    <a:pt x="46" y="18"/>
                    <a:pt x="44" y="12"/>
                    <a:pt x="40" y="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549"/>
            <p:cNvSpPr>
              <a:spLocks noChangeArrowheads="1"/>
            </p:cNvSpPr>
            <p:nvPr/>
          </p:nvSpPr>
          <p:spPr bwMode="auto">
            <a:xfrm>
              <a:off x="5341938" y="1182688"/>
              <a:ext cx="26988" cy="254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550"/>
            <p:cNvSpPr>
              <a:spLocks noEditPoints="1"/>
            </p:cNvSpPr>
            <p:nvPr/>
          </p:nvSpPr>
          <p:spPr bwMode="auto">
            <a:xfrm>
              <a:off x="5340351" y="1179513"/>
              <a:ext cx="30163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0" y="6"/>
                </a:cxn>
                <a:cxn ang="0">
                  <a:pos x="9" y="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8" y="0"/>
                    <a:pt x="9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7"/>
                    <a:pt x="11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lose/>
                  <a:moveTo>
                    <a:pt x="6" y="2"/>
                  </a:move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4"/>
                    <a:pt x="9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51"/>
            <p:cNvSpPr>
              <a:spLocks/>
            </p:cNvSpPr>
            <p:nvPr/>
          </p:nvSpPr>
          <p:spPr bwMode="auto">
            <a:xfrm>
              <a:off x="4421188" y="4519613"/>
              <a:ext cx="301625" cy="2190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9" y="0"/>
                </a:cxn>
                <a:cxn ang="0">
                  <a:pos x="5" y="5"/>
                </a:cxn>
                <a:cxn ang="0">
                  <a:pos x="0" y="19"/>
                </a:cxn>
                <a:cxn ang="0">
                  <a:pos x="0" y="65"/>
                </a:cxn>
                <a:cxn ang="0">
                  <a:pos x="5" y="78"/>
                </a:cxn>
                <a:cxn ang="0">
                  <a:pos x="19" y="84"/>
                </a:cxn>
                <a:cxn ang="0">
                  <a:pos x="97" y="84"/>
                </a:cxn>
                <a:cxn ang="0">
                  <a:pos x="110" y="78"/>
                </a:cxn>
                <a:cxn ang="0">
                  <a:pos x="116" y="65"/>
                </a:cxn>
                <a:cxn ang="0">
                  <a:pos x="116" y="19"/>
                </a:cxn>
                <a:cxn ang="0">
                  <a:pos x="110" y="5"/>
                </a:cxn>
                <a:cxn ang="0">
                  <a:pos x="97" y="0"/>
                </a:cxn>
              </a:cxnLst>
              <a:rect l="0" t="0" r="r" b="b"/>
              <a:pathLst>
                <a:path w="116" h="84">
                  <a:moveTo>
                    <a:pt x="9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3"/>
                    <a:pt x="0" y="1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0"/>
                    <a:pt x="2" y="75"/>
                    <a:pt x="5" y="78"/>
                  </a:cubicBezTo>
                  <a:cubicBezTo>
                    <a:pt x="9" y="82"/>
                    <a:pt x="14" y="84"/>
                    <a:pt x="19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2" y="84"/>
                    <a:pt x="107" y="82"/>
                    <a:pt x="110" y="78"/>
                  </a:cubicBezTo>
                  <a:cubicBezTo>
                    <a:pt x="114" y="75"/>
                    <a:pt x="116" y="70"/>
                    <a:pt x="116" y="65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3"/>
                    <a:pt x="114" y="9"/>
                    <a:pt x="110" y="5"/>
                  </a:cubicBezTo>
                  <a:cubicBezTo>
                    <a:pt x="107" y="2"/>
                    <a:pt x="102" y="0"/>
                    <a:pt x="97" y="0"/>
                  </a:cubicBezTo>
                  <a:close/>
                </a:path>
              </a:pathLst>
            </a:custGeom>
            <a:solidFill>
              <a:srgbClr val="0A09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52"/>
            <p:cNvSpPr>
              <a:spLocks noEditPoints="1"/>
            </p:cNvSpPr>
            <p:nvPr/>
          </p:nvSpPr>
          <p:spPr bwMode="auto">
            <a:xfrm>
              <a:off x="4413251" y="4511675"/>
              <a:ext cx="317500" cy="234950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22" y="5"/>
                </a:cxn>
                <a:cxn ang="0">
                  <a:pos x="16" y="7"/>
                </a:cxn>
                <a:cxn ang="0">
                  <a:pos x="11" y="10"/>
                </a:cxn>
                <a:cxn ang="0">
                  <a:pos x="7" y="16"/>
                </a:cxn>
                <a:cxn ang="0">
                  <a:pos x="6" y="22"/>
                </a:cxn>
                <a:cxn ang="0">
                  <a:pos x="6" y="68"/>
                </a:cxn>
                <a:cxn ang="0">
                  <a:pos x="7" y="74"/>
                </a:cxn>
                <a:cxn ang="0">
                  <a:pos x="11" y="79"/>
                </a:cxn>
                <a:cxn ang="0">
                  <a:pos x="16" y="83"/>
                </a:cxn>
                <a:cxn ang="0">
                  <a:pos x="22" y="84"/>
                </a:cxn>
                <a:cxn ang="0">
                  <a:pos x="100" y="84"/>
                </a:cxn>
                <a:cxn ang="0">
                  <a:pos x="106" y="83"/>
                </a:cxn>
                <a:cxn ang="0">
                  <a:pos x="111" y="79"/>
                </a:cxn>
                <a:cxn ang="0">
                  <a:pos x="115" y="74"/>
                </a:cxn>
                <a:cxn ang="0">
                  <a:pos x="116" y="68"/>
                </a:cxn>
                <a:cxn ang="0">
                  <a:pos x="116" y="22"/>
                </a:cxn>
                <a:cxn ang="0">
                  <a:pos x="115" y="16"/>
                </a:cxn>
                <a:cxn ang="0">
                  <a:pos x="111" y="10"/>
                </a:cxn>
                <a:cxn ang="0">
                  <a:pos x="106" y="7"/>
                </a:cxn>
                <a:cxn ang="0">
                  <a:pos x="100" y="5"/>
                </a:cxn>
                <a:cxn ang="0">
                  <a:pos x="22" y="0"/>
                </a:cxn>
                <a:cxn ang="0">
                  <a:pos x="100" y="0"/>
                </a:cxn>
                <a:cxn ang="0">
                  <a:pos x="108" y="1"/>
                </a:cxn>
                <a:cxn ang="0">
                  <a:pos x="116" y="6"/>
                </a:cxn>
                <a:cxn ang="0">
                  <a:pos x="120" y="13"/>
                </a:cxn>
                <a:cxn ang="0">
                  <a:pos x="122" y="22"/>
                </a:cxn>
                <a:cxn ang="0">
                  <a:pos x="122" y="68"/>
                </a:cxn>
                <a:cxn ang="0">
                  <a:pos x="120" y="76"/>
                </a:cxn>
                <a:cxn ang="0">
                  <a:pos x="116" y="83"/>
                </a:cxn>
                <a:cxn ang="0">
                  <a:pos x="108" y="88"/>
                </a:cxn>
                <a:cxn ang="0">
                  <a:pos x="100" y="90"/>
                </a:cxn>
                <a:cxn ang="0">
                  <a:pos x="22" y="90"/>
                </a:cxn>
                <a:cxn ang="0">
                  <a:pos x="14" y="88"/>
                </a:cxn>
                <a:cxn ang="0">
                  <a:pos x="6" y="83"/>
                </a:cxn>
                <a:cxn ang="0">
                  <a:pos x="1" y="76"/>
                </a:cxn>
                <a:cxn ang="0">
                  <a:pos x="0" y="68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2" y="0"/>
                </a:cxn>
              </a:cxnLst>
              <a:rect l="0" t="0" r="r" b="b"/>
              <a:pathLst>
                <a:path w="122" h="90">
                  <a:moveTo>
                    <a:pt x="100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18" y="6"/>
                    <a:pt x="16" y="7"/>
                  </a:cubicBezTo>
                  <a:cubicBezTo>
                    <a:pt x="14" y="7"/>
                    <a:pt x="12" y="9"/>
                    <a:pt x="11" y="10"/>
                  </a:cubicBezTo>
                  <a:cubicBezTo>
                    <a:pt x="9" y="12"/>
                    <a:pt x="8" y="14"/>
                    <a:pt x="7" y="16"/>
                  </a:cubicBezTo>
                  <a:cubicBezTo>
                    <a:pt x="6" y="17"/>
                    <a:pt x="6" y="20"/>
                    <a:pt x="6" y="22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70"/>
                    <a:pt x="6" y="72"/>
                    <a:pt x="7" y="74"/>
                  </a:cubicBezTo>
                  <a:cubicBezTo>
                    <a:pt x="8" y="76"/>
                    <a:pt x="9" y="78"/>
                    <a:pt x="11" y="79"/>
                  </a:cubicBezTo>
                  <a:cubicBezTo>
                    <a:pt x="12" y="81"/>
                    <a:pt x="14" y="82"/>
                    <a:pt x="16" y="83"/>
                  </a:cubicBezTo>
                  <a:cubicBezTo>
                    <a:pt x="18" y="83"/>
                    <a:pt x="20" y="84"/>
                    <a:pt x="22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2" y="84"/>
                    <a:pt x="104" y="83"/>
                    <a:pt x="106" y="83"/>
                  </a:cubicBezTo>
                  <a:cubicBezTo>
                    <a:pt x="108" y="82"/>
                    <a:pt x="110" y="81"/>
                    <a:pt x="111" y="79"/>
                  </a:cubicBezTo>
                  <a:cubicBezTo>
                    <a:pt x="113" y="78"/>
                    <a:pt x="114" y="76"/>
                    <a:pt x="115" y="74"/>
                  </a:cubicBezTo>
                  <a:cubicBezTo>
                    <a:pt x="116" y="72"/>
                    <a:pt x="116" y="70"/>
                    <a:pt x="116" y="68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0"/>
                    <a:pt x="116" y="17"/>
                    <a:pt x="115" y="16"/>
                  </a:cubicBezTo>
                  <a:cubicBezTo>
                    <a:pt x="114" y="14"/>
                    <a:pt x="113" y="12"/>
                    <a:pt x="111" y="10"/>
                  </a:cubicBezTo>
                  <a:cubicBezTo>
                    <a:pt x="110" y="9"/>
                    <a:pt x="108" y="7"/>
                    <a:pt x="106" y="7"/>
                  </a:cubicBezTo>
                  <a:cubicBezTo>
                    <a:pt x="104" y="6"/>
                    <a:pt x="102" y="5"/>
                    <a:pt x="100" y="5"/>
                  </a:cubicBezTo>
                  <a:close/>
                  <a:moveTo>
                    <a:pt x="22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3" y="0"/>
                    <a:pt x="105" y="0"/>
                    <a:pt x="108" y="1"/>
                  </a:cubicBezTo>
                  <a:cubicBezTo>
                    <a:pt x="111" y="2"/>
                    <a:pt x="113" y="4"/>
                    <a:pt x="116" y="6"/>
                  </a:cubicBezTo>
                  <a:cubicBezTo>
                    <a:pt x="118" y="8"/>
                    <a:pt x="119" y="11"/>
                    <a:pt x="120" y="13"/>
                  </a:cubicBezTo>
                  <a:cubicBezTo>
                    <a:pt x="122" y="16"/>
                    <a:pt x="122" y="19"/>
                    <a:pt x="122" y="22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71"/>
                    <a:pt x="122" y="73"/>
                    <a:pt x="120" y="76"/>
                  </a:cubicBezTo>
                  <a:cubicBezTo>
                    <a:pt x="119" y="79"/>
                    <a:pt x="118" y="81"/>
                    <a:pt x="116" y="83"/>
                  </a:cubicBezTo>
                  <a:cubicBezTo>
                    <a:pt x="113" y="85"/>
                    <a:pt x="111" y="87"/>
                    <a:pt x="108" y="88"/>
                  </a:cubicBezTo>
                  <a:cubicBezTo>
                    <a:pt x="105" y="89"/>
                    <a:pt x="103" y="90"/>
                    <a:pt x="100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19" y="90"/>
                    <a:pt x="16" y="89"/>
                    <a:pt x="14" y="88"/>
                  </a:cubicBezTo>
                  <a:cubicBezTo>
                    <a:pt x="11" y="87"/>
                    <a:pt x="8" y="85"/>
                    <a:pt x="6" y="83"/>
                  </a:cubicBezTo>
                  <a:cubicBezTo>
                    <a:pt x="4" y="81"/>
                    <a:pt x="2" y="79"/>
                    <a:pt x="1" y="76"/>
                  </a:cubicBezTo>
                  <a:cubicBezTo>
                    <a:pt x="0" y="73"/>
                    <a:pt x="0" y="71"/>
                    <a:pt x="0" y="6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0" y="16"/>
                    <a:pt x="1" y="13"/>
                  </a:cubicBezTo>
                  <a:cubicBezTo>
                    <a:pt x="2" y="11"/>
                    <a:pt x="4" y="8"/>
                    <a:pt x="6" y="6"/>
                  </a:cubicBezTo>
                  <a:cubicBezTo>
                    <a:pt x="8" y="4"/>
                    <a:pt x="11" y="2"/>
                    <a:pt x="14" y="1"/>
                  </a:cubicBezTo>
                  <a:cubicBezTo>
                    <a:pt x="16" y="0"/>
                    <a:pt x="19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53"/>
            <p:cNvSpPr>
              <a:spLocks noEditPoints="1"/>
            </p:cNvSpPr>
            <p:nvPr/>
          </p:nvSpPr>
          <p:spPr bwMode="auto">
            <a:xfrm>
              <a:off x="4398963" y="4498975"/>
              <a:ext cx="346075" cy="2587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05" y="0"/>
                </a:cxn>
                <a:cxn ang="0">
                  <a:pos x="124" y="8"/>
                </a:cxn>
                <a:cxn ang="0">
                  <a:pos x="132" y="27"/>
                </a:cxn>
                <a:cxn ang="0">
                  <a:pos x="132" y="73"/>
                </a:cxn>
                <a:cxn ang="0">
                  <a:pos x="124" y="91"/>
                </a:cxn>
                <a:cxn ang="0">
                  <a:pos x="105" y="99"/>
                </a:cxn>
                <a:cxn ang="0">
                  <a:pos x="27" y="99"/>
                </a:cxn>
                <a:cxn ang="0">
                  <a:pos x="8" y="91"/>
                </a:cxn>
                <a:cxn ang="0">
                  <a:pos x="0" y="73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7" y="0"/>
                </a:cxn>
                <a:cxn ang="0">
                  <a:pos x="105" y="8"/>
                </a:cxn>
                <a:cxn ang="0">
                  <a:pos x="27" y="8"/>
                </a:cxn>
                <a:cxn ang="0">
                  <a:pos x="13" y="13"/>
                </a:cxn>
                <a:cxn ang="0">
                  <a:pos x="8" y="27"/>
                </a:cxn>
                <a:cxn ang="0">
                  <a:pos x="8" y="73"/>
                </a:cxn>
                <a:cxn ang="0">
                  <a:pos x="13" y="86"/>
                </a:cxn>
                <a:cxn ang="0">
                  <a:pos x="27" y="92"/>
                </a:cxn>
                <a:cxn ang="0">
                  <a:pos x="105" y="92"/>
                </a:cxn>
                <a:cxn ang="0">
                  <a:pos x="118" y="86"/>
                </a:cxn>
                <a:cxn ang="0">
                  <a:pos x="124" y="73"/>
                </a:cxn>
                <a:cxn ang="0">
                  <a:pos x="124" y="27"/>
                </a:cxn>
                <a:cxn ang="0">
                  <a:pos x="118" y="13"/>
                </a:cxn>
                <a:cxn ang="0">
                  <a:pos x="105" y="8"/>
                </a:cxn>
              </a:cxnLst>
              <a:rect l="0" t="0" r="r" b="b"/>
              <a:pathLst>
                <a:path w="132" h="99">
                  <a:moveTo>
                    <a:pt x="2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12" y="0"/>
                    <a:pt x="119" y="3"/>
                    <a:pt x="124" y="8"/>
                  </a:cubicBezTo>
                  <a:cubicBezTo>
                    <a:pt x="129" y="13"/>
                    <a:pt x="132" y="20"/>
                    <a:pt x="132" y="27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80"/>
                    <a:pt x="129" y="86"/>
                    <a:pt x="124" y="91"/>
                  </a:cubicBezTo>
                  <a:cubicBezTo>
                    <a:pt x="119" y="96"/>
                    <a:pt x="112" y="99"/>
                    <a:pt x="105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0" y="99"/>
                    <a:pt x="13" y="96"/>
                    <a:pt x="8" y="91"/>
                  </a:cubicBezTo>
                  <a:cubicBezTo>
                    <a:pt x="3" y="86"/>
                    <a:pt x="0" y="80"/>
                    <a:pt x="0" y="7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lose/>
                  <a:moveTo>
                    <a:pt x="105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2" y="8"/>
                    <a:pt x="17" y="10"/>
                    <a:pt x="13" y="13"/>
                  </a:cubicBezTo>
                  <a:cubicBezTo>
                    <a:pt x="10" y="17"/>
                    <a:pt x="8" y="21"/>
                    <a:pt x="8" y="27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8"/>
                    <a:pt x="10" y="83"/>
                    <a:pt x="13" y="86"/>
                  </a:cubicBezTo>
                  <a:cubicBezTo>
                    <a:pt x="17" y="90"/>
                    <a:pt x="22" y="92"/>
                    <a:pt x="27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10" y="92"/>
                    <a:pt x="115" y="90"/>
                    <a:pt x="118" y="86"/>
                  </a:cubicBezTo>
                  <a:cubicBezTo>
                    <a:pt x="122" y="83"/>
                    <a:pt x="124" y="78"/>
                    <a:pt x="124" y="73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1"/>
                    <a:pt x="122" y="17"/>
                    <a:pt x="118" y="13"/>
                  </a:cubicBezTo>
                  <a:cubicBezTo>
                    <a:pt x="115" y="10"/>
                    <a:pt x="110" y="8"/>
                    <a:pt x="10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554"/>
            <p:cNvSpPr>
              <a:spLocks/>
            </p:cNvSpPr>
            <p:nvPr/>
          </p:nvSpPr>
          <p:spPr bwMode="auto">
            <a:xfrm>
              <a:off x="4425951" y="4525963"/>
              <a:ext cx="279400" cy="1952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2" y="0"/>
                </a:cxn>
                <a:cxn ang="0">
                  <a:pos x="104" y="11"/>
                </a:cxn>
                <a:cxn ang="0">
                  <a:pos x="12" y="74"/>
                </a:cxn>
                <a:cxn ang="0">
                  <a:pos x="0" y="63"/>
                </a:cxn>
                <a:cxn ang="0">
                  <a:pos x="0" y="19"/>
                </a:cxn>
                <a:cxn ang="0">
                  <a:pos x="20" y="0"/>
                </a:cxn>
              </a:cxnLst>
              <a:rect l="0" t="0" r="r" b="b"/>
              <a:pathLst>
                <a:path w="107" h="75">
                  <a:moveTo>
                    <a:pt x="2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9" y="0"/>
                    <a:pt x="107" y="6"/>
                    <a:pt x="104" y="11"/>
                  </a:cubicBezTo>
                  <a:cubicBezTo>
                    <a:pt x="79" y="64"/>
                    <a:pt x="24" y="75"/>
                    <a:pt x="12" y="74"/>
                  </a:cubicBezTo>
                  <a:cubicBezTo>
                    <a:pt x="5" y="74"/>
                    <a:pt x="0" y="69"/>
                    <a:pt x="0" y="6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555"/>
            <p:cNvSpPr>
              <a:spLocks/>
            </p:cNvSpPr>
            <p:nvPr/>
          </p:nvSpPr>
          <p:spPr bwMode="auto">
            <a:xfrm>
              <a:off x="5091113" y="4575175"/>
              <a:ext cx="139700" cy="1063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5" y="5"/>
                </a:cxn>
                <a:cxn ang="0">
                  <a:pos x="53" y="23"/>
                </a:cxn>
                <a:cxn ang="0">
                  <a:pos x="35" y="41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35" y="35"/>
                </a:cxn>
                <a:cxn ang="0">
                  <a:pos x="47" y="23"/>
                </a:cxn>
                <a:cxn ang="0">
                  <a:pos x="35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0" y="8"/>
                </a:cxn>
              </a:cxnLst>
              <a:rect l="0" t="0" r="r" b="b"/>
              <a:pathLst>
                <a:path w="53" h="41">
                  <a:moveTo>
                    <a:pt x="0" y="8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5" y="5"/>
                    <a:pt x="53" y="13"/>
                    <a:pt x="53" y="23"/>
                  </a:cubicBezTo>
                  <a:cubicBezTo>
                    <a:pt x="53" y="33"/>
                    <a:pt x="45" y="41"/>
                    <a:pt x="3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1" y="35"/>
                    <a:pt x="47" y="30"/>
                    <a:pt x="47" y="23"/>
                  </a:cubicBezTo>
                  <a:cubicBezTo>
                    <a:pt x="47" y="16"/>
                    <a:pt x="41" y="11"/>
                    <a:pt x="3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56"/>
            <p:cNvSpPr>
              <a:spLocks noEditPoints="1"/>
            </p:cNvSpPr>
            <p:nvPr/>
          </p:nvSpPr>
          <p:spPr bwMode="auto">
            <a:xfrm>
              <a:off x="3895726" y="4583113"/>
              <a:ext cx="174625" cy="9366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7" y="8"/>
                </a:cxn>
                <a:cxn ang="0">
                  <a:pos x="67" y="36"/>
                </a:cxn>
                <a:cxn ang="0">
                  <a:pos x="61" y="36"/>
                </a:cxn>
                <a:cxn ang="0">
                  <a:pos x="61" y="8"/>
                </a:cxn>
                <a:cxn ang="0">
                  <a:pos x="60" y="6"/>
                </a:cxn>
                <a:cxn ang="0">
                  <a:pos x="58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8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12" y="27"/>
                </a:cxn>
                <a:cxn ang="0">
                  <a:pos x="54" y="27"/>
                </a:cxn>
                <a:cxn ang="0">
                  <a:pos x="54" y="33"/>
                </a:cxn>
                <a:cxn ang="0">
                  <a:pos x="12" y="33"/>
                </a:cxn>
                <a:cxn ang="0">
                  <a:pos x="12" y="27"/>
                </a:cxn>
                <a:cxn ang="0">
                  <a:pos x="12" y="14"/>
                </a:cxn>
                <a:cxn ang="0">
                  <a:pos x="54" y="14"/>
                </a:cxn>
                <a:cxn ang="0">
                  <a:pos x="54" y="20"/>
                </a:cxn>
                <a:cxn ang="0">
                  <a:pos x="12" y="20"/>
                </a:cxn>
                <a:cxn ang="0">
                  <a:pos x="12" y="14"/>
                </a:cxn>
              </a:cxnLst>
              <a:rect l="0" t="0" r="r" b="b"/>
              <a:pathLst>
                <a:path w="67" h="36">
                  <a:moveTo>
                    <a:pt x="0" y="36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2" y="0"/>
                    <a:pt x="64" y="2"/>
                  </a:cubicBezTo>
                  <a:cubicBezTo>
                    <a:pt x="65" y="3"/>
                    <a:pt x="67" y="5"/>
                    <a:pt x="67" y="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7"/>
                    <a:pt x="60" y="7"/>
                    <a:pt x="60" y="6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lnTo>
                    <a:pt x="0" y="36"/>
                  </a:lnTo>
                  <a:close/>
                  <a:moveTo>
                    <a:pt x="12" y="27"/>
                  </a:moveTo>
                  <a:cubicBezTo>
                    <a:pt x="54" y="27"/>
                    <a:pt x="54" y="27"/>
                    <a:pt x="54" y="27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12" y="33"/>
                    <a:pt x="12" y="33"/>
                    <a:pt x="12" y="33"/>
                  </a:cubicBezTo>
                  <a:lnTo>
                    <a:pt x="12" y="27"/>
                  </a:lnTo>
                  <a:close/>
                  <a:moveTo>
                    <a:pt x="12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558"/>
            <p:cNvSpPr>
              <a:spLocks noChangeArrowheads="1"/>
            </p:cNvSpPr>
            <p:nvPr/>
          </p:nvSpPr>
          <p:spPr bwMode="auto">
            <a:xfrm>
              <a:off x="3608388" y="1354138"/>
              <a:ext cx="19272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71"/>
            <p:cNvSpPr>
              <a:spLocks noEditPoints="1"/>
            </p:cNvSpPr>
            <p:nvPr/>
          </p:nvSpPr>
          <p:spPr bwMode="auto">
            <a:xfrm>
              <a:off x="3832226" y="2260600"/>
              <a:ext cx="188913" cy="284163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2" y="107"/>
                </a:cxn>
                <a:cxn ang="0">
                  <a:pos x="2" y="109"/>
                </a:cxn>
                <a:cxn ang="0">
                  <a:pos x="2" y="109"/>
                </a:cxn>
                <a:cxn ang="0">
                  <a:pos x="3" y="109"/>
                </a:cxn>
                <a:cxn ang="0">
                  <a:pos x="5" y="109"/>
                </a:cxn>
                <a:cxn ang="0">
                  <a:pos x="7" y="108"/>
                </a:cxn>
                <a:cxn ang="0">
                  <a:pos x="7" y="108"/>
                </a:cxn>
                <a:cxn ang="0">
                  <a:pos x="5" y="107"/>
                </a:cxn>
                <a:cxn ang="0">
                  <a:pos x="3" y="107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40" y="3"/>
                </a:cxn>
                <a:cxn ang="0">
                  <a:pos x="36" y="8"/>
                </a:cxn>
                <a:cxn ang="0">
                  <a:pos x="40" y="9"/>
                </a:cxn>
                <a:cxn ang="0">
                  <a:pos x="43" y="7"/>
                </a:cxn>
                <a:cxn ang="0">
                  <a:pos x="42" y="7"/>
                </a:cxn>
                <a:cxn ang="0">
                  <a:pos x="41" y="7"/>
                </a:cxn>
                <a:cxn ang="0">
                  <a:pos x="39" y="8"/>
                </a:cxn>
                <a:cxn ang="0">
                  <a:pos x="38" y="7"/>
                </a:cxn>
                <a:cxn ang="0">
                  <a:pos x="40" y="3"/>
                </a:cxn>
                <a:cxn ang="0">
                  <a:pos x="21" y="0"/>
                </a:cxn>
                <a:cxn ang="0">
                  <a:pos x="2" y="15"/>
                </a:cxn>
                <a:cxn ang="0">
                  <a:pos x="23" y="9"/>
                </a:cxn>
                <a:cxn ang="0">
                  <a:pos x="17" y="13"/>
                </a:cxn>
                <a:cxn ang="0">
                  <a:pos x="18" y="16"/>
                </a:cxn>
                <a:cxn ang="0">
                  <a:pos x="38" y="10"/>
                </a:cxn>
                <a:cxn ang="0">
                  <a:pos x="24" y="5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70" y="0"/>
                </a:cxn>
                <a:cxn ang="0">
                  <a:pos x="48" y="0"/>
                </a:cxn>
                <a:cxn ang="0">
                  <a:pos x="47" y="2"/>
                </a:cxn>
                <a:cxn ang="0">
                  <a:pos x="62" y="3"/>
                </a:cxn>
                <a:cxn ang="0">
                  <a:pos x="60" y="5"/>
                </a:cxn>
                <a:cxn ang="0">
                  <a:pos x="60" y="5"/>
                </a:cxn>
                <a:cxn ang="0">
                  <a:pos x="66" y="2"/>
                </a:cxn>
                <a:cxn ang="0">
                  <a:pos x="66" y="5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72" y="3"/>
                </a:cxn>
                <a:cxn ang="0">
                  <a:pos x="68" y="1"/>
                </a:cxn>
                <a:cxn ang="0">
                  <a:pos x="70" y="0"/>
                </a:cxn>
              </a:cxnLst>
              <a:rect l="0" t="0" r="r" b="b"/>
              <a:pathLst>
                <a:path w="72" h="109">
                  <a:moveTo>
                    <a:pt x="3" y="107"/>
                  </a:move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09"/>
                    <a:pt x="4" y="109"/>
                    <a:pt x="5" y="109"/>
                  </a:cubicBezTo>
                  <a:cubicBezTo>
                    <a:pt x="6" y="109"/>
                    <a:pt x="7" y="109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6" y="108"/>
                    <a:pt x="5" y="107"/>
                    <a:pt x="5" y="107"/>
                  </a:cubicBezTo>
                  <a:cubicBezTo>
                    <a:pt x="4" y="107"/>
                    <a:pt x="3" y="107"/>
                    <a:pt x="3" y="107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0" y="22"/>
                  </a:cubicBezTo>
                  <a:moveTo>
                    <a:pt x="40" y="3"/>
                  </a:moveTo>
                  <a:cubicBezTo>
                    <a:pt x="39" y="5"/>
                    <a:pt x="37" y="6"/>
                    <a:pt x="36" y="8"/>
                  </a:cubicBezTo>
                  <a:cubicBezTo>
                    <a:pt x="37" y="8"/>
                    <a:pt x="38" y="9"/>
                    <a:pt x="40" y="9"/>
                  </a:cubicBezTo>
                  <a:cubicBezTo>
                    <a:pt x="41" y="9"/>
                    <a:pt x="43" y="8"/>
                    <a:pt x="43" y="7"/>
                  </a:cubicBezTo>
                  <a:cubicBezTo>
                    <a:pt x="43" y="7"/>
                    <a:pt x="43" y="7"/>
                    <a:pt x="42" y="7"/>
                  </a:cubicBezTo>
                  <a:cubicBezTo>
                    <a:pt x="42" y="7"/>
                    <a:pt x="41" y="7"/>
                    <a:pt x="41" y="7"/>
                  </a:cubicBezTo>
                  <a:cubicBezTo>
                    <a:pt x="40" y="7"/>
                    <a:pt x="40" y="8"/>
                    <a:pt x="39" y="8"/>
                  </a:cubicBezTo>
                  <a:cubicBezTo>
                    <a:pt x="39" y="8"/>
                    <a:pt x="39" y="7"/>
                    <a:pt x="38" y="7"/>
                  </a:cubicBezTo>
                  <a:cubicBezTo>
                    <a:pt x="40" y="7"/>
                    <a:pt x="43" y="4"/>
                    <a:pt x="40" y="3"/>
                  </a:cubicBezTo>
                  <a:moveTo>
                    <a:pt x="21" y="0"/>
                  </a:moveTo>
                  <a:cubicBezTo>
                    <a:pt x="12" y="1"/>
                    <a:pt x="5" y="7"/>
                    <a:pt x="2" y="15"/>
                  </a:cubicBezTo>
                  <a:cubicBezTo>
                    <a:pt x="8" y="12"/>
                    <a:pt x="17" y="10"/>
                    <a:pt x="23" y="9"/>
                  </a:cubicBezTo>
                  <a:cubicBezTo>
                    <a:pt x="21" y="11"/>
                    <a:pt x="18" y="11"/>
                    <a:pt x="17" y="13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25" y="13"/>
                    <a:pt x="30" y="12"/>
                    <a:pt x="38" y="10"/>
                  </a:cubicBezTo>
                  <a:cubicBezTo>
                    <a:pt x="35" y="6"/>
                    <a:pt x="26" y="10"/>
                    <a:pt x="24" y="5"/>
                  </a:cubicBezTo>
                  <a:cubicBezTo>
                    <a:pt x="23" y="2"/>
                    <a:pt x="24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2" y="0"/>
                    <a:pt x="21" y="0"/>
                    <a:pt x="21" y="0"/>
                  </a:cubicBezTo>
                  <a:moveTo>
                    <a:pt x="7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1"/>
                    <a:pt x="47" y="2"/>
                  </a:cubicBezTo>
                  <a:cubicBezTo>
                    <a:pt x="53" y="2"/>
                    <a:pt x="60" y="2"/>
                    <a:pt x="62" y="3"/>
                  </a:cubicBezTo>
                  <a:cubicBezTo>
                    <a:pt x="61" y="3"/>
                    <a:pt x="60" y="3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3" y="5"/>
                    <a:pt x="64" y="3"/>
                    <a:pt x="66" y="2"/>
                  </a:cubicBezTo>
                  <a:cubicBezTo>
                    <a:pt x="68" y="3"/>
                    <a:pt x="66" y="3"/>
                    <a:pt x="66" y="5"/>
                  </a:cubicBezTo>
                  <a:cubicBezTo>
                    <a:pt x="68" y="5"/>
                    <a:pt x="68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2" y="5"/>
                    <a:pt x="72" y="3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8" y="0"/>
                    <a:pt x="69" y="0"/>
                    <a:pt x="70" y="0"/>
                  </a:cubicBezTo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726428" y="2318449"/>
            <a:ext cx="1529209" cy="2389621"/>
          </a:xfrm>
          <a:prstGeom prst="roundRect">
            <a:avLst>
              <a:gd name="adj" fmla="val 3267"/>
            </a:avLst>
          </a:prstGeom>
          <a:noFill/>
          <a:ln w="38100">
            <a:noFill/>
          </a:ln>
        </p:spPr>
        <p:txBody>
          <a:bodyPr wrap="none" tIns="0" bIns="822960" anchor="b"/>
          <a:lstStyle>
            <a:lvl1pPr algn="ctr" rtl="0">
              <a:buNone/>
              <a:defRPr sz="105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213" name="Text Placeholder 3"/>
          <p:cNvSpPr>
            <a:spLocks noGrp="1"/>
          </p:cNvSpPr>
          <p:nvPr>
            <p:ph type="body" sz="half" idx="35"/>
          </p:nvPr>
        </p:nvSpPr>
        <p:spPr>
          <a:xfrm>
            <a:off x="576746" y="5419897"/>
            <a:ext cx="1828800" cy="7486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4" name="Text Placeholder 3"/>
          <p:cNvSpPr>
            <a:spLocks noGrp="1"/>
          </p:cNvSpPr>
          <p:nvPr>
            <p:ph type="body" sz="half" idx="36"/>
          </p:nvPr>
        </p:nvSpPr>
        <p:spPr>
          <a:xfrm>
            <a:off x="691046" y="5202135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15" name="Oval 214"/>
          <p:cNvSpPr/>
          <p:nvPr userDrawn="1"/>
        </p:nvSpPr>
        <p:spPr>
          <a:xfrm>
            <a:off x="2571488" y="3115922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grpSp>
        <p:nvGrpSpPr>
          <p:cNvPr id="216" name="Group 14"/>
          <p:cNvGrpSpPr/>
          <p:nvPr userDrawn="1"/>
        </p:nvGrpSpPr>
        <p:grpSpPr>
          <a:xfrm>
            <a:off x="3742119" y="2038125"/>
            <a:ext cx="1648565" cy="3069995"/>
            <a:chOff x="3498851" y="957263"/>
            <a:chExt cx="2143125" cy="3990975"/>
          </a:xfrm>
        </p:grpSpPr>
        <p:sp>
          <p:nvSpPr>
            <p:cNvPr id="217" name="Freeform 517"/>
            <p:cNvSpPr>
              <a:spLocks/>
            </p:cNvSpPr>
            <p:nvPr/>
          </p:nvSpPr>
          <p:spPr bwMode="auto">
            <a:xfrm>
              <a:off x="3498851" y="957263"/>
              <a:ext cx="2143125" cy="3990975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411" y="0"/>
                </a:cxn>
                <a:cxn ang="0">
                  <a:pos x="756" y="7"/>
                </a:cxn>
                <a:cxn ang="0">
                  <a:pos x="821" y="76"/>
                </a:cxn>
                <a:cxn ang="0">
                  <a:pos x="821" y="1429"/>
                </a:cxn>
                <a:cxn ang="0">
                  <a:pos x="729" y="1525"/>
                </a:cxn>
                <a:cxn ang="0">
                  <a:pos x="411" y="1530"/>
                </a:cxn>
                <a:cxn ang="0">
                  <a:pos x="92" y="1525"/>
                </a:cxn>
                <a:cxn ang="0">
                  <a:pos x="0" y="1429"/>
                </a:cxn>
                <a:cxn ang="0">
                  <a:pos x="0" y="76"/>
                </a:cxn>
                <a:cxn ang="0">
                  <a:pos x="66" y="7"/>
                </a:cxn>
              </a:cxnLst>
              <a:rect l="0" t="0" r="r" b="b"/>
              <a:pathLst>
                <a:path w="821" h="1531">
                  <a:moveTo>
                    <a:pt x="66" y="7"/>
                  </a:moveTo>
                  <a:cubicBezTo>
                    <a:pt x="181" y="3"/>
                    <a:pt x="296" y="0"/>
                    <a:pt x="411" y="0"/>
                  </a:cubicBezTo>
                  <a:cubicBezTo>
                    <a:pt x="526" y="0"/>
                    <a:pt x="641" y="3"/>
                    <a:pt x="756" y="7"/>
                  </a:cubicBezTo>
                  <a:cubicBezTo>
                    <a:pt x="792" y="8"/>
                    <a:pt x="821" y="40"/>
                    <a:pt x="821" y="76"/>
                  </a:cubicBezTo>
                  <a:cubicBezTo>
                    <a:pt x="821" y="527"/>
                    <a:pt x="821" y="978"/>
                    <a:pt x="821" y="1429"/>
                  </a:cubicBezTo>
                  <a:cubicBezTo>
                    <a:pt x="821" y="1479"/>
                    <a:pt x="780" y="1523"/>
                    <a:pt x="729" y="1525"/>
                  </a:cubicBezTo>
                  <a:cubicBezTo>
                    <a:pt x="623" y="1529"/>
                    <a:pt x="517" y="1531"/>
                    <a:pt x="411" y="1530"/>
                  </a:cubicBezTo>
                  <a:cubicBezTo>
                    <a:pt x="305" y="1530"/>
                    <a:pt x="198" y="1529"/>
                    <a:pt x="92" y="1525"/>
                  </a:cubicBezTo>
                  <a:cubicBezTo>
                    <a:pt x="42" y="1523"/>
                    <a:pt x="0" y="1479"/>
                    <a:pt x="0" y="1429"/>
                  </a:cubicBezTo>
                  <a:cubicBezTo>
                    <a:pt x="0" y="978"/>
                    <a:pt x="0" y="527"/>
                    <a:pt x="0" y="76"/>
                  </a:cubicBezTo>
                  <a:cubicBezTo>
                    <a:pt x="0" y="40"/>
                    <a:pt x="30" y="8"/>
                    <a:pt x="66" y="7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518"/>
            <p:cNvSpPr>
              <a:spLocks/>
            </p:cNvSpPr>
            <p:nvPr/>
          </p:nvSpPr>
          <p:spPr bwMode="auto">
            <a:xfrm>
              <a:off x="3500438" y="960438"/>
              <a:ext cx="2141538" cy="3984625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410" y="0"/>
                </a:cxn>
                <a:cxn ang="0">
                  <a:pos x="755" y="7"/>
                </a:cxn>
                <a:cxn ang="0">
                  <a:pos x="820" y="75"/>
                </a:cxn>
                <a:cxn ang="0">
                  <a:pos x="820" y="1428"/>
                </a:cxn>
                <a:cxn ang="0">
                  <a:pos x="728" y="1523"/>
                </a:cxn>
                <a:cxn ang="0">
                  <a:pos x="410" y="1529"/>
                </a:cxn>
                <a:cxn ang="0">
                  <a:pos x="91" y="1523"/>
                </a:cxn>
                <a:cxn ang="0">
                  <a:pos x="0" y="1428"/>
                </a:cxn>
                <a:cxn ang="0">
                  <a:pos x="0" y="75"/>
                </a:cxn>
                <a:cxn ang="0">
                  <a:pos x="65" y="7"/>
                </a:cxn>
              </a:cxnLst>
              <a:rect l="0" t="0" r="r" b="b"/>
              <a:pathLst>
                <a:path w="820" h="1529">
                  <a:moveTo>
                    <a:pt x="65" y="7"/>
                  </a:moveTo>
                  <a:cubicBezTo>
                    <a:pt x="180" y="2"/>
                    <a:pt x="295" y="0"/>
                    <a:pt x="410" y="0"/>
                  </a:cubicBezTo>
                  <a:cubicBezTo>
                    <a:pt x="525" y="0"/>
                    <a:pt x="640" y="2"/>
                    <a:pt x="755" y="7"/>
                  </a:cubicBezTo>
                  <a:cubicBezTo>
                    <a:pt x="790" y="8"/>
                    <a:pt x="820" y="39"/>
                    <a:pt x="820" y="75"/>
                  </a:cubicBezTo>
                  <a:cubicBezTo>
                    <a:pt x="820" y="504"/>
                    <a:pt x="820" y="998"/>
                    <a:pt x="820" y="1428"/>
                  </a:cubicBezTo>
                  <a:cubicBezTo>
                    <a:pt x="820" y="1478"/>
                    <a:pt x="779" y="1521"/>
                    <a:pt x="728" y="1523"/>
                  </a:cubicBezTo>
                  <a:cubicBezTo>
                    <a:pt x="622" y="1527"/>
                    <a:pt x="516" y="1529"/>
                    <a:pt x="410" y="1529"/>
                  </a:cubicBezTo>
                  <a:cubicBezTo>
                    <a:pt x="307" y="1529"/>
                    <a:pt x="192" y="1527"/>
                    <a:pt x="91" y="1523"/>
                  </a:cubicBezTo>
                  <a:cubicBezTo>
                    <a:pt x="41" y="1521"/>
                    <a:pt x="0" y="1478"/>
                    <a:pt x="0" y="1428"/>
                  </a:cubicBezTo>
                  <a:cubicBezTo>
                    <a:pt x="0" y="998"/>
                    <a:pt x="0" y="504"/>
                    <a:pt x="0" y="75"/>
                  </a:cubicBezTo>
                  <a:cubicBezTo>
                    <a:pt x="0" y="39"/>
                    <a:pt x="29" y="8"/>
                    <a:pt x="65" y="7"/>
                  </a:cubicBezTo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519"/>
            <p:cNvSpPr>
              <a:spLocks/>
            </p:cNvSpPr>
            <p:nvPr/>
          </p:nvSpPr>
          <p:spPr bwMode="auto">
            <a:xfrm>
              <a:off x="3503613" y="960438"/>
              <a:ext cx="2136775" cy="3981450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409" y="0"/>
                </a:cxn>
                <a:cxn ang="0">
                  <a:pos x="754" y="8"/>
                </a:cxn>
                <a:cxn ang="0">
                  <a:pos x="818" y="75"/>
                </a:cxn>
                <a:cxn ang="0">
                  <a:pos x="818" y="1428"/>
                </a:cxn>
                <a:cxn ang="0">
                  <a:pos x="727" y="1522"/>
                </a:cxn>
                <a:cxn ang="0">
                  <a:pos x="409" y="1528"/>
                </a:cxn>
                <a:cxn ang="0">
                  <a:pos x="90" y="1522"/>
                </a:cxn>
                <a:cxn ang="0">
                  <a:pos x="0" y="1428"/>
                </a:cxn>
                <a:cxn ang="0">
                  <a:pos x="0" y="75"/>
                </a:cxn>
                <a:cxn ang="0">
                  <a:pos x="64" y="7"/>
                </a:cxn>
              </a:cxnLst>
              <a:rect l="0" t="0" r="r" b="b"/>
              <a:pathLst>
                <a:path w="818" h="1528">
                  <a:moveTo>
                    <a:pt x="64" y="7"/>
                  </a:moveTo>
                  <a:cubicBezTo>
                    <a:pt x="179" y="3"/>
                    <a:pt x="294" y="0"/>
                    <a:pt x="409" y="0"/>
                  </a:cubicBezTo>
                  <a:cubicBezTo>
                    <a:pt x="524" y="1"/>
                    <a:pt x="639" y="3"/>
                    <a:pt x="754" y="8"/>
                  </a:cubicBezTo>
                  <a:cubicBezTo>
                    <a:pt x="789" y="9"/>
                    <a:pt x="818" y="40"/>
                    <a:pt x="818" y="75"/>
                  </a:cubicBezTo>
                  <a:cubicBezTo>
                    <a:pt x="818" y="483"/>
                    <a:pt x="818" y="1020"/>
                    <a:pt x="818" y="1428"/>
                  </a:cubicBezTo>
                  <a:cubicBezTo>
                    <a:pt x="818" y="1478"/>
                    <a:pt x="777" y="1521"/>
                    <a:pt x="727" y="1522"/>
                  </a:cubicBezTo>
                  <a:cubicBezTo>
                    <a:pt x="621" y="1526"/>
                    <a:pt x="515" y="1528"/>
                    <a:pt x="409" y="1528"/>
                  </a:cubicBezTo>
                  <a:cubicBezTo>
                    <a:pt x="310" y="1528"/>
                    <a:pt x="186" y="1526"/>
                    <a:pt x="90" y="1522"/>
                  </a:cubicBezTo>
                  <a:cubicBezTo>
                    <a:pt x="41" y="1521"/>
                    <a:pt x="0" y="1478"/>
                    <a:pt x="0" y="1428"/>
                  </a:cubicBezTo>
                  <a:cubicBezTo>
                    <a:pt x="0" y="1020"/>
                    <a:pt x="0" y="483"/>
                    <a:pt x="0" y="75"/>
                  </a:cubicBezTo>
                  <a:cubicBezTo>
                    <a:pt x="0" y="40"/>
                    <a:pt x="29" y="9"/>
                    <a:pt x="64" y="7"/>
                  </a:cubicBezTo>
                </a:path>
              </a:pathLst>
            </a:custGeom>
            <a:solidFill>
              <a:srgbClr val="2222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520"/>
            <p:cNvSpPr>
              <a:spLocks/>
            </p:cNvSpPr>
            <p:nvPr/>
          </p:nvSpPr>
          <p:spPr bwMode="auto">
            <a:xfrm>
              <a:off x="3506788" y="963613"/>
              <a:ext cx="2130425" cy="3976688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408" y="0"/>
                </a:cxn>
                <a:cxn ang="0">
                  <a:pos x="753" y="7"/>
                </a:cxn>
                <a:cxn ang="0">
                  <a:pos x="816" y="74"/>
                </a:cxn>
                <a:cxn ang="0">
                  <a:pos x="816" y="1427"/>
                </a:cxn>
                <a:cxn ang="0">
                  <a:pos x="726" y="1521"/>
                </a:cxn>
                <a:cxn ang="0">
                  <a:pos x="408" y="1526"/>
                </a:cxn>
                <a:cxn ang="0">
                  <a:pos x="89" y="1520"/>
                </a:cxn>
                <a:cxn ang="0">
                  <a:pos x="0" y="1427"/>
                </a:cxn>
                <a:cxn ang="0">
                  <a:pos x="0" y="74"/>
                </a:cxn>
                <a:cxn ang="0">
                  <a:pos x="63" y="7"/>
                </a:cxn>
              </a:cxnLst>
              <a:rect l="0" t="0" r="r" b="b"/>
              <a:pathLst>
                <a:path w="816" h="1526">
                  <a:moveTo>
                    <a:pt x="63" y="7"/>
                  </a:moveTo>
                  <a:cubicBezTo>
                    <a:pt x="178" y="3"/>
                    <a:pt x="293" y="0"/>
                    <a:pt x="408" y="0"/>
                  </a:cubicBezTo>
                  <a:cubicBezTo>
                    <a:pt x="523" y="0"/>
                    <a:pt x="638" y="3"/>
                    <a:pt x="753" y="7"/>
                  </a:cubicBezTo>
                  <a:cubicBezTo>
                    <a:pt x="787" y="9"/>
                    <a:pt x="816" y="39"/>
                    <a:pt x="816" y="74"/>
                  </a:cubicBezTo>
                  <a:cubicBezTo>
                    <a:pt x="816" y="460"/>
                    <a:pt x="816" y="1040"/>
                    <a:pt x="816" y="1427"/>
                  </a:cubicBezTo>
                  <a:cubicBezTo>
                    <a:pt x="816" y="1476"/>
                    <a:pt x="776" y="1519"/>
                    <a:pt x="726" y="1521"/>
                  </a:cubicBezTo>
                  <a:cubicBezTo>
                    <a:pt x="620" y="1524"/>
                    <a:pt x="514" y="1526"/>
                    <a:pt x="408" y="1526"/>
                  </a:cubicBezTo>
                  <a:cubicBezTo>
                    <a:pt x="312" y="1526"/>
                    <a:pt x="180" y="1524"/>
                    <a:pt x="89" y="1520"/>
                  </a:cubicBezTo>
                  <a:cubicBezTo>
                    <a:pt x="40" y="1519"/>
                    <a:pt x="0" y="1476"/>
                    <a:pt x="0" y="1427"/>
                  </a:cubicBezTo>
                  <a:cubicBezTo>
                    <a:pt x="0" y="1040"/>
                    <a:pt x="0" y="460"/>
                    <a:pt x="0" y="74"/>
                  </a:cubicBezTo>
                  <a:cubicBezTo>
                    <a:pt x="0" y="39"/>
                    <a:pt x="28" y="8"/>
                    <a:pt x="63" y="7"/>
                  </a:cubicBezTo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521"/>
            <p:cNvSpPr>
              <a:spLocks/>
            </p:cNvSpPr>
            <p:nvPr/>
          </p:nvSpPr>
          <p:spPr bwMode="auto">
            <a:xfrm>
              <a:off x="3508376" y="965200"/>
              <a:ext cx="2127250" cy="397192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07" y="0"/>
                </a:cxn>
                <a:cxn ang="0">
                  <a:pos x="752" y="7"/>
                </a:cxn>
                <a:cxn ang="0">
                  <a:pos x="814" y="73"/>
                </a:cxn>
                <a:cxn ang="0">
                  <a:pos x="814" y="1426"/>
                </a:cxn>
                <a:cxn ang="0">
                  <a:pos x="725" y="1519"/>
                </a:cxn>
                <a:cxn ang="0">
                  <a:pos x="407" y="1524"/>
                </a:cxn>
                <a:cxn ang="0">
                  <a:pos x="88" y="1519"/>
                </a:cxn>
                <a:cxn ang="0">
                  <a:pos x="0" y="1426"/>
                </a:cxn>
                <a:cxn ang="0">
                  <a:pos x="0" y="73"/>
                </a:cxn>
                <a:cxn ang="0">
                  <a:pos x="62" y="7"/>
                </a:cxn>
              </a:cxnLst>
              <a:rect l="0" t="0" r="r" b="b"/>
              <a:pathLst>
                <a:path w="814" h="1524">
                  <a:moveTo>
                    <a:pt x="62" y="7"/>
                  </a:moveTo>
                  <a:cubicBezTo>
                    <a:pt x="177" y="3"/>
                    <a:pt x="292" y="0"/>
                    <a:pt x="407" y="0"/>
                  </a:cubicBezTo>
                  <a:cubicBezTo>
                    <a:pt x="522" y="0"/>
                    <a:pt x="637" y="3"/>
                    <a:pt x="752" y="7"/>
                  </a:cubicBezTo>
                  <a:cubicBezTo>
                    <a:pt x="786" y="8"/>
                    <a:pt x="814" y="38"/>
                    <a:pt x="814" y="73"/>
                  </a:cubicBezTo>
                  <a:cubicBezTo>
                    <a:pt x="814" y="438"/>
                    <a:pt x="814" y="1061"/>
                    <a:pt x="814" y="1426"/>
                  </a:cubicBezTo>
                  <a:cubicBezTo>
                    <a:pt x="814" y="1475"/>
                    <a:pt x="774" y="1517"/>
                    <a:pt x="725" y="1519"/>
                  </a:cubicBezTo>
                  <a:cubicBezTo>
                    <a:pt x="619" y="1523"/>
                    <a:pt x="513" y="1524"/>
                    <a:pt x="407" y="1524"/>
                  </a:cubicBezTo>
                  <a:cubicBezTo>
                    <a:pt x="315" y="1524"/>
                    <a:pt x="174" y="1522"/>
                    <a:pt x="88" y="1519"/>
                  </a:cubicBezTo>
                  <a:cubicBezTo>
                    <a:pt x="40" y="1517"/>
                    <a:pt x="0" y="1475"/>
                    <a:pt x="0" y="1426"/>
                  </a:cubicBezTo>
                  <a:cubicBezTo>
                    <a:pt x="0" y="1061"/>
                    <a:pt x="0" y="438"/>
                    <a:pt x="0" y="73"/>
                  </a:cubicBezTo>
                  <a:cubicBezTo>
                    <a:pt x="0" y="38"/>
                    <a:pt x="28" y="8"/>
                    <a:pt x="62" y="7"/>
                  </a:cubicBezTo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522"/>
            <p:cNvSpPr>
              <a:spLocks/>
            </p:cNvSpPr>
            <p:nvPr/>
          </p:nvSpPr>
          <p:spPr bwMode="auto">
            <a:xfrm>
              <a:off x="3508376" y="968375"/>
              <a:ext cx="2124075" cy="3968750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07" y="0"/>
                </a:cxn>
                <a:cxn ang="0">
                  <a:pos x="752" y="7"/>
                </a:cxn>
                <a:cxn ang="0">
                  <a:pos x="813" y="72"/>
                </a:cxn>
                <a:cxn ang="0">
                  <a:pos x="813" y="1425"/>
                </a:cxn>
                <a:cxn ang="0">
                  <a:pos x="725" y="1517"/>
                </a:cxn>
                <a:cxn ang="0">
                  <a:pos x="407" y="1523"/>
                </a:cxn>
                <a:cxn ang="0">
                  <a:pos x="88" y="1517"/>
                </a:cxn>
                <a:cxn ang="0">
                  <a:pos x="0" y="1425"/>
                </a:cxn>
                <a:cxn ang="0">
                  <a:pos x="0" y="72"/>
                </a:cxn>
                <a:cxn ang="0">
                  <a:pos x="62" y="7"/>
                </a:cxn>
              </a:cxnLst>
              <a:rect l="0" t="0" r="r" b="b"/>
              <a:pathLst>
                <a:path w="813" h="1523">
                  <a:moveTo>
                    <a:pt x="62" y="7"/>
                  </a:moveTo>
                  <a:cubicBezTo>
                    <a:pt x="177" y="2"/>
                    <a:pt x="292" y="0"/>
                    <a:pt x="407" y="0"/>
                  </a:cubicBezTo>
                  <a:cubicBezTo>
                    <a:pt x="522" y="0"/>
                    <a:pt x="637" y="3"/>
                    <a:pt x="752" y="7"/>
                  </a:cubicBezTo>
                  <a:cubicBezTo>
                    <a:pt x="786" y="8"/>
                    <a:pt x="813" y="38"/>
                    <a:pt x="813" y="72"/>
                  </a:cubicBezTo>
                  <a:cubicBezTo>
                    <a:pt x="813" y="415"/>
                    <a:pt x="813" y="1081"/>
                    <a:pt x="813" y="1425"/>
                  </a:cubicBezTo>
                  <a:cubicBezTo>
                    <a:pt x="813" y="1473"/>
                    <a:pt x="774" y="1515"/>
                    <a:pt x="725" y="1517"/>
                  </a:cubicBezTo>
                  <a:cubicBezTo>
                    <a:pt x="619" y="1521"/>
                    <a:pt x="513" y="1523"/>
                    <a:pt x="407" y="1523"/>
                  </a:cubicBezTo>
                  <a:cubicBezTo>
                    <a:pt x="318" y="1523"/>
                    <a:pt x="169" y="1520"/>
                    <a:pt x="88" y="1517"/>
                  </a:cubicBezTo>
                  <a:cubicBezTo>
                    <a:pt x="40" y="1515"/>
                    <a:pt x="0" y="1473"/>
                    <a:pt x="0" y="1425"/>
                  </a:cubicBezTo>
                  <a:cubicBezTo>
                    <a:pt x="0" y="1081"/>
                    <a:pt x="0" y="415"/>
                    <a:pt x="0" y="72"/>
                  </a:cubicBezTo>
                  <a:cubicBezTo>
                    <a:pt x="0" y="38"/>
                    <a:pt x="28" y="8"/>
                    <a:pt x="62" y="7"/>
                  </a:cubicBezTo>
                </a:path>
              </a:pathLst>
            </a:custGeom>
            <a:solidFill>
              <a:srgbClr val="2E2E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523"/>
            <p:cNvSpPr>
              <a:spLocks/>
            </p:cNvSpPr>
            <p:nvPr/>
          </p:nvSpPr>
          <p:spPr bwMode="auto">
            <a:xfrm>
              <a:off x="3511551" y="971550"/>
              <a:ext cx="2120900" cy="3962400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406" y="0"/>
                </a:cxn>
                <a:cxn ang="0">
                  <a:pos x="750" y="7"/>
                </a:cxn>
                <a:cxn ang="0">
                  <a:pos x="812" y="71"/>
                </a:cxn>
                <a:cxn ang="0">
                  <a:pos x="812" y="1424"/>
                </a:cxn>
                <a:cxn ang="0">
                  <a:pos x="724" y="1515"/>
                </a:cxn>
                <a:cxn ang="0">
                  <a:pos x="406" y="1521"/>
                </a:cxn>
                <a:cxn ang="0">
                  <a:pos x="88" y="1515"/>
                </a:cxn>
                <a:cxn ang="0">
                  <a:pos x="0" y="1424"/>
                </a:cxn>
                <a:cxn ang="0">
                  <a:pos x="0" y="71"/>
                </a:cxn>
                <a:cxn ang="0">
                  <a:pos x="61" y="6"/>
                </a:cxn>
              </a:cxnLst>
              <a:rect l="0" t="0" r="r" b="b"/>
              <a:pathLst>
                <a:path w="812" h="1521">
                  <a:moveTo>
                    <a:pt x="61" y="6"/>
                  </a:moveTo>
                  <a:cubicBezTo>
                    <a:pt x="176" y="2"/>
                    <a:pt x="291" y="0"/>
                    <a:pt x="406" y="0"/>
                  </a:cubicBezTo>
                  <a:cubicBezTo>
                    <a:pt x="521" y="0"/>
                    <a:pt x="636" y="2"/>
                    <a:pt x="750" y="7"/>
                  </a:cubicBezTo>
                  <a:cubicBezTo>
                    <a:pt x="784" y="8"/>
                    <a:pt x="812" y="37"/>
                    <a:pt x="812" y="71"/>
                  </a:cubicBezTo>
                  <a:cubicBezTo>
                    <a:pt x="812" y="393"/>
                    <a:pt x="812" y="1102"/>
                    <a:pt x="812" y="1424"/>
                  </a:cubicBezTo>
                  <a:cubicBezTo>
                    <a:pt x="812" y="1472"/>
                    <a:pt x="772" y="1514"/>
                    <a:pt x="724" y="1515"/>
                  </a:cubicBezTo>
                  <a:cubicBezTo>
                    <a:pt x="618" y="1519"/>
                    <a:pt x="512" y="1521"/>
                    <a:pt x="406" y="1521"/>
                  </a:cubicBezTo>
                  <a:cubicBezTo>
                    <a:pt x="321" y="1521"/>
                    <a:pt x="163" y="1518"/>
                    <a:pt x="88" y="1515"/>
                  </a:cubicBezTo>
                  <a:cubicBezTo>
                    <a:pt x="39" y="1513"/>
                    <a:pt x="0" y="1472"/>
                    <a:pt x="0" y="1424"/>
                  </a:cubicBezTo>
                  <a:cubicBezTo>
                    <a:pt x="0" y="1102"/>
                    <a:pt x="0" y="393"/>
                    <a:pt x="0" y="71"/>
                  </a:cubicBezTo>
                  <a:cubicBezTo>
                    <a:pt x="0" y="37"/>
                    <a:pt x="28" y="8"/>
                    <a:pt x="61" y="6"/>
                  </a:cubicBezTo>
                </a:path>
              </a:pathLst>
            </a:custGeom>
            <a:solidFill>
              <a:srgbClr val="3332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524"/>
            <p:cNvSpPr>
              <a:spLocks/>
            </p:cNvSpPr>
            <p:nvPr/>
          </p:nvSpPr>
          <p:spPr bwMode="auto">
            <a:xfrm>
              <a:off x="3514726" y="971550"/>
              <a:ext cx="2114550" cy="3960813"/>
            </a:xfrm>
            <a:custGeom>
              <a:avLst/>
              <a:gdLst/>
              <a:ahLst/>
              <a:cxnLst>
                <a:cxn ang="0">
                  <a:pos x="60" y="7"/>
                </a:cxn>
                <a:cxn ang="0">
                  <a:pos x="405" y="0"/>
                </a:cxn>
                <a:cxn ang="0">
                  <a:pos x="749" y="7"/>
                </a:cxn>
                <a:cxn ang="0">
                  <a:pos x="810" y="71"/>
                </a:cxn>
                <a:cxn ang="0">
                  <a:pos x="810" y="1424"/>
                </a:cxn>
                <a:cxn ang="0">
                  <a:pos x="723" y="1515"/>
                </a:cxn>
                <a:cxn ang="0">
                  <a:pos x="405" y="1520"/>
                </a:cxn>
                <a:cxn ang="0">
                  <a:pos x="87" y="1514"/>
                </a:cxn>
                <a:cxn ang="0">
                  <a:pos x="0" y="1424"/>
                </a:cxn>
                <a:cxn ang="0">
                  <a:pos x="0" y="71"/>
                </a:cxn>
                <a:cxn ang="0">
                  <a:pos x="60" y="7"/>
                </a:cxn>
              </a:cxnLst>
              <a:rect l="0" t="0" r="r" b="b"/>
              <a:pathLst>
                <a:path w="810" h="1520">
                  <a:moveTo>
                    <a:pt x="60" y="7"/>
                  </a:moveTo>
                  <a:cubicBezTo>
                    <a:pt x="175" y="3"/>
                    <a:pt x="290" y="0"/>
                    <a:pt x="405" y="0"/>
                  </a:cubicBezTo>
                  <a:cubicBezTo>
                    <a:pt x="520" y="0"/>
                    <a:pt x="635" y="3"/>
                    <a:pt x="749" y="7"/>
                  </a:cubicBezTo>
                  <a:cubicBezTo>
                    <a:pt x="783" y="9"/>
                    <a:pt x="810" y="38"/>
                    <a:pt x="810" y="71"/>
                  </a:cubicBezTo>
                  <a:cubicBezTo>
                    <a:pt x="810" y="371"/>
                    <a:pt x="810" y="1123"/>
                    <a:pt x="810" y="1424"/>
                  </a:cubicBezTo>
                  <a:cubicBezTo>
                    <a:pt x="810" y="1471"/>
                    <a:pt x="771" y="1513"/>
                    <a:pt x="723" y="1515"/>
                  </a:cubicBezTo>
                  <a:cubicBezTo>
                    <a:pt x="617" y="1518"/>
                    <a:pt x="511" y="1520"/>
                    <a:pt x="405" y="1520"/>
                  </a:cubicBezTo>
                  <a:cubicBezTo>
                    <a:pt x="323" y="1520"/>
                    <a:pt x="157" y="1517"/>
                    <a:pt x="87" y="1514"/>
                  </a:cubicBezTo>
                  <a:cubicBezTo>
                    <a:pt x="39" y="1512"/>
                    <a:pt x="0" y="1471"/>
                    <a:pt x="0" y="1424"/>
                  </a:cubicBezTo>
                  <a:cubicBezTo>
                    <a:pt x="0" y="1123"/>
                    <a:pt x="0" y="371"/>
                    <a:pt x="0" y="71"/>
                  </a:cubicBezTo>
                  <a:cubicBezTo>
                    <a:pt x="0" y="38"/>
                    <a:pt x="27" y="9"/>
                    <a:pt x="60" y="7"/>
                  </a:cubicBezTo>
                </a:path>
              </a:pathLst>
            </a:custGeom>
            <a:solidFill>
              <a:srgbClr val="37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525"/>
            <p:cNvSpPr>
              <a:spLocks/>
            </p:cNvSpPr>
            <p:nvPr/>
          </p:nvSpPr>
          <p:spPr bwMode="auto">
            <a:xfrm>
              <a:off x="3516313" y="973138"/>
              <a:ext cx="2111375" cy="395605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404" y="0"/>
                </a:cxn>
                <a:cxn ang="0">
                  <a:pos x="748" y="7"/>
                </a:cxn>
                <a:cxn ang="0">
                  <a:pos x="808" y="70"/>
                </a:cxn>
                <a:cxn ang="0">
                  <a:pos x="808" y="1423"/>
                </a:cxn>
                <a:cxn ang="0">
                  <a:pos x="722" y="1513"/>
                </a:cxn>
                <a:cxn ang="0">
                  <a:pos x="404" y="1518"/>
                </a:cxn>
                <a:cxn ang="0">
                  <a:pos x="86" y="1513"/>
                </a:cxn>
                <a:cxn ang="0">
                  <a:pos x="0" y="1423"/>
                </a:cxn>
                <a:cxn ang="0">
                  <a:pos x="0" y="70"/>
                </a:cxn>
                <a:cxn ang="0">
                  <a:pos x="59" y="7"/>
                </a:cxn>
              </a:cxnLst>
              <a:rect l="0" t="0" r="r" b="b"/>
              <a:pathLst>
                <a:path w="808" h="1518">
                  <a:moveTo>
                    <a:pt x="59" y="7"/>
                  </a:moveTo>
                  <a:cubicBezTo>
                    <a:pt x="174" y="3"/>
                    <a:pt x="289" y="0"/>
                    <a:pt x="404" y="0"/>
                  </a:cubicBezTo>
                  <a:cubicBezTo>
                    <a:pt x="519" y="0"/>
                    <a:pt x="634" y="3"/>
                    <a:pt x="748" y="7"/>
                  </a:cubicBezTo>
                  <a:cubicBezTo>
                    <a:pt x="781" y="8"/>
                    <a:pt x="808" y="37"/>
                    <a:pt x="808" y="70"/>
                  </a:cubicBezTo>
                  <a:cubicBezTo>
                    <a:pt x="808" y="349"/>
                    <a:pt x="808" y="1144"/>
                    <a:pt x="808" y="1423"/>
                  </a:cubicBezTo>
                  <a:cubicBezTo>
                    <a:pt x="808" y="1470"/>
                    <a:pt x="769" y="1511"/>
                    <a:pt x="722" y="1513"/>
                  </a:cubicBezTo>
                  <a:cubicBezTo>
                    <a:pt x="616" y="1516"/>
                    <a:pt x="510" y="1518"/>
                    <a:pt x="404" y="1518"/>
                  </a:cubicBezTo>
                  <a:cubicBezTo>
                    <a:pt x="326" y="1518"/>
                    <a:pt x="151" y="1515"/>
                    <a:pt x="86" y="1513"/>
                  </a:cubicBezTo>
                  <a:cubicBezTo>
                    <a:pt x="38" y="1511"/>
                    <a:pt x="0" y="1470"/>
                    <a:pt x="0" y="1423"/>
                  </a:cubicBezTo>
                  <a:cubicBezTo>
                    <a:pt x="0" y="1144"/>
                    <a:pt x="0" y="349"/>
                    <a:pt x="0" y="70"/>
                  </a:cubicBezTo>
                  <a:cubicBezTo>
                    <a:pt x="0" y="37"/>
                    <a:pt x="26" y="8"/>
                    <a:pt x="59" y="7"/>
                  </a:cubicBezTo>
                </a:path>
              </a:pathLst>
            </a:custGeom>
            <a:solidFill>
              <a:srgbClr val="3B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526"/>
            <p:cNvSpPr>
              <a:spLocks/>
            </p:cNvSpPr>
            <p:nvPr/>
          </p:nvSpPr>
          <p:spPr bwMode="auto">
            <a:xfrm>
              <a:off x="3516313" y="976313"/>
              <a:ext cx="2108200" cy="3952875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404" y="0"/>
                </a:cxn>
                <a:cxn ang="0">
                  <a:pos x="748" y="7"/>
                </a:cxn>
                <a:cxn ang="0">
                  <a:pos x="807" y="69"/>
                </a:cxn>
                <a:cxn ang="0">
                  <a:pos x="807" y="1422"/>
                </a:cxn>
                <a:cxn ang="0">
                  <a:pos x="722" y="1511"/>
                </a:cxn>
                <a:cxn ang="0">
                  <a:pos x="404" y="1516"/>
                </a:cxn>
                <a:cxn ang="0">
                  <a:pos x="86" y="1511"/>
                </a:cxn>
                <a:cxn ang="0">
                  <a:pos x="0" y="1422"/>
                </a:cxn>
                <a:cxn ang="0">
                  <a:pos x="0" y="69"/>
                </a:cxn>
                <a:cxn ang="0">
                  <a:pos x="59" y="7"/>
                </a:cxn>
              </a:cxnLst>
              <a:rect l="0" t="0" r="r" b="b"/>
              <a:pathLst>
                <a:path w="807" h="1517">
                  <a:moveTo>
                    <a:pt x="59" y="7"/>
                  </a:moveTo>
                  <a:cubicBezTo>
                    <a:pt x="174" y="3"/>
                    <a:pt x="289" y="0"/>
                    <a:pt x="404" y="0"/>
                  </a:cubicBezTo>
                  <a:cubicBezTo>
                    <a:pt x="519" y="0"/>
                    <a:pt x="634" y="3"/>
                    <a:pt x="748" y="7"/>
                  </a:cubicBezTo>
                  <a:cubicBezTo>
                    <a:pt x="781" y="8"/>
                    <a:pt x="807" y="37"/>
                    <a:pt x="807" y="69"/>
                  </a:cubicBezTo>
                  <a:cubicBezTo>
                    <a:pt x="807" y="327"/>
                    <a:pt x="807" y="1164"/>
                    <a:pt x="807" y="1422"/>
                  </a:cubicBezTo>
                  <a:cubicBezTo>
                    <a:pt x="807" y="1468"/>
                    <a:pt x="769" y="1509"/>
                    <a:pt x="722" y="1511"/>
                  </a:cubicBezTo>
                  <a:cubicBezTo>
                    <a:pt x="616" y="1515"/>
                    <a:pt x="510" y="1517"/>
                    <a:pt x="404" y="1516"/>
                  </a:cubicBezTo>
                  <a:cubicBezTo>
                    <a:pt x="330" y="1516"/>
                    <a:pt x="146" y="1513"/>
                    <a:pt x="86" y="1511"/>
                  </a:cubicBezTo>
                  <a:cubicBezTo>
                    <a:pt x="39" y="1509"/>
                    <a:pt x="0" y="1469"/>
                    <a:pt x="0" y="1422"/>
                  </a:cubicBezTo>
                  <a:cubicBezTo>
                    <a:pt x="0" y="1164"/>
                    <a:pt x="0" y="327"/>
                    <a:pt x="0" y="69"/>
                  </a:cubicBezTo>
                  <a:cubicBezTo>
                    <a:pt x="0" y="37"/>
                    <a:pt x="27" y="8"/>
                    <a:pt x="59" y="7"/>
                  </a:cubicBezTo>
                </a:path>
              </a:pathLst>
            </a:custGeom>
            <a:solidFill>
              <a:srgbClr val="3F3E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527"/>
            <p:cNvSpPr>
              <a:spLocks/>
            </p:cNvSpPr>
            <p:nvPr/>
          </p:nvSpPr>
          <p:spPr bwMode="auto">
            <a:xfrm>
              <a:off x="3519488" y="979488"/>
              <a:ext cx="2101850" cy="3946525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403" y="0"/>
                </a:cxn>
                <a:cxn ang="0">
                  <a:pos x="747" y="7"/>
                </a:cxn>
                <a:cxn ang="0">
                  <a:pos x="805" y="68"/>
                </a:cxn>
                <a:cxn ang="0">
                  <a:pos x="805" y="1421"/>
                </a:cxn>
                <a:cxn ang="0">
                  <a:pos x="721" y="1509"/>
                </a:cxn>
                <a:cxn ang="0">
                  <a:pos x="403" y="1515"/>
                </a:cxn>
                <a:cxn ang="0">
                  <a:pos x="85" y="1509"/>
                </a:cxn>
                <a:cxn ang="0">
                  <a:pos x="0" y="1421"/>
                </a:cxn>
                <a:cxn ang="0">
                  <a:pos x="0" y="68"/>
                </a:cxn>
                <a:cxn ang="0">
                  <a:pos x="58" y="7"/>
                </a:cxn>
              </a:cxnLst>
              <a:rect l="0" t="0" r="r" b="b"/>
              <a:pathLst>
                <a:path w="805" h="1515">
                  <a:moveTo>
                    <a:pt x="58" y="7"/>
                  </a:moveTo>
                  <a:cubicBezTo>
                    <a:pt x="173" y="2"/>
                    <a:pt x="288" y="0"/>
                    <a:pt x="403" y="0"/>
                  </a:cubicBezTo>
                  <a:cubicBezTo>
                    <a:pt x="518" y="0"/>
                    <a:pt x="633" y="2"/>
                    <a:pt x="747" y="7"/>
                  </a:cubicBezTo>
                  <a:cubicBezTo>
                    <a:pt x="779" y="8"/>
                    <a:pt x="805" y="36"/>
                    <a:pt x="805" y="68"/>
                  </a:cubicBezTo>
                  <a:cubicBezTo>
                    <a:pt x="805" y="304"/>
                    <a:pt x="805" y="1184"/>
                    <a:pt x="805" y="1421"/>
                  </a:cubicBezTo>
                  <a:cubicBezTo>
                    <a:pt x="805" y="1467"/>
                    <a:pt x="768" y="1508"/>
                    <a:pt x="721" y="1509"/>
                  </a:cubicBezTo>
                  <a:cubicBezTo>
                    <a:pt x="615" y="1513"/>
                    <a:pt x="509" y="1515"/>
                    <a:pt x="403" y="1515"/>
                  </a:cubicBezTo>
                  <a:cubicBezTo>
                    <a:pt x="332" y="1515"/>
                    <a:pt x="140" y="1512"/>
                    <a:pt x="85" y="1509"/>
                  </a:cubicBezTo>
                  <a:cubicBezTo>
                    <a:pt x="38" y="1507"/>
                    <a:pt x="0" y="1467"/>
                    <a:pt x="0" y="1421"/>
                  </a:cubicBezTo>
                  <a:cubicBezTo>
                    <a:pt x="0" y="1184"/>
                    <a:pt x="0" y="304"/>
                    <a:pt x="0" y="68"/>
                  </a:cubicBezTo>
                  <a:cubicBezTo>
                    <a:pt x="0" y="36"/>
                    <a:pt x="26" y="8"/>
                    <a:pt x="58" y="7"/>
                  </a:cubicBezTo>
                </a:path>
              </a:pathLst>
            </a:custGeom>
            <a:solidFill>
              <a:srgbClr val="4342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528"/>
            <p:cNvSpPr>
              <a:spLocks/>
            </p:cNvSpPr>
            <p:nvPr/>
          </p:nvSpPr>
          <p:spPr bwMode="auto">
            <a:xfrm>
              <a:off x="3522663" y="979488"/>
              <a:ext cx="2098675" cy="3944938"/>
            </a:xfrm>
            <a:custGeom>
              <a:avLst/>
              <a:gdLst/>
              <a:ahLst/>
              <a:cxnLst>
                <a:cxn ang="0">
                  <a:pos x="57" y="7"/>
                </a:cxn>
                <a:cxn ang="0">
                  <a:pos x="402" y="0"/>
                </a:cxn>
                <a:cxn ang="0">
                  <a:pos x="746" y="8"/>
                </a:cxn>
                <a:cxn ang="0">
                  <a:pos x="804" y="68"/>
                </a:cxn>
                <a:cxn ang="0">
                  <a:pos x="804" y="1421"/>
                </a:cxn>
                <a:cxn ang="0">
                  <a:pos x="720" y="1508"/>
                </a:cxn>
                <a:cxn ang="0">
                  <a:pos x="402" y="1514"/>
                </a:cxn>
                <a:cxn ang="0">
                  <a:pos x="84" y="1508"/>
                </a:cxn>
                <a:cxn ang="0">
                  <a:pos x="0" y="1421"/>
                </a:cxn>
                <a:cxn ang="0">
                  <a:pos x="0" y="68"/>
                </a:cxn>
                <a:cxn ang="0">
                  <a:pos x="57" y="7"/>
                </a:cxn>
              </a:cxnLst>
              <a:rect l="0" t="0" r="r" b="b"/>
              <a:pathLst>
                <a:path w="804" h="1514">
                  <a:moveTo>
                    <a:pt x="57" y="7"/>
                  </a:moveTo>
                  <a:cubicBezTo>
                    <a:pt x="172" y="3"/>
                    <a:pt x="287" y="0"/>
                    <a:pt x="402" y="0"/>
                  </a:cubicBezTo>
                  <a:cubicBezTo>
                    <a:pt x="517" y="1"/>
                    <a:pt x="632" y="3"/>
                    <a:pt x="746" y="8"/>
                  </a:cubicBezTo>
                  <a:cubicBezTo>
                    <a:pt x="778" y="9"/>
                    <a:pt x="804" y="36"/>
                    <a:pt x="804" y="68"/>
                  </a:cubicBezTo>
                  <a:cubicBezTo>
                    <a:pt x="804" y="283"/>
                    <a:pt x="804" y="1206"/>
                    <a:pt x="804" y="1421"/>
                  </a:cubicBezTo>
                  <a:cubicBezTo>
                    <a:pt x="804" y="1467"/>
                    <a:pt x="766" y="1507"/>
                    <a:pt x="720" y="1508"/>
                  </a:cubicBezTo>
                  <a:cubicBezTo>
                    <a:pt x="614" y="1512"/>
                    <a:pt x="508" y="1514"/>
                    <a:pt x="402" y="1514"/>
                  </a:cubicBezTo>
                  <a:cubicBezTo>
                    <a:pt x="335" y="1514"/>
                    <a:pt x="134" y="1511"/>
                    <a:pt x="84" y="1508"/>
                  </a:cubicBezTo>
                  <a:cubicBezTo>
                    <a:pt x="38" y="1506"/>
                    <a:pt x="0" y="1467"/>
                    <a:pt x="0" y="1421"/>
                  </a:cubicBezTo>
                  <a:cubicBezTo>
                    <a:pt x="0" y="1206"/>
                    <a:pt x="0" y="283"/>
                    <a:pt x="0" y="68"/>
                  </a:cubicBezTo>
                  <a:cubicBezTo>
                    <a:pt x="0" y="36"/>
                    <a:pt x="26" y="9"/>
                    <a:pt x="57" y="7"/>
                  </a:cubicBezTo>
                </a:path>
              </a:pathLst>
            </a:custGeom>
            <a:solidFill>
              <a:srgbClr val="4747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529"/>
            <p:cNvSpPr>
              <a:spLocks/>
            </p:cNvSpPr>
            <p:nvPr/>
          </p:nvSpPr>
          <p:spPr bwMode="auto">
            <a:xfrm>
              <a:off x="3524251" y="981075"/>
              <a:ext cx="2095500" cy="3940175"/>
            </a:xfrm>
            <a:custGeom>
              <a:avLst/>
              <a:gdLst/>
              <a:ahLst/>
              <a:cxnLst>
                <a:cxn ang="0">
                  <a:pos x="56" y="7"/>
                </a:cxn>
                <a:cxn ang="0">
                  <a:pos x="401" y="0"/>
                </a:cxn>
                <a:cxn ang="0">
                  <a:pos x="745" y="7"/>
                </a:cxn>
                <a:cxn ang="0">
                  <a:pos x="802" y="67"/>
                </a:cxn>
                <a:cxn ang="0">
                  <a:pos x="802" y="1420"/>
                </a:cxn>
                <a:cxn ang="0">
                  <a:pos x="719" y="1507"/>
                </a:cxn>
                <a:cxn ang="0">
                  <a:pos x="401" y="1512"/>
                </a:cxn>
                <a:cxn ang="0">
                  <a:pos x="83" y="1506"/>
                </a:cxn>
                <a:cxn ang="0">
                  <a:pos x="0" y="1420"/>
                </a:cxn>
                <a:cxn ang="0">
                  <a:pos x="0" y="67"/>
                </a:cxn>
                <a:cxn ang="0">
                  <a:pos x="56" y="7"/>
                </a:cxn>
              </a:cxnLst>
              <a:rect l="0" t="0" r="r" b="b"/>
              <a:pathLst>
                <a:path w="802" h="1512">
                  <a:moveTo>
                    <a:pt x="56" y="7"/>
                  </a:moveTo>
                  <a:cubicBezTo>
                    <a:pt x="171" y="3"/>
                    <a:pt x="286" y="0"/>
                    <a:pt x="401" y="0"/>
                  </a:cubicBezTo>
                  <a:cubicBezTo>
                    <a:pt x="516" y="0"/>
                    <a:pt x="631" y="3"/>
                    <a:pt x="745" y="7"/>
                  </a:cubicBezTo>
                  <a:cubicBezTo>
                    <a:pt x="776" y="8"/>
                    <a:pt x="802" y="36"/>
                    <a:pt x="802" y="67"/>
                  </a:cubicBezTo>
                  <a:cubicBezTo>
                    <a:pt x="802" y="260"/>
                    <a:pt x="802" y="1226"/>
                    <a:pt x="802" y="1420"/>
                  </a:cubicBezTo>
                  <a:cubicBezTo>
                    <a:pt x="802" y="1465"/>
                    <a:pt x="765" y="1505"/>
                    <a:pt x="719" y="1507"/>
                  </a:cubicBezTo>
                  <a:cubicBezTo>
                    <a:pt x="613" y="1510"/>
                    <a:pt x="507" y="1512"/>
                    <a:pt x="401" y="1512"/>
                  </a:cubicBezTo>
                  <a:cubicBezTo>
                    <a:pt x="337" y="1512"/>
                    <a:pt x="128" y="1509"/>
                    <a:pt x="83" y="1506"/>
                  </a:cubicBezTo>
                  <a:cubicBezTo>
                    <a:pt x="37" y="1504"/>
                    <a:pt x="0" y="1465"/>
                    <a:pt x="0" y="1420"/>
                  </a:cubicBezTo>
                  <a:cubicBezTo>
                    <a:pt x="0" y="1226"/>
                    <a:pt x="0" y="260"/>
                    <a:pt x="0" y="67"/>
                  </a:cubicBezTo>
                  <a:cubicBezTo>
                    <a:pt x="0" y="36"/>
                    <a:pt x="25" y="8"/>
                    <a:pt x="56" y="7"/>
                  </a:cubicBezTo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530"/>
            <p:cNvSpPr>
              <a:spLocks/>
            </p:cNvSpPr>
            <p:nvPr/>
          </p:nvSpPr>
          <p:spPr bwMode="auto">
            <a:xfrm>
              <a:off x="3527426" y="984250"/>
              <a:ext cx="2089150" cy="3935413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400" y="0"/>
                </a:cxn>
                <a:cxn ang="0">
                  <a:pos x="744" y="7"/>
                </a:cxn>
                <a:cxn ang="0">
                  <a:pos x="800" y="66"/>
                </a:cxn>
                <a:cxn ang="0">
                  <a:pos x="800" y="1419"/>
                </a:cxn>
                <a:cxn ang="0">
                  <a:pos x="718" y="1505"/>
                </a:cxn>
                <a:cxn ang="0">
                  <a:pos x="400" y="1510"/>
                </a:cxn>
                <a:cxn ang="0">
                  <a:pos x="82" y="1505"/>
                </a:cxn>
                <a:cxn ang="0">
                  <a:pos x="0" y="1419"/>
                </a:cxn>
                <a:cxn ang="0">
                  <a:pos x="0" y="66"/>
                </a:cxn>
                <a:cxn ang="0">
                  <a:pos x="55" y="7"/>
                </a:cxn>
              </a:cxnLst>
              <a:rect l="0" t="0" r="r" b="b"/>
              <a:pathLst>
                <a:path w="800" h="1510">
                  <a:moveTo>
                    <a:pt x="55" y="7"/>
                  </a:moveTo>
                  <a:cubicBezTo>
                    <a:pt x="170" y="3"/>
                    <a:pt x="285" y="0"/>
                    <a:pt x="400" y="0"/>
                  </a:cubicBezTo>
                  <a:cubicBezTo>
                    <a:pt x="515" y="0"/>
                    <a:pt x="630" y="3"/>
                    <a:pt x="744" y="7"/>
                  </a:cubicBezTo>
                  <a:cubicBezTo>
                    <a:pt x="775" y="8"/>
                    <a:pt x="800" y="35"/>
                    <a:pt x="800" y="66"/>
                  </a:cubicBezTo>
                  <a:cubicBezTo>
                    <a:pt x="800" y="238"/>
                    <a:pt x="800" y="1247"/>
                    <a:pt x="800" y="1419"/>
                  </a:cubicBezTo>
                  <a:cubicBezTo>
                    <a:pt x="800" y="1464"/>
                    <a:pt x="763" y="1503"/>
                    <a:pt x="718" y="1505"/>
                  </a:cubicBezTo>
                  <a:cubicBezTo>
                    <a:pt x="612" y="1509"/>
                    <a:pt x="506" y="1510"/>
                    <a:pt x="400" y="1510"/>
                  </a:cubicBezTo>
                  <a:cubicBezTo>
                    <a:pt x="340" y="1510"/>
                    <a:pt x="122" y="1507"/>
                    <a:pt x="82" y="1505"/>
                  </a:cubicBezTo>
                  <a:cubicBezTo>
                    <a:pt x="36" y="1502"/>
                    <a:pt x="0" y="1464"/>
                    <a:pt x="0" y="1419"/>
                  </a:cubicBezTo>
                  <a:cubicBezTo>
                    <a:pt x="0" y="1247"/>
                    <a:pt x="0" y="238"/>
                    <a:pt x="0" y="66"/>
                  </a:cubicBezTo>
                  <a:cubicBezTo>
                    <a:pt x="0" y="35"/>
                    <a:pt x="25" y="8"/>
                    <a:pt x="55" y="7"/>
                  </a:cubicBezTo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531"/>
            <p:cNvSpPr>
              <a:spLocks/>
            </p:cNvSpPr>
            <p:nvPr/>
          </p:nvSpPr>
          <p:spPr bwMode="auto">
            <a:xfrm>
              <a:off x="3527426" y="987425"/>
              <a:ext cx="2085975" cy="3932238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400" y="0"/>
                </a:cxn>
                <a:cxn ang="0">
                  <a:pos x="744" y="7"/>
                </a:cxn>
                <a:cxn ang="0">
                  <a:pos x="799" y="65"/>
                </a:cxn>
                <a:cxn ang="0">
                  <a:pos x="799" y="1418"/>
                </a:cxn>
                <a:cxn ang="0">
                  <a:pos x="718" y="1503"/>
                </a:cxn>
                <a:cxn ang="0">
                  <a:pos x="400" y="1509"/>
                </a:cxn>
                <a:cxn ang="0">
                  <a:pos x="82" y="1503"/>
                </a:cxn>
                <a:cxn ang="0">
                  <a:pos x="0" y="1418"/>
                </a:cxn>
                <a:cxn ang="0">
                  <a:pos x="0" y="65"/>
                </a:cxn>
                <a:cxn ang="0">
                  <a:pos x="55" y="7"/>
                </a:cxn>
              </a:cxnLst>
              <a:rect l="0" t="0" r="r" b="b"/>
              <a:pathLst>
                <a:path w="799" h="1509">
                  <a:moveTo>
                    <a:pt x="55" y="7"/>
                  </a:moveTo>
                  <a:cubicBezTo>
                    <a:pt x="170" y="2"/>
                    <a:pt x="285" y="0"/>
                    <a:pt x="400" y="0"/>
                  </a:cubicBezTo>
                  <a:cubicBezTo>
                    <a:pt x="515" y="0"/>
                    <a:pt x="629" y="3"/>
                    <a:pt x="744" y="7"/>
                  </a:cubicBezTo>
                  <a:cubicBezTo>
                    <a:pt x="775" y="8"/>
                    <a:pt x="799" y="35"/>
                    <a:pt x="799" y="65"/>
                  </a:cubicBezTo>
                  <a:cubicBezTo>
                    <a:pt x="799" y="215"/>
                    <a:pt x="799" y="1267"/>
                    <a:pt x="799" y="1418"/>
                  </a:cubicBezTo>
                  <a:cubicBezTo>
                    <a:pt x="799" y="1462"/>
                    <a:pt x="763" y="1501"/>
                    <a:pt x="718" y="1503"/>
                  </a:cubicBezTo>
                  <a:cubicBezTo>
                    <a:pt x="612" y="1507"/>
                    <a:pt x="506" y="1509"/>
                    <a:pt x="400" y="1509"/>
                  </a:cubicBezTo>
                  <a:cubicBezTo>
                    <a:pt x="343" y="1509"/>
                    <a:pt x="117" y="1505"/>
                    <a:pt x="82" y="1503"/>
                  </a:cubicBezTo>
                  <a:cubicBezTo>
                    <a:pt x="37" y="1500"/>
                    <a:pt x="0" y="1462"/>
                    <a:pt x="0" y="1418"/>
                  </a:cubicBezTo>
                  <a:cubicBezTo>
                    <a:pt x="0" y="1267"/>
                    <a:pt x="0" y="215"/>
                    <a:pt x="0" y="65"/>
                  </a:cubicBezTo>
                  <a:cubicBezTo>
                    <a:pt x="0" y="35"/>
                    <a:pt x="25" y="8"/>
                    <a:pt x="55" y="7"/>
                  </a:cubicBezTo>
                </a:path>
              </a:pathLst>
            </a:custGeom>
            <a:solidFill>
              <a:srgbClr val="5353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532"/>
            <p:cNvSpPr>
              <a:spLocks/>
            </p:cNvSpPr>
            <p:nvPr/>
          </p:nvSpPr>
          <p:spPr bwMode="auto">
            <a:xfrm>
              <a:off x="3530601" y="989013"/>
              <a:ext cx="2082800" cy="3927475"/>
            </a:xfrm>
            <a:custGeom>
              <a:avLst/>
              <a:gdLst/>
              <a:ahLst/>
              <a:cxnLst>
                <a:cxn ang="0">
                  <a:pos x="54" y="6"/>
                </a:cxn>
                <a:cxn ang="0">
                  <a:pos x="399" y="0"/>
                </a:cxn>
                <a:cxn ang="0">
                  <a:pos x="743" y="7"/>
                </a:cxn>
                <a:cxn ang="0">
                  <a:pos x="798" y="64"/>
                </a:cxn>
                <a:cxn ang="0">
                  <a:pos x="798" y="1417"/>
                </a:cxn>
                <a:cxn ang="0">
                  <a:pos x="717" y="1501"/>
                </a:cxn>
                <a:cxn ang="0">
                  <a:pos x="399" y="1507"/>
                </a:cxn>
                <a:cxn ang="0">
                  <a:pos x="81" y="1501"/>
                </a:cxn>
                <a:cxn ang="0">
                  <a:pos x="0" y="1417"/>
                </a:cxn>
                <a:cxn ang="0">
                  <a:pos x="0" y="64"/>
                </a:cxn>
                <a:cxn ang="0">
                  <a:pos x="54" y="6"/>
                </a:cxn>
              </a:cxnLst>
              <a:rect l="0" t="0" r="r" b="b"/>
              <a:pathLst>
                <a:path w="798" h="1507">
                  <a:moveTo>
                    <a:pt x="54" y="6"/>
                  </a:moveTo>
                  <a:cubicBezTo>
                    <a:pt x="169" y="2"/>
                    <a:pt x="284" y="0"/>
                    <a:pt x="399" y="0"/>
                  </a:cubicBezTo>
                  <a:cubicBezTo>
                    <a:pt x="514" y="0"/>
                    <a:pt x="628" y="2"/>
                    <a:pt x="743" y="7"/>
                  </a:cubicBezTo>
                  <a:cubicBezTo>
                    <a:pt x="773" y="8"/>
                    <a:pt x="798" y="34"/>
                    <a:pt x="798" y="64"/>
                  </a:cubicBezTo>
                  <a:cubicBezTo>
                    <a:pt x="798" y="193"/>
                    <a:pt x="798" y="1288"/>
                    <a:pt x="798" y="1417"/>
                  </a:cubicBezTo>
                  <a:cubicBezTo>
                    <a:pt x="798" y="1461"/>
                    <a:pt x="761" y="1500"/>
                    <a:pt x="717" y="1501"/>
                  </a:cubicBezTo>
                  <a:cubicBezTo>
                    <a:pt x="611" y="1505"/>
                    <a:pt x="505" y="1507"/>
                    <a:pt x="399" y="1507"/>
                  </a:cubicBezTo>
                  <a:cubicBezTo>
                    <a:pt x="346" y="1507"/>
                    <a:pt x="111" y="1503"/>
                    <a:pt x="81" y="1501"/>
                  </a:cubicBezTo>
                  <a:cubicBezTo>
                    <a:pt x="36" y="1498"/>
                    <a:pt x="0" y="1461"/>
                    <a:pt x="0" y="1417"/>
                  </a:cubicBezTo>
                  <a:cubicBezTo>
                    <a:pt x="0" y="1288"/>
                    <a:pt x="0" y="193"/>
                    <a:pt x="0" y="64"/>
                  </a:cubicBezTo>
                  <a:cubicBezTo>
                    <a:pt x="0" y="34"/>
                    <a:pt x="25" y="8"/>
                    <a:pt x="54" y="6"/>
                  </a:cubicBezTo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533"/>
            <p:cNvSpPr>
              <a:spLocks/>
            </p:cNvSpPr>
            <p:nvPr/>
          </p:nvSpPr>
          <p:spPr bwMode="auto">
            <a:xfrm>
              <a:off x="3532188" y="989013"/>
              <a:ext cx="2079625" cy="3924300"/>
            </a:xfrm>
            <a:custGeom>
              <a:avLst/>
              <a:gdLst/>
              <a:ahLst/>
              <a:cxnLst>
                <a:cxn ang="0">
                  <a:pos x="54" y="7"/>
                </a:cxn>
                <a:cxn ang="0">
                  <a:pos x="398" y="0"/>
                </a:cxn>
                <a:cxn ang="0">
                  <a:pos x="742" y="7"/>
                </a:cxn>
                <a:cxn ang="0">
                  <a:pos x="796" y="64"/>
                </a:cxn>
                <a:cxn ang="0">
                  <a:pos x="796" y="1417"/>
                </a:cxn>
                <a:cxn ang="0">
                  <a:pos x="716" y="1501"/>
                </a:cxn>
                <a:cxn ang="0">
                  <a:pos x="398" y="1506"/>
                </a:cxn>
                <a:cxn ang="0">
                  <a:pos x="80" y="1500"/>
                </a:cxn>
                <a:cxn ang="0">
                  <a:pos x="0" y="1417"/>
                </a:cxn>
                <a:cxn ang="0">
                  <a:pos x="0" y="64"/>
                </a:cxn>
                <a:cxn ang="0">
                  <a:pos x="54" y="7"/>
                </a:cxn>
              </a:cxnLst>
              <a:rect l="0" t="0" r="r" b="b"/>
              <a:pathLst>
                <a:path w="796" h="1506">
                  <a:moveTo>
                    <a:pt x="54" y="7"/>
                  </a:moveTo>
                  <a:cubicBezTo>
                    <a:pt x="168" y="3"/>
                    <a:pt x="283" y="0"/>
                    <a:pt x="398" y="0"/>
                  </a:cubicBezTo>
                  <a:cubicBezTo>
                    <a:pt x="513" y="0"/>
                    <a:pt x="627" y="3"/>
                    <a:pt x="742" y="7"/>
                  </a:cubicBezTo>
                  <a:cubicBezTo>
                    <a:pt x="772" y="9"/>
                    <a:pt x="796" y="34"/>
                    <a:pt x="796" y="64"/>
                  </a:cubicBezTo>
                  <a:cubicBezTo>
                    <a:pt x="796" y="171"/>
                    <a:pt x="796" y="1309"/>
                    <a:pt x="796" y="1417"/>
                  </a:cubicBezTo>
                  <a:cubicBezTo>
                    <a:pt x="796" y="1460"/>
                    <a:pt x="760" y="1499"/>
                    <a:pt x="716" y="1501"/>
                  </a:cubicBezTo>
                  <a:cubicBezTo>
                    <a:pt x="610" y="1504"/>
                    <a:pt x="504" y="1506"/>
                    <a:pt x="398" y="1506"/>
                  </a:cubicBezTo>
                  <a:cubicBezTo>
                    <a:pt x="348" y="1506"/>
                    <a:pt x="105" y="1502"/>
                    <a:pt x="80" y="1500"/>
                  </a:cubicBezTo>
                  <a:cubicBezTo>
                    <a:pt x="36" y="1497"/>
                    <a:pt x="0" y="1461"/>
                    <a:pt x="0" y="1417"/>
                  </a:cubicBezTo>
                  <a:cubicBezTo>
                    <a:pt x="0" y="1309"/>
                    <a:pt x="0" y="171"/>
                    <a:pt x="0" y="64"/>
                  </a:cubicBezTo>
                  <a:cubicBezTo>
                    <a:pt x="0" y="35"/>
                    <a:pt x="24" y="8"/>
                    <a:pt x="54" y="7"/>
                  </a:cubicBezTo>
                </a:path>
              </a:pathLst>
            </a:custGeom>
            <a:solidFill>
              <a:srgbClr val="5C5B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534"/>
            <p:cNvSpPr>
              <a:spLocks/>
            </p:cNvSpPr>
            <p:nvPr/>
          </p:nvSpPr>
          <p:spPr bwMode="auto">
            <a:xfrm>
              <a:off x="3535363" y="992188"/>
              <a:ext cx="2073275" cy="3919538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397" y="0"/>
                </a:cxn>
                <a:cxn ang="0">
                  <a:pos x="741" y="7"/>
                </a:cxn>
                <a:cxn ang="0">
                  <a:pos x="794" y="63"/>
                </a:cxn>
                <a:cxn ang="0">
                  <a:pos x="794" y="1416"/>
                </a:cxn>
                <a:cxn ang="0">
                  <a:pos x="715" y="1499"/>
                </a:cxn>
                <a:cxn ang="0">
                  <a:pos x="397" y="1504"/>
                </a:cxn>
                <a:cxn ang="0">
                  <a:pos x="79" y="1499"/>
                </a:cxn>
                <a:cxn ang="0">
                  <a:pos x="0" y="1416"/>
                </a:cxn>
                <a:cxn ang="0">
                  <a:pos x="0" y="63"/>
                </a:cxn>
                <a:cxn ang="0">
                  <a:pos x="53" y="7"/>
                </a:cxn>
              </a:cxnLst>
              <a:rect l="0" t="0" r="r" b="b"/>
              <a:pathLst>
                <a:path w="794" h="1504">
                  <a:moveTo>
                    <a:pt x="53" y="7"/>
                  </a:moveTo>
                  <a:cubicBezTo>
                    <a:pt x="167" y="3"/>
                    <a:pt x="282" y="0"/>
                    <a:pt x="397" y="0"/>
                  </a:cubicBezTo>
                  <a:cubicBezTo>
                    <a:pt x="512" y="0"/>
                    <a:pt x="626" y="3"/>
                    <a:pt x="741" y="7"/>
                  </a:cubicBezTo>
                  <a:cubicBezTo>
                    <a:pt x="770" y="8"/>
                    <a:pt x="794" y="34"/>
                    <a:pt x="794" y="63"/>
                  </a:cubicBezTo>
                  <a:cubicBezTo>
                    <a:pt x="794" y="149"/>
                    <a:pt x="794" y="1330"/>
                    <a:pt x="794" y="1416"/>
                  </a:cubicBezTo>
                  <a:cubicBezTo>
                    <a:pt x="794" y="1459"/>
                    <a:pt x="759" y="1497"/>
                    <a:pt x="715" y="1499"/>
                  </a:cubicBezTo>
                  <a:cubicBezTo>
                    <a:pt x="609" y="1502"/>
                    <a:pt x="503" y="1504"/>
                    <a:pt x="397" y="1504"/>
                  </a:cubicBezTo>
                  <a:cubicBezTo>
                    <a:pt x="351" y="1504"/>
                    <a:pt x="99" y="1500"/>
                    <a:pt x="79" y="1499"/>
                  </a:cubicBezTo>
                  <a:cubicBezTo>
                    <a:pt x="35" y="1495"/>
                    <a:pt x="0" y="1459"/>
                    <a:pt x="0" y="1416"/>
                  </a:cubicBezTo>
                  <a:cubicBezTo>
                    <a:pt x="0" y="1330"/>
                    <a:pt x="0" y="149"/>
                    <a:pt x="0" y="63"/>
                  </a:cubicBezTo>
                  <a:cubicBezTo>
                    <a:pt x="0" y="34"/>
                    <a:pt x="23" y="8"/>
                    <a:pt x="53" y="7"/>
                  </a:cubicBezTo>
                </a:path>
              </a:pathLst>
            </a:custGeom>
            <a:solidFill>
              <a:srgbClr val="60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535"/>
            <p:cNvSpPr>
              <a:spLocks/>
            </p:cNvSpPr>
            <p:nvPr/>
          </p:nvSpPr>
          <p:spPr bwMode="auto">
            <a:xfrm>
              <a:off x="3535363" y="993775"/>
              <a:ext cx="2070100" cy="3917950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397" y="0"/>
                </a:cxn>
                <a:cxn ang="0">
                  <a:pos x="741" y="7"/>
                </a:cxn>
                <a:cxn ang="0">
                  <a:pos x="793" y="62"/>
                </a:cxn>
                <a:cxn ang="0">
                  <a:pos x="793" y="1415"/>
                </a:cxn>
                <a:cxn ang="0">
                  <a:pos x="715" y="1497"/>
                </a:cxn>
                <a:cxn ang="0">
                  <a:pos x="397" y="1502"/>
                </a:cxn>
                <a:cxn ang="0">
                  <a:pos x="79" y="1497"/>
                </a:cxn>
                <a:cxn ang="0">
                  <a:pos x="0" y="1415"/>
                </a:cxn>
                <a:cxn ang="0">
                  <a:pos x="0" y="62"/>
                </a:cxn>
                <a:cxn ang="0">
                  <a:pos x="53" y="7"/>
                </a:cxn>
              </a:cxnLst>
              <a:rect l="0" t="0" r="r" b="b"/>
              <a:pathLst>
                <a:path w="793" h="1503">
                  <a:moveTo>
                    <a:pt x="53" y="7"/>
                  </a:moveTo>
                  <a:cubicBezTo>
                    <a:pt x="167" y="3"/>
                    <a:pt x="282" y="0"/>
                    <a:pt x="397" y="0"/>
                  </a:cubicBezTo>
                  <a:cubicBezTo>
                    <a:pt x="512" y="0"/>
                    <a:pt x="626" y="3"/>
                    <a:pt x="741" y="7"/>
                  </a:cubicBezTo>
                  <a:cubicBezTo>
                    <a:pt x="770" y="8"/>
                    <a:pt x="793" y="33"/>
                    <a:pt x="793" y="62"/>
                  </a:cubicBezTo>
                  <a:cubicBezTo>
                    <a:pt x="793" y="126"/>
                    <a:pt x="793" y="1350"/>
                    <a:pt x="793" y="1415"/>
                  </a:cubicBezTo>
                  <a:cubicBezTo>
                    <a:pt x="793" y="1458"/>
                    <a:pt x="758" y="1495"/>
                    <a:pt x="715" y="1497"/>
                  </a:cubicBezTo>
                  <a:cubicBezTo>
                    <a:pt x="609" y="1501"/>
                    <a:pt x="503" y="1503"/>
                    <a:pt x="397" y="1502"/>
                  </a:cubicBezTo>
                  <a:cubicBezTo>
                    <a:pt x="354" y="1502"/>
                    <a:pt x="94" y="1498"/>
                    <a:pt x="79" y="1497"/>
                  </a:cubicBezTo>
                  <a:cubicBezTo>
                    <a:pt x="36" y="1492"/>
                    <a:pt x="0" y="1458"/>
                    <a:pt x="0" y="1415"/>
                  </a:cubicBezTo>
                  <a:cubicBezTo>
                    <a:pt x="0" y="1350"/>
                    <a:pt x="0" y="126"/>
                    <a:pt x="0" y="62"/>
                  </a:cubicBezTo>
                  <a:cubicBezTo>
                    <a:pt x="0" y="33"/>
                    <a:pt x="24" y="8"/>
                    <a:pt x="53" y="7"/>
                  </a:cubicBezTo>
                </a:path>
              </a:pathLst>
            </a:custGeom>
            <a:solidFill>
              <a:srgbClr val="6463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536"/>
            <p:cNvSpPr>
              <a:spLocks/>
            </p:cNvSpPr>
            <p:nvPr/>
          </p:nvSpPr>
          <p:spPr bwMode="auto">
            <a:xfrm>
              <a:off x="3536951" y="996950"/>
              <a:ext cx="2066925" cy="3911600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396" y="0"/>
                </a:cxn>
                <a:cxn ang="0">
                  <a:pos x="740" y="7"/>
                </a:cxn>
                <a:cxn ang="0">
                  <a:pos x="791" y="61"/>
                </a:cxn>
                <a:cxn ang="0">
                  <a:pos x="791" y="1414"/>
                </a:cxn>
                <a:cxn ang="0">
                  <a:pos x="714" y="1495"/>
                </a:cxn>
                <a:cxn ang="0">
                  <a:pos x="396" y="1501"/>
                </a:cxn>
                <a:cxn ang="0">
                  <a:pos x="78" y="1495"/>
                </a:cxn>
                <a:cxn ang="0">
                  <a:pos x="0" y="1414"/>
                </a:cxn>
                <a:cxn ang="0">
                  <a:pos x="0" y="61"/>
                </a:cxn>
                <a:cxn ang="0">
                  <a:pos x="52" y="7"/>
                </a:cxn>
              </a:cxnLst>
              <a:rect l="0" t="0" r="r" b="b"/>
              <a:pathLst>
                <a:path w="791" h="1501">
                  <a:moveTo>
                    <a:pt x="52" y="7"/>
                  </a:moveTo>
                  <a:cubicBezTo>
                    <a:pt x="166" y="2"/>
                    <a:pt x="281" y="0"/>
                    <a:pt x="396" y="0"/>
                  </a:cubicBezTo>
                  <a:cubicBezTo>
                    <a:pt x="511" y="0"/>
                    <a:pt x="625" y="2"/>
                    <a:pt x="740" y="7"/>
                  </a:cubicBezTo>
                  <a:cubicBezTo>
                    <a:pt x="768" y="8"/>
                    <a:pt x="791" y="33"/>
                    <a:pt x="791" y="61"/>
                  </a:cubicBezTo>
                  <a:cubicBezTo>
                    <a:pt x="791" y="104"/>
                    <a:pt x="791" y="1371"/>
                    <a:pt x="791" y="1414"/>
                  </a:cubicBezTo>
                  <a:cubicBezTo>
                    <a:pt x="791" y="1456"/>
                    <a:pt x="757" y="1494"/>
                    <a:pt x="714" y="1495"/>
                  </a:cubicBezTo>
                  <a:cubicBezTo>
                    <a:pt x="608" y="1499"/>
                    <a:pt x="502" y="1501"/>
                    <a:pt x="396" y="1501"/>
                  </a:cubicBezTo>
                  <a:cubicBezTo>
                    <a:pt x="357" y="1501"/>
                    <a:pt x="88" y="1496"/>
                    <a:pt x="78" y="1495"/>
                  </a:cubicBezTo>
                  <a:cubicBezTo>
                    <a:pt x="35" y="1489"/>
                    <a:pt x="0" y="1456"/>
                    <a:pt x="0" y="1414"/>
                  </a:cubicBezTo>
                  <a:cubicBezTo>
                    <a:pt x="0" y="1371"/>
                    <a:pt x="0" y="104"/>
                    <a:pt x="0" y="61"/>
                  </a:cubicBezTo>
                  <a:cubicBezTo>
                    <a:pt x="0" y="33"/>
                    <a:pt x="23" y="8"/>
                    <a:pt x="52" y="7"/>
                  </a:cubicBezTo>
                </a:path>
              </a:pathLst>
            </a:custGeom>
            <a:solidFill>
              <a:srgbClr val="68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537"/>
            <p:cNvSpPr>
              <a:spLocks/>
            </p:cNvSpPr>
            <p:nvPr/>
          </p:nvSpPr>
          <p:spPr bwMode="auto">
            <a:xfrm>
              <a:off x="3540126" y="996950"/>
              <a:ext cx="2063750" cy="3908425"/>
            </a:xfrm>
            <a:custGeom>
              <a:avLst/>
              <a:gdLst/>
              <a:ahLst/>
              <a:cxnLst>
                <a:cxn ang="0">
                  <a:pos x="51" y="7"/>
                </a:cxn>
                <a:cxn ang="0">
                  <a:pos x="395" y="1"/>
                </a:cxn>
                <a:cxn ang="0">
                  <a:pos x="739" y="8"/>
                </a:cxn>
                <a:cxn ang="0">
                  <a:pos x="790" y="61"/>
                </a:cxn>
                <a:cxn ang="0">
                  <a:pos x="790" y="1414"/>
                </a:cxn>
                <a:cxn ang="0">
                  <a:pos x="713" y="1494"/>
                </a:cxn>
                <a:cxn ang="0">
                  <a:pos x="395" y="1500"/>
                </a:cxn>
                <a:cxn ang="0">
                  <a:pos x="77" y="1494"/>
                </a:cxn>
                <a:cxn ang="0">
                  <a:pos x="0" y="1414"/>
                </a:cxn>
                <a:cxn ang="0">
                  <a:pos x="0" y="61"/>
                </a:cxn>
                <a:cxn ang="0">
                  <a:pos x="51" y="7"/>
                </a:cxn>
              </a:cxnLst>
              <a:rect l="0" t="0" r="r" b="b"/>
              <a:pathLst>
                <a:path w="790" h="1500">
                  <a:moveTo>
                    <a:pt x="51" y="7"/>
                  </a:moveTo>
                  <a:cubicBezTo>
                    <a:pt x="165" y="3"/>
                    <a:pt x="280" y="0"/>
                    <a:pt x="395" y="1"/>
                  </a:cubicBezTo>
                  <a:cubicBezTo>
                    <a:pt x="510" y="1"/>
                    <a:pt x="624" y="3"/>
                    <a:pt x="739" y="8"/>
                  </a:cubicBezTo>
                  <a:cubicBezTo>
                    <a:pt x="767" y="9"/>
                    <a:pt x="790" y="33"/>
                    <a:pt x="790" y="61"/>
                  </a:cubicBezTo>
                  <a:cubicBezTo>
                    <a:pt x="790" y="82"/>
                    <a:pt x="790" y="1392"/>
                    <a:pt x="790" y="1414"/>
                  </a:cubicBezTo>
                  <a:cubicBezTo>
                    <a:pt x="790" y="1456"/>
                    <a:pt x="755" y="1493"/>
                    <a:pt x="713" y="1494"/>
                  </a:cubicBezTo>
                  <a:cubicBezTo>
                    <a:pt x="607" y="1498"/>
                    <a:pt x="501" y="1500"/>
                    <a:pt x="395" y="1500"/>
                  </a:cubicBezTo>
                  <a:cubicBezTo>
                    <a:pt x="360" y="1500"/>
                    <a:pt x="82" y="1497"/>
                    <a:pt x="77" y="1494"/>
                  </a:cubicBezTo>
                  <a:cubicBezTo>
                    <a:pt x="34" y="1493"/>
                    <a:pt x="0" y="1456"/>
                    <a:pt x="0" y="1414"/>
                  </a:cubicBezTo>
                  <a:cubicBezTo>
                    <a:pt x="0" y="1392"/>
                    <a:pt x="0" y="82"/>
                    <a:pt x="0" y="61"/>
                  </a:cubicBezTo>
                  <a:cubicBezTo>
                    <a:pt x="0" y="33"/>
                    <a:pt x="23" y="8"/>
                    <a:pt x="51" y="7"/>
                  </a:cubicBezTo>
                </a:path>
              </a:pathLst>
            </a:custGeom>
            <a:solidFill>
              <a:srgbClr val="6C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538"/>
            <p:cNvSpPr>
              <a:spLocks/>
            </p:cNvSpPr>
            <p:nvPr/>
          </p:nvSpPr>
          <p:spPr bwMode="auto">
            <a:xfrm>
              <a:off x="3543301" y="1000125"/>
              <a:ext cx="2057400" cy="3903663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394" y="0"/>
                </a:cxn>
                <a:cxn ang="0">
                  <a:pos x="738" y="7"/>
                </a:cxn>
                <a:cxn ang="0">
                  <a:pos x="788" y="60"/>
                </a:cxn>
                <a:cxn ang="0">
                  <a:pos x="788" y="1413"/>
                </a:cxn>
                <a:cxn ang="0">
                  <a:pos x="712" y="1493"/>
                </a:cxn>
                <a:cxn ang="0">
                  <a:pos x="394" y="1498"/>
                </a:cxn>
                <a:cxn ang="0">
                  <a:pos x="76" y="1492"/>
                </a:cxn>
                <a:cxn ang="0">
                  <a:pos x="0" y="1413"/>
                </a:cxn>
                <a:cxn ang="0">
                  <a:pos x="0" y="60"/>
                </a:cxn>
                <a:cxn ang="0">
                  <a:pos x="50" y="7"/>
                </a:cxn>
              </a:cxnLst>
              <a:rect l="0" t="0" r="r" b="b"/>
              <a:pathLst>
                <a:path w="788" h="1498">
                  <a:moveTo>
                    <a:pt x="50" y="7"/>
                  </a:moveTo>
                  <a:cubicBezTo>
                    <a:pt x="164" y="3"/>
                    <a:pt x="279" y="0"/>
                    <a:pt x="394" y="0"/>
                  </a:cubicBezTo>
                  <a:cubicBezTo>
                    <a:pt x="509" y="0"/>
                    <a:pt x="623" y="3"/>
                    <a:pt x="738" y="7"/>
                  </a:cubicBezTo>
                  <a:cubicBezTo>
                    <a:pt x="765" y="8"/>
                    <a:pt x="788" y="33"/>
                    <a:pt x="788" y="60"/>
                  </a:cubicBezTo>
                  <a:cubicBezTo>
                    <a:pt x="788" y="1413"/>
                    <a:pt x="788" y="1413"/>
                    <a:pt x="788" y="1413"/>
                  </a:cubicBezTo>
                  <a:cubicBezTo>
                    <a:pt x="788" y="1454"/>
                    <a:pt x="754" y="1491"/>
                    <a:pt x="712" y="1493"/>
                  </a:cubicBezTo>
                  <a:cubicBezTo>
                    <a:pt x="606" y="1496"/>
                    <a:pt x="500" y="1498"/>
                    <a:pt x="394" y="1498"/>
                  </a:cubicBezTo>
                  <a:cubicBezTo>
                    <a:pt x="362" y="1498"/>
                    <a:pt x="76" y="1495"/>
                    <a:pt x="76" y="1492"/>
                  </a:cubicBezTo>
                  <a:cubicBezTo>
                    <a:pt x="34" y="1491"/>
                    <a:pt x="0" y="1455"/>
                    <a:pt x="0" y="141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3"/>
                    <a:pt x="22" y="8"/>
                    <a:pt x="50" y="7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539"/>
            <p:cNvSpPr>
              <a:spLocks/>
            </p:cNvSpPr>
            <p:nvPr/>
          </p:nvSpPr>
          <p:spPr bwMode="auto">
            <a:xfrm>
              <a:off x="3532188" y="987425"/>
              <a:ext cx="2022475" cy="3832225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394" y="0"/>
                </a:cxn>
                <a:cxn ang="0">
                  <a:pos x="738" y="7"/>
                </a:cxn>
                <a:cxn ang="0">
                  <a:pos x="774" y="24"/>
                </a:cxn>
                <a:cxn ang="0">
                  <a:pos x="742" y="11"/>
                </a:cxn>
                <a:cxn ang="0">
                  <a:pos x="398" y="4"/>
                </a:cxn>
                <a:cxn ang="0">
                  <a:pos x="54" y="11"/>
                </a:cxn>
                <a:cxn ang="0">
                  <a:pos x="4" y="64"/>
                </a:cxn>
                <a:cxn ang="0">
                  <a:pos x="4" y="1416"/>
                </a:cxn>
                <a:cxn ang="0">
                  <a:pos x="26" y="1471"/>
                </a:cxn>
                <a:cxn ang="0">
                  <a:pos x="0" y="1412"/>
                </a:cxn>
                <a:cxn ang="0">
                  <a:pos x="0" y="60"/>
                </a:cxn>
                <a:cxn ang="0">
                  <a:pos x="50" y="7"/>
                </a:cxn>
              </a:cxnLst>
              <a:rect l="0" t="0" r="r" b="b"/>
              <a:pathLst>
                <a:path w="774" h="1471">
                  <a:moveTo>
                    <a:pt x="50" y="7"/>
                  </a:moveTo>
                  <a:cubicBezTo>
                    <a:pt x="164" y="3"/>
                    <a:pt x="279" y="0"/>
                    <a:pt x="394" y="0"/>
                  </a:cubicBezTo>
                  <a:cubicBezTo>
                    <a:pt x="509" y="0"/>
                    <a:pt x="623" y="3"/>
                    <a:pt x="738" y="7"/>
                  </a:cubicBezTo>
                  <a:cubicBezTo>
                    <a:pt x="752" y="8"/>
                    <a:pt x="765" y="14"/>
                    <a:pt x="774" y="24"/>
                  </a:cubicBezTo>
                  <a:cubicBezTo>
                    <a:pt x="765" y="17"/>
                    <a:pt x="754" y="11"/>
                    <a:pt x="742" y="11"/>
                  </a:cubicBezTo>
                  <a:cubicBezTo>
                    <a:pt x="627" y="7"/>
                    <a:pt x="513" y="4"/>
                    <a:pt x="398" y="4"/>
                  </a:cubicBezTo>
                  <a:cubicBezTo>
                    <a:pt x="283" y="4"/>
                    <a:pt x="168" y="7"/>
                    <a:pt x="54" y="11"/>
                  </a:cubicBezTo>
                  <a:cubicBezTo>
                    <a:pt x="26" y="12"/>
                    <a:pt x="4" y="36"/>
                    <a:pt x="4" y="64"/>
                  </a:cubicBezTo>
                  <a:cubicBezTo>
                    <a:pt x="4" y="1416"/>
                    <a:pt x="4" y="1416"/>
                    <a:pt x="4" y="1416"/>
                  </a:cubicBezTo>
                  <a:cubicBezTo>
                    <a:pt x="4" y="1437"/>
                    <a:pt x="12" y="1456"/>
                    <a:pt x="26" y="1471"/>
                  </a:cubicBezTo>
                  <a:cubicBezTo>
                    <a:pt x="10" y="1456"/>
                    <a:pt x="0" y="1435"/>
                    <a:pt x="0" y="14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2"/>
                    <a:pt x="22" y="8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540"/>
            <p:cNvSpPr>
              <a:spLocks/>
            </p:cNvSpPr>
            <p:nvPr/>
          </p:nvSpPr>
          <p:spPr bwMode="auto">
            <a:xfrm>
              <a:off x="4179888" y="1000125"/>
              <a:ext cx="1420813" cy="3903663"/>
            </a:xfrm>
            <a:custGeom>
              <a:avLst/>
              <a:gdLst/>
              <a:ahLst/>
              <a:cxnLst>
                <a:cxn ang="0">
                  <a:pos x="0" y="1497"/>
                </a:cxn>
                <a:cxn ang="0">
                  <a:pos x="105" y="0"/>
                </a:cxn>
                <a:cxn ang="0">
                  <a:pos x="150" y="0"/>
                </a:cxn>
                <a:cxn ang="0">
                  <a:pos x="494" y="7"/>
                </a:cxn>
                <a:cxn ang="0">
                  <a:pos x="544" y="60"/>
                </a:cxn>
                <a:cxn ang="0">
                  <a:pos x="544" y="1413"/>
                </a:cxn>
                <a:cxn ang="0">
                  <a:pos x="468" y="1493"/>
                </a:cxn>
                <a:cxn ang="0">
                  <a:pos x="150" y="1498"/>
                </a:cxn>
                <a:cxn ang="0">
                  <a:pos x="0" y="1497"/>
                </a:cxn>
              </a:cxnLst>
              <a:rect l="0" t="0" r="r" b="b"/>
              <a:pathLst>
                <a:path w="544" h="1498">
                  <a:moveTo>
                    <a:pt x="0" y="1497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20" y="0"/>
                    <a:pt x="135" y="0"/>
                    <a:pt x="150" y="0"/>
                  </a:cubicBezTo>
                  <a:cubicBezTo>
                    <a:pt x="265" y="0"/>
                    <a:pt x="379" y="3"/>
                    <a:pt x="494" y="7"/>
                  </a:cubicBezTo>
                  <a:cubicBezTo>
                    <a:pt x="521" y="8"/>
                    <a:pt x="544" y="33"/>
                    <a:pt x="544" y="60"/>
                  </a:cubicBezTo>
                  <a:cubicBezTo>
                    <a:pt x="544" y="1413"/>
                    <a:pt x="544" y="1413"/>
                    <a:pt x="544" y="1413"/>
                  </a:cubicBezTo>
                  <a:cubicBezTo>
                    <a:pt x="544" y="1454"/>
                    <a:pt x="510" y="1491"/>
                    <a:pt x="468" y="1493"/>
                  </a:cubicBezTo>
                  <a:cubicBezTo>
                    <a:pt x="362" y="1496"/>
                    <a:pt x="256" y="1498"/>
                    <a:pt x="150" y="1498"/>
                  </a:cubicBezTo>
                  <a:cubicBezTo>
                    <a:pt x="135" y="1498"/>
                    <a:pt x="69" y="1497"/>
                    <a:pt x="0" y="149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541"/>
            <p:cNvSpPr>
              <a:spLocks/>
            </p:cNvSpPr>
            <p:nvPr/>
          </p:nvSpPr>
          <p:spPr bwMode="auto">
            <a:xfrm>
              <a:off x="3587751" y="1333500"/>
              <a:ext cx="1981200" cy="30908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731" y="0"/>
                </a:cxn>
                <a:cxn ang="0">
                  <a:pos x="759" y="28"/>
                </a:cxn>
                <a:cxn ang="0">
                  <a:pos x="759" y="1158"/>
                </a:cxn>
                <a:cxn ang="0">
                  <a:pos x="731" y="1186"/>
                </a:cxn>
                <a:cxn ang="0">
                  <a:pos x="28" y="1186"/>
                </a:cxn>
                <a:cxn ang="0">
                  <a:pos x="0" y="1158"/>
                </a:cxn>
                <a:cxn ang="0">
                  <a:pos x="0" y="28"/>
                </a:cxn>
                <a:cxn ang="0">
                  <a:pos x="28" y="0"/>
                </a:cxn>
              </a:cxnLst>
              <a:rect l="0" t="0" r="r" b="b"/>
              <a:pathLst>
                <a:path w="759" h="1186">
                  <a:moveTo>
                    <a:pt x="28" y="0"/>
                  </a:moveTo>
                  <a:cubicBezTo>
                    <a:pt x="731" y="0"/>
                    <a:pt x="731" y="0"/>
                    <a:pt x="731" y="0"/>
                  </a:cubicBezTo>
                  <a:cubicBezTo>
                    <a:pt x="747" y="0"/>
                    <a:pt x="759" y="13"/>
                    <a:pt x="759" y="28"/>
                  </a:cubicBezTo>
                  <a:cubicBezTo>
                    <a:pt x="759" y="1158"/>
                    <a:pt x="759" y="1158"/>
                    <a:pt x="759" y="1158"/>
                  </a:cubicBezTo>
                  <a:cubicBezTo>
                    <a:pt x="759" y="1174"/>
                    <a:pt x="747" y="1186"/>
                    <a:pt x="731" y="1186"/>
                  </a:cubicBezTo>
                  <a:cubicBezTo>
                    <a:pt x="28" y="1186"/>
                    <a:pt x="28" y="1186"/>
                    <a:pt x="28" y="1186"/>
                  </a:cubicBezTo>
                  <a:cubicBezTo>
                    <a:pt x="12" y="1186"/>
                    <a:pt x="0" y="1174"/>
                    <a:pt x="0" y="115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542"/>
            <p:cNvSpPr>
              <a:spLocks/>
            </p:cNvSpPr>
            <p:nvPr/>
          </p:nvSpPr>
          <p:spPr bwMode="auto">
            <a:xfrm>
              <a:off x="3579813" y="1325563"/>
              <a:ext cx="1984375" cy="309245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31" y="0"/>
                </a:cxn>
                <a:cxn ang="0">
                  <a:pos x="760" y="29"/>
                </a:cxn>
                <a:cxn ang="0">
                  <a:pos x="760" y="1158"/>
                </a:cxn>
                <a:cxn ang="0">
                  <a:pos x="731" y="1187"/>
                </a:cxn>
                <a:cxn ang="0">
                  <a:pos x="29" y="1187"/>
                </a:cxn>
                <a:cxn ang="0">
                  <a:pos x="0" y="1158"/>
                </a:cxn>
                <a:cxn ang="0">
                  <a:pos x="0" y="29"/>
                </a:cxn>
                <a:cxn ang="0">
                  <a:pos x="29" y="0"/>
                </a:cxn>
              </a:cxnLst>
              <a:rect l="0" t="0" r="r" b="b"/>
              <a:pathLst>
                <a:path w="760" h="1187">
                  <a:moveTo>
                    <a:pt x="29" y="0"/>
                  </a:moveTo>
                  <a:cubicBezTo>
                    <a:pt x="731" y="0"/>
                    <a:pt x="731" y="0"/>
                    <a:pt x="731" y="0"/>
                  </a:cubicBezTo>
                  <a:cubicBezTo>
                    <a:pt x="747" y="0"/>
                    <a:pt x="760" y="13"/>
                    <a:pt x="760" y="29"/>
                  </a:cubicBezTo>
                  <a:cubicBezTo>
                    <a:pt x="760" y="1158"/>
                    <a:pt x="760" y="1158"/>
                    <a:pt x="760" y="1158"/>
                  </a:cubicBezTo>
                  <a:cubicBezTo>
                    <a:pt x="760" y="1174"/>
                    <a:pt x="747" y="1187"/>
                    <a:pt x="731" y="1187"/>
                  </a:cubicBezTo>
                  <a:cubicBezTo>
                    <a:pt x="29" y="1187"/>
                    <a:pt x="29" y="1187"/>
                    <a:pt x="29" y="1187"/>
                  </a:cubicBezTo>
                  <a:cubicBezTo>
                    <a:pt x="13" y="1187"/>
                    <a:pt x="0" y="1174"/>
                    <a:pt x="0" y="115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43"/>
            <p:cNvSpPr>
              <a:spLocks/>
            </p:cNvSpPr>
            <p:nvPr/>
          </p:nvSpPr>
          <p:spPr bwMode="auto">
            <a:xfrm>
              <a:off x="4324351" y="1171575"/>
              <a:ext cx="508000" cy="698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2" y="0"/>
                </a:cxn>
                <a:cxn ang="0">
                  <a:pos x="195" y="14"/>
                </a:cxn>
                <a:cxn ang="0">
                  <a:pos x="182" y="27"/>
                </a:cxn>
                <a:cxn ang="0">
                  <a:pos x="13" y="27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195" h="27">
                  <a:moveTo>
                    <a:pt x="13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9" y="0"/>
                    <a:pt x="195" y="6"/>
                    <a:pt x="195" y="14"/>
                  </a:cubicBezTo>
                  <a:cubicBezTo>
                    <a:pt x="195" y="21"/>
                    <a:pt x="189" y="27"/>
                    <a:pt x="18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44"/>
            <p:cNvSpPr>
              <a:spLocks/>
            </p:cNvSpPr>
            <p:nvPr/>
          </p:nvSpPr>
          <p:spPr bwMode="auto">
            <a:xfrm>
              <a:off x="4318001" y="1168400"/>
              <a:ext cx="509588" cy="682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2" y="0"/>
                </a:cxn>
                <a:cxn ang="0">
                  <a:pos x="195" y="13"/>
                </a:cxn>
                <a:cxn ang="0">
                  <a:pos x="182" y="26"/>
                </a:cxn>
                <a:cxn ang="0">
                  <a:pos x="13" y="26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195" h="26">
                  <a:moveTo>
                    <a:pt x="13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46"/>
            <p:cNvSpPr>
              <a:spLocks noEditPoints="1"/>
            </p:cNvSpPr>
            <p:nvPr/>
          </p:nvSpPr>
          <p:spPr bwMode="auto">
            <a:xfrm>
              <a:off x="4325938" y="1176338"/>
              <a:ext cx="493713" cy="52388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78" y="2"/>
                </a:cxn>
                <a:cxn ang="0">
                  <a:pos x="97" y="2"/>
                </a:cxn>
                <a:cxn ang="0">
                  <a:pos x="115" y="2"/>
                </a:cxn>
                <a:cxn ang="0">
                  <a:pos x="133" y="2"/>
                </a:cxn>
                <a:cxn ang="0">
                  <a:pos x="151" y="2"/>
                </a:cxn>
                <a:cxn ang="0">
                  <a:pos x="169" y="2"/>
                </a:cxn>
                <a:cxn ang="0">
                  <a:pos x="189" y="12"/>
                </a:cxn>
                <a:cxn ang="0">
                  <a:pos x="181" y="20"/>
                </a:cxn>
                <a:cxn ang="0">
                  <a:pos x="165" y="18"/>
                </a:cxn>
                <a:cxn ang="0">
                  <a:pos x="147" y="18"/>
                </a:cxn>
                <a:cxn ang="0">
                  <a:pos x="129" y="18"/>
                </a:cxn>
                <a:cxn ang="0">
                  <a:pos x="111" y="18"/>
                </a:cxn>
                <a:cxn ang="0">
                  <a:pos x="93" y="18"/>
                </a:cxn>
                <a:cxn ang="0">
                  <a:pos x="74" y="18"/>
                </a:cxn>
                <a:cxn ang="0">
                  <a:pos x="56" y="18"/>
                </a:cxn>
                <a:cxn ang="0">
                  <a:pos x="38" y="18"/>
                </a:cxn>
                <a:cxn ang="0">
                  <a:pos x="2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24" y="11"/>
                </a:cxn>
                <a:cxn ang="0">
                  <a:pos x="35" y="14"/>
                </a:cxn>
                <a:cxn ang="0">
                  <a:pos x="42" y="16"/>
                </a:cxn>
                <a:cxn ang="0">
                  <a:pos x="48" y="14"/>
                </a:cxn>
                <a:cxn ang="0">
                  <a:pos x="60" y="11"/>
                </a:cxn>
                <a:cxn ang="0">
                  <a:pos x="78" y="11"/>
                </a:cxn>
                <a:cxn ang="0">
                  <a:pos x="90" y="14"/>
                </a:cxn>
                <a:cxn ang="0">
                  <a:pos x="97" y="16"/>
                </a:cxn>
                <a:cxn ang="0">
                  <a:pos x="103" y="14"/>
                </a:cxn>
                <a:cxn ang="0">
                  <a:pos x="115" y="11"/>
                </a:cxn>
                <a:cxn ang="0">
                  <a:pos x="133" y="11"/>
                </a:cxn>
                <a:cxn ang="0">
                  <a:pos x="145" y="14"/>
                </a:cxn>
                <a:cxn ang="0">
                  <a:pos x="151" y="16"/>
                </a:cxn>
                <a:cxn ang="0">
                  <a:pos x="158" y="14"/>
                </a:cxn>
                <a:cxn ang="0">
                  <a:pos x="169" y="11"/>
                </a:cxn>
                <a:cxn ang="0">
                  <a:pos x="11" y="4"/>
                </a:cxn>
                <a:cxn ang="0">
                  <a:pos x="22" y="6"/>
                </a:cxn>
                <a:cxn ang="0">
                  <a:pos x="29" y="9"/>
                </a:cxn>
                <a:cxn ang="0">
                  <a:pos x="35" y="6"/>
                </a:cxn>
                <a:cxn ang="0">
                  <a:pos x="47" y="4"/>
                </a:cxn>
                <a:cxn ang="0">
                  <a:pos x="65" y="4"/>
                </a:cxn>
                <a:cxn ang="0">
                  <a:pos x="77" y="6"/>
                </a:cxn>
                <a:cxn ang="0">
                  <a:pos x="83" y="9"/>
                </a:cxn>
                <a:cxn ang="0">
                  <a:pos x="90" y="6"/>
                </a:cxn>
                <a:cxn ang="0">
                  <a:pos x="102" y="4"/>
                </a:cxn>
                <a:cxn ang="0">
                  <a:pos x="120" y="4"/>
                </a:cxn>
                <a:cxn ang="0">
                  <a:pos x="132" y="6"/>
                </a:cxn>
                <a:cxn ang="0">
                  <a:pos x="138" y="9"/>
                </a:cxn>
                <a:cxn ang="0">
                  <a:pos x="145" y="6"/>
                </a:cxn>
                <a:cxn ang="0">
                  <a:pos x="156" y="4"/>
                </a:cxn>
                <a:cxn ang="0">
                  <a:pos x="175" y="4"/>
                </a:cxn>
                <a:cxn ang="0">
                  <a:pos x="186" y="6"/>
                </a:cxn>
              </a:cxnLst>
              <a:rect l="0" t="0" r="r" b="b"/>
              <a:pathLst>
                <a:path w="189" h="20">
                  <a:moveTo>
                    <a:pt x="1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3" y="2"/>
                    <a:pt x="15" y="2"/>
                  </a:cubicBezTo>
                  <a:cubicBezTo>
                    <a:pt x="16" y="2"/>
                    <a:pt x="17" y="1"/>
                    <a:pt x="1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2" y="2"/>
                    <a:pt x="24" y="2"/>
                  </a:cubicBezTo>
                  <a:cubicBezTo>
                    <a:pt x="25" y="2"/>
                    <a:pt x="26" y="1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2"/>
                    <a:pt x="33" y="2"/>
                  </a:cubicBezTo>
                  <a:cubicBezTo>
                    <a:pt x="34" y="2"/>
                    <a:pt x="35" y="1"/>
                    <a:pt x="3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41" y="2"/>
                    <a:pt x="42" y="2"/>
                  </a:cubicBezTo>
                  <a:cubicBezTo>
                    <a:pt x="43" y="2"/>
                    <a:pt x="44" y="1"/>
                    <a:pt x="4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"/>
                    <a:pt x="50" y="2"/>
                    <a:pt x="51" y="2"/>
                  </a:cubicBezTo>
                  <a:cubicBezTo>
                    <a:pt x="52" y="2"/>
                    <a:pt x="54" y="1"/>
                    <a:pt x="5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1"/>
                    <a:pt x="59" y="2"/>
                    <a:pt x="60" y="2"/>
                  </a:cubicBezTo>
                  <a:cubicBezTo>
                    <a:pt x="62" y="2"/>
                    <a:pt x="63" y="1"/>
                    <a:pt x="6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8" y="2"/>
                    <a:pt x="69" y="2"/>
                  </a:cubicBezTo>
                  <a:cubicBezTo>
                    <a:pt x="71" y="2"/>
                    <a:pt x="72" y="1"/>
                    <a:pt x="7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"/>
                    <a:pt x="77" y="2"/>
                    <a:pt x="78" y="2"/>
                  </a:cubicBezTo>
                  <a:cubicBezTo>
                    <a:pt x="80" y="2"/>
                    <a:pt x="81" y="1"/>
                    <a:pt x="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1"/>
                    <a:pt x="86" y="2"/>
                    <a:pt x="87" y="2"/>
                  </a:cubicBezTo>
                  <a:cubicBezTo>
                    <a:pt x="89" y="2"/>
                    <a:pt x="90" y="1"/>
                    <a:pt x="9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"/>
                    <a:pt x="95" y="2"/>
                    <a:pt x="97" y="2"/>
                  </a:cubicBezTo>
                  <a:cubicBezTo>
                    <a:pt x="98" y="2"/>
                    <a:pt x="99" y="1"/>
                    <a:pt x="9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"/>
                    <a:pt x="104" y="2"/>
                    <a:pt x="106" y="2"/>
                  </a:cubicBezTo>
                  <a:cubicBezTo>
                    <a:pt x="107" y="2"/>
                    <a:pt x="108" y="1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2"/>
                    <a:pt x="115" y="2"/>
                  </a:cubicBezTo>
                  <a:cubicBezTo>
                    <a:pt x="116" y="2"/>
                    <a:pt x="117" y="1"/>
                    <a:pt x="11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2" y="2"/>
                    <a:pt x="124" y="2"/>
                  </a:cubicBezTo>
                  <a:cubicBezTo>
                    <a:pt x="125" y="2"/>
                    <a:pt x="126" y="1"/>
                    <a:pt x="12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1"/>
                    <a:pt x="132" y="2"/>
                    <a:pt x="133" y="2"/>
                  </a:cubicBezTo>
                  <a:cubicBezTo>
                    <a:pt x="134" y="2"/>
                    <a:pt x="136" y="1"/>
                    <a:pt x="13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41" y="2"/>
                    <a:pt x="142" y="2"/>
                  </a:cubicBezTo>
                  <a:cubicBezTo>
                    <a:pt x="143" y="2"/>
                    <a:pt x="145" y="1"/>
                    <a:pt x="14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50" y="2"/>
                    <a:pt x="151" y="2"/>
                  </a:cubicBezTo>
                  <a:cubicBezTo>
                    <a:pt x="153" y="2"/>
                    <a:pt x="154" y="1"/>
                    <a:pt x="154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"/>
                    <a:pt x="159" y="2"/>
                    <a:pt x="160" y="2"/>
                  </a:cubicBezTo>
                  <a:cubicBezTo>
                    <a:pt x="162" y="2"/>
                    <a:pt x="163" y="1"/>
                    <a:pt x="16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1"/>
                    <a:pt x="168" y="2"/>
                    <a:pt x="169" y="2"/>
                  </a:cubicBezTo>
                  <a:cubicBezTo>
                    <a:pt x="171" y="2"/>
                    <a:pt x="172" y="1"/>
                    <a:pt x="17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"/>
                    <a:pt x="177" y="2"/>
                    <a:pt x="178" y="2"/>
                  </a:cubicBezTo>
                  <a:cubicBezTo>
                    <a:pt x="180" y="2"/>
                    <a:pt x="181" y="1"/>
                    <a:pt x="181" y="0"/>
                  </a:cubicBezTo>
                  <a:cubicBezTo>
                    <a:pt x="186" y="1"/>
                    <a:pt x="189" y="5"/>
                    <a:pt x="189" y="10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89" y="11"/>
                    <a:pt x="188" y="11"/>
                    <a:pt x="188" y="11"/>
                  </a:cubicBezTo>
                  <a:cubicBezTo>
                    <a:pt x="186" y="11"/>
                    <a:pt x="185" y="12"/>
                    <a:pt x="185" y="14"/>
                  </a:cubicBezTo>
                  <a:cubicBezTo>
                    <a:pt x="185" y="15"/>
                    <a:pt x="186" y="16"/>
                    <a:pt x="187" y="16"/>
                  </a:cubicBezTo>
                  <a:cubicBezTo>
                    <a:pt x="187" y="17"/>
                    <a:pt x="186" y="18"/>
                    <a:pt x="185" y="18"/>
                  </a:cubicBezTo>
                  <a:cubicBezTo>
                    <a:pt x="185" y="18"/>
                    <a:pt x="184" y="18"/>
                    <a:pt x="184" y="18"/>
                  </a:cubicBezTo>
                  <a:cubicBezTo>
                    <a:pt x="182" y="18"/>
                    <a:pt x="181" y="19"/>
                    <a:pt x="181" y="20"/>
                  </a:cubicBezTo>
                  <a:cubicBezTo>
                    <a:pt x="180" y="20"/>
                    <a:pt x="180" y="20"/>
                    <a:pt x="179" y="20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77" y="19"/>
                    <a:pt x="176" y="18"/>
                    <a:pt x="175" y="18"/>
                  </a:cubicBezTo>
                  <a:cubicBezTo>
                    <a:pt x="173" y="18"/>
                    <a:pt x="172" y="19"/>
                    <a:pt x="172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9"/>
                    <a:pt x="167" y="18"/>
                    <a:pt x="165" y="18"/>
                  </a:cubicBezTo>
                  <a:cubicBezTo>
                    <a:pt x="164" y="18"/>
                    <a:pt x="163" y="19"/>
                    <a:pt x="163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19"/>
                    <a:pt x="158" y="18"/>
                    <a:pt x="156" y="18"/>
                  </a:cubicBezTo>
                  <a:cubicBezTo>
                    <a:pt x="155" y="18"/>
                    <a:pt x="154" y="19"/>
                    <a:pt x="154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19"/>
                    <a:pt x="149" y="18"/>
                    <a:pt x="147" y="18"/>
                  </a:cubicBezTo>
                  <a:cubicBezTo>
                    <a:pt x="146" y="18"/>
                    <a:pt x="145" y="19"/>
                    <a:pt x="145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19"/>
                    <a:pt x="140" y="18"/>
                    <a:pt x="138" y="18"/>
                  </a:cubicBezTo>
                  <a:cubicBezTo>
                    <a:pt x="137" y="18"/>
                    <a:pt x="136" y="19"/>
                    <a:pt x="136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19"/>
                    <a:pt x="130" y="18"/>
                    <a:pt x="129" y="18"/>
                  </a:cubicBezTo>
                  <a:cubicBezTo>
                    <a:pt x="128" y="18"/>
                    <a:pt x="126" y="19"/>
                    <a:pt x="126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1" y="18"/>
                    <a:pt x="120" y="18"/>
                  </a:cubicBezTo>
                  <a:cubicBezTo>
                    <a:pt x="118" y="18"/>
                    <a:pt x="117" y="19"/>
                    <a:pt x="11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19"/>
                    <a:pt x="112" y="18"/>
                    <a:pt x="111" y="18"/>
                  </a:cubicBezTo>
                  <a:cubicBezTo>
                    <a:pt x="109" y="18"/>
                    <a:pt x="108" y="19"/>
                    <a:pt x="108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9"/>
                    <a:pt x="103" y="18"/>
                    <a:pt x="102" y="18"/>
                  </a:cubicBezTo>
                  <a:cubicBezTo>
                    <a:pt x="100" y="18"/>
                    <a:pt x="99" y="19"/>
                    <a:pt x="99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19"/>
                    <a:pt x="94" y="18"/>
                    <a:pt x="93" y="18"/>
                  </a:cubicBezTo>
                  <a:cubicBezTo>
                    <a:pt x="91" y="18"/>
                    <a:pt x="90" y="19"/>
                    <a:pt x="90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19"/>
                    <a:pt x="85" y="18"/>
                    <a:pt x="83" y="18"/>
                  </a:cubicBezTo>
                  <a:cubicBezTo>
                    <a:pt x="82" y="18"/>
                    <a:pt x="81" y="19"/>
                    <a:pt x="81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9"/>
                    <a:pt x="76" y="18"/>
                    <a:pt x="74" y="18"/>
                  </a:cubicBezTo>
                  <a:cubicBezTo>
                    <a:pt x="73" y="18"/>
                    <a:pt x="72" y="19"/>
                    <a:pt x="72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7" y="18"/>
                    <a:pt x="65" y="18"/>
                  </a:cubicBezTo>
                  <a:cubicBezTo>
                    <a:pt x="64" y="18"/>
                    <a:pt x="63" y="19"/>
                    <a:pt x="63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9"/>
                    <a:pt x="58" y="18"/>
                    <a:pt x="56" y="18"/>
                  </a:cubicBezTo>
                  <a:cubicBezTo>
                    <a:pt x="55" y="18"/>
                    <a:pt x="54" y="19"/>
                    <a:pt x="54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48" y="18"/>
                    <a:pt x="47" y="18"/>
                  </a:cubicBezTo>
                  <a:cubicBezTo>
                    <a:pt x="46" y="18"/>
                    <a:pt x="44" y="19"/>
                    <a:pt x="44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39" y="18"/>
                    <a:pt x="38" y="18"/>
                  </a:cubicBezTo>
                  <a:cubicBezTo>
                    <a:pt x="37" y="18"/>
                    <a:pt x="35" y="19"/>
                    <a:pt x="35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0" y="18"/>
                    <a:pt x="29" y="18"/>
                  </a:cubicBezTo>
                  <a:cubicBezTo>
                    <a:pt x="27" y="18"/>
                    <a:pt x="26" y="19"/>
                    <a:pt x="26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2" y="18"/>
                    <a:pt x="11" y="18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9"/>
                    <a:pt x="4" y="8"/>
                    <a:pt x="4" y="6"/>
                  </a:cubicBezTo>
                  <a:cubicBezTo>
                    <a:pt x="4" y="5"/>
                    <a:pt x="3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lose/>
                  <a:moveTo>
                    <a:pt x="6" y="11"/>
                  </a:moveTo>
                  <a:cubicBezTo>
                    <a:pt x="7" y="11"/>
                    <a:pt x="8" y="12"/>
                    <a:pt x="8" y="14"/>
                  </a:cubicBezTo>
                  <a:cubicBezTo>
                    <a:pt x="8" y="15"/>
                    <a:pt x="7" y="16"/>
                    <a:pt x="6" y="16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3" y="12"/>
                    <a:pt x="4" y="11"/>
                    <a:pt x="6" y="11"/>
                  </a:cubicBezTo>
                  <a:close/>
                  <a:moveTo>
                    <a:pt x="15" y="11"/>
                  </a:moveTo>
                  <a:cubicBezTo>
                    <a:pt x="16" y="11"/>
                    <a:pt x="17" y="12"/>
                    <a:pt x="17" y="14"/>
                  </a:cubicBezTo>
                  <a:cubicBezTo>
                    <a:pt x="17" y="15"/>
                    <a:pt x="16" y="16"/>
                    <a:pt x="15" y="16"/>
                  </a:cubicBezTo>
                  <a:cubicBezTo>
                    <a:pt x="13" y="16"/>
                    <a:pt x="12" y="15"/>
                    <a:pt x="12" y="14"/>
                  </a:cubicBezTo>
                  <a:cubicBezTo>
                    <a:pt x="12" y="12"/>
                    <a:pt x="13" y="11"/>
                    <a:pt x="15" y="11"/>
                  </a:cubicBezTo>
                  <a:close/>
                  <a:moveTo>
                    <a:pt x="24" y="11"/>
                  </a:moveTo>
                  <a:cubicBezTo>
                    <a:pt x="25" y="11"/>
                    <a:pt x="26" y="12"/>
                    <a:pt x="26" y="14"/>
                  </a:cubicBezTo>
                  <a:cubicBezTo>
                    <a:pt x="26" y="15"/>
                    <a:pt x="25" y="16"/>
                    <a:pt x="24" y="16"/>
                  </a:cubicBezTo>
                  <a:cubicBezTo>
                    <a:pt x="22" y="16"/>
                    <a:pt x="21" y="15"/>
                    <a:pt x="21" y="14"/>
                  </a:cubicBezTo>
                  <a:cubicBezTo>
                    <a:pt x="21" y="12"/>
                    <a:pt x="22" y="11"/>
                    <a:pt x="24" y="11"/>
                  </a:cubicBezTo>
                  <a:close/>
                  <a:moveTo>
                    <a:pt x="33" y="11"/>
                  </a:moveTo>
                  <a:cubicBezTo>
                    <a:pt x="34" y="11"/>
                    <a:pt x="35" y="12"/>
                    <a:pt x="35" y="14"/>
                  </a:cubicBezTo>
                  <a:cubicBezTo>
                    <a:pt x="35" y="15"/>
                    <a:pt x="34" y="16"/>
                    <a:pt x="33" y="16"/>
                  </a:cubicBezTo>
                  <a:cubicBezTo>
                    <a:pt x="31" y="16"/>
                    <a:pt x="30" y="15"/>
                    <a:pt x="30" y="14"/>
                  </a:cubicBezTo>
                  <a:cubicBezTo>
                    <a:pt x="30" y="12"/>
                    <a:pt x="31" y="11"/>
                    <a:pt x="33" y="11"/>
                  </a:cubicBezTo>
                  <a:close/>
                  <a:moveTo>
                    <a:pt x="42" y="11"/>
                  </a:moveTo>
                  <a:cubicBezTo>
                    <a:pt x="43" y="11"/>
                    <a:pt x="44" y="12"/>
                    <a:pt x="44" y="14"/>
                  </a:cubicBezTo>
                  <a:cubicBezTo>
                    <a:pt x="44" y="15"/>
                    <a:pt x="43" y="16"/>
                    <a:pt x="42" y="16"/>
                  </a:cubicBezTo>
                  <a:cubicBezTo>
                    <a:pt x="41" y="16"/>
                    <a:pt x="39" y="15"/>
                    <a:pt x="39" y="14"/>
                  </a:cubicBezTo>
                  <a:cubicBezTo>
                    <a:pt x="39" y="12"/>
                    <a:pt x="41" y="11"/>
                    <a:pt x="42" y="11"/>
                  </a:cubicBezTo>
                  <a:close/>
                  <a:moveTo>
                    <a:pt x="51" y="11"/>
                  </a:moveTo>
                  <a:cubicBezTo>
                    <a:pt x="52" y="11"/>
                    <a:pt x="54" y="12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6"/>
                    <a:pt x="48" y="15"/>
                    <a:pt x="48" y="14"/>
                  </a:cubicBezTo>
                  <a:cubicBezTo>
                    <a:pt x="48" y="12"/>
                    <a:pt x="50" y="11"/>
                    <a:pt x="51" y="11"/>
                  </a:cubicBezTo>
                  <a:close/>
                  <a:moveTo>
                    <a:pt x="60" y="11"/>
                  </a:moveTo>
                  <a:cubicBezTo>
                    <a:pt x="62" y="11"/>
                    <a:pt x="63" y="12"/>
                    <a:pt x="63" y="14"/>
                  </a:cubicBezTo>
                  <a:cubicBezTo>
                    <a:pt x="63" y="15"/>
                    <a:pt x="62" y="16"/>
                    <a:pt x="60" y="16"/>
                  </a:cubicBezTo>
                  <a:cubicBezTo>
                    <a:pt x="59" y="16"/>
                    <a:pt x="58" y="15"/>
                    <a:pt x="58" y="14"/>
                  </a:cubicBezTo>
                  <a:cubicBezTo>
                    <a:pt x="58" y="12"/>
                    <a:pt x="59" y="11"/>
                    <a:pt x="60" y="11"/>
                  </a:cubicBezTo>
                  <a:close/>
                  <a:moveTo>
                    <a:pt x="69" y="11"/>
                  </a:moveTo>
                  <a:cubicBezTo>
                    <a:pt x="71" y="11"/>
                    <a:pt x="72" y="12"/>
                    <a:pt x="72" y="14"/>
                  </a:cubicBezTo>
                  <a:cubicBezTo>
                    <a:pt x="72" y="15"/>
                    <a:pt x="71" y="16"/>
                    <a:pt x="69" y="16"/>
                  </a:cubicBezTo>
                  <a:cubicBezTo>
                    <a:pt x="68" y="16"/>
                    <a:pt x="67" y="15"/>
                    <a:pt x="67" y="14"/>
                  </a:cubicBezTo>
                  <a:cubicBezTo>
                    <a:pt x="67" y="12"/>
                    <a:pt x="68" y="11"/>
                    <a:pt x="69" y="11"/>
                  </a:cubicBezTo>
                  <a:close/>
                  <a:moveTo>
                    <a:pt x="78" y="11"/>
                  </a:moveTo>
                  <a:cubicBezTo>
                    <a:pt x="80" y="11"/>
                    <a:pt x="81" y="12"/>
                    <a:pt x="81" y="14"/>
                  </a:cubicBezTo>
                  <a:cubicBezTo>
                    <a:pt x="81" y="15"/>
                    <a:pt x="80" y="16"/>
                    <a:pt x="78" y="16"/>
                  </a:cubicBezTo>
                  <a:cubicBezTo>
                    <a:pt x="77" y="16"/>
                    <a:pt x="76" y="15"/>
                    <a:pt x="76" y="14"/>
                  </a:cubicBezTo>
                  <a:cubicBezTo>
                    <a:pt x="76" y="12"/>
                    <a:pt x="77" y="11"/>
                    <a:pt x="78" y="11"/>
                  </a:cubicBezTo>
                  <a:close/>
                  <a:moveTo>
                    <a:pt x="87" y="11"/>
                  </a:moveTo>
                  <a:cubicBezTo>
                    <a:pt x="89" y="11"/>
                    <a:pt x="90" y="12"/>
                    <a:pt x="90" y="14"/>
                  </a:cubicBezTo>
                  <a:cubicBezTo>
                    <a:pt x="90" y="15"/>
                    <a:pt x="89" y="16"/>
                    <a:pt x="87" y="16"/>
                  </a:cubicBezTo>
                  <a:cubicBezTo>
                    <a:pt x="86" y="16"/>
                    <a:pt x="85" y="15"/>
                    <a:pt x="85" y="14"/>
                  </a:cubicBezTo>
                  <a:cubicBezTo>
                    <a:pt x="85" y="12"/>
                    <a:pt x="86" y="11"/>
                    <a:pt x="87" y="11"/>
                  </a:cubicBezTo>
                  <a:close/>
                  <a:moveTo>
                    <a:pt x="97" y="11"/>
                  </a:moveTo>
                  <a:cubicBezTo>
                    <a:pt x="98" y="11"/>
                    <a:pt x="99" y="12"/>
                    <a:pt x="99" y="14"/>
                  </a:cubicBezTo>
                  <a:cubicBezTo>
                    <a:pt x="99" y="15"/>
                    <a:pt x="98" y="16"/>
                    <a:pt x="97" y="16"/>
                  </a:cubicBezTo>
                  <a:cubicBezTo>
                    <a:pt x="95" y="16"/>
                    <a:pt x="94" y="15"/>
                    <a:pt x="94" y="14"/>
                  </a:cubicBezTo>
                  <a:cubicBezTo>
                    <a:pt x="94" y="12"/>
                    <a:pt x="95" y="11"/>
                    <a:pt x="97" y="11"/>
                  </a:cubicBezTo>
                  <a:close/>
                  <a:moveTo>
                    <a:pt x="106" y="11"/>
                  </a:moveTo>
                  <a:cubicBezTo>
                    <a:pt x="107" y="11"/>
                    <a:pt x="108" y="12"/>
                    <a:pt x="108" y="14"/>
                  </a:cubicBezTo>
                  <a:cubicBezTo>
                    <a:pt x="108" y="15"/>
                    <a:pt x="107" y="16"/>
                    <a:pt x="106" y="16"/>
                  </a:cubicBezTo>
                  <a:cubicBezTo>
                    <a:pt x="104" y="16"/>
                    <a:pt x="103" y="15"/>
                    <a:pt x="103" y="14"/>
                  </a:cubicBezTo>
                  <a:cubicBezTo>
                    <a:pt x="103" y="12"/>
                    <a:pt x="104" y="11"/>
                    <a:pt x="106" y="11"/>
                  </a:cubicBezTo>
                  <a:close/>
                  <a:moveTo>
                    <a:pt x="115" y="11"/>
                  </a:moveTo>
                  <a:cubicBezTo>
                    <a:pt x="116" y="11"/>
                    <a:pt x="117" y="12"/>
                    <a:pt x="117" y="14"/>
                  </a:cubicBezTo>
                  <a:cubicBezTo>
                    <a:pt x="117" y="15"/>
                    <a:pt x="116" y="16"/>
                    <a:pt x="115" y="16"/>
                  </a:cubicBezTo>
                  <a:cubicBezTo>
                    <a:pt x="113" y="16"/>
                    <a:pt x="112" y="15"/>
                    <a:pt x="112" y="14"/>
                  </a:cubicBezTo>
                  <a:cubicBezTo>
                    <a:pt x="112" y="12"/>
                    <a:pt x="113" y="11"/>
                    <a:pt x="115" y="11"/>
                  </a:cubicBezTo>
                  <a:close/>
                  <a:moveTo>
                    <a:pt x="124" y="11"/>
                  </a:moveTo>
                  <a:cubicBezTo>
                    <a:pt x="125" y="11"/>
                    <a:pt x="126" y="12"/>
                    <a:pt x="126" y="14"/>
                  </a:cubicBezTo>
                  <a:cubicBezTo>
                    <a:pt x="126" y="15"/>
                    <a:pt x="125" y="16"/>
                    <a:pt x="124" y="16"/>
                  </a:cubicBezTo>
                  <a:cubicBezTo>
                    <a:pt x="122" y="16"/>
                    <a:pt x="121" y="15"/>
                    <a:pt x="121" y="14"/>
                  </a:cubicBezTo>
                  <a:cubicBezTo>
                    <a:pt x="121" y="12"/>
                    <a:pt x="122" y="11"/>
                    <a:pt x="124" y="11"/>
                  </a:cubicBezTo>
                  <a:close/>
                  <a:moveTo>
                    <a:pt x="133" y="11"/>
                  </a:moveTo>
                  <a:cubicBezTo>
                    <a:pt x="134" y="11"/>
                    <a:pt x="136" y="12"/>
                    <a:pt x="136" y="14"/>
                  </a:cubicBezTo>
                  <a:cubicBezTo>
                    <a:pt x="136" y="15"/>
                    <a:pt x="134" y="16"/>
                    <a:pt x="133" y="16"/>
                  </a:cubicBezTo>
                  <a:cubicBezTo>
                    <a:pt x="132" y="16"/>
                    <a:pt x="130" y="15"/>
                    <a:pt x="130" y="14"/>
                  </a:cubicBezTo>
                  <a:cubicBezTo>
                    <a:pt x="130" y="12"/>
                    <a:pt x="132" y="11"/>
                    <a:pt x="133" y="11"/>
                  </a:cubicBezTo>
                  <a:close/>
                  <a:moveTo>
                    <a:pt x="142" y="11"/>
                  </a:moveTo>
                  <a:cubicBezTo>
                    <a:pt x="143" y="11"/>
                    <a:pt x="145" y="12"/>
                    <a:pt x="145" y="14"/>
                  </a:cubicBezTo>
                  <a:cubicBezTo>
                    <a:pt x="145" y="15"/>
                    <a:pt x="143" y="16"/>
                    <a:pt x="142" y="16"/>
                  </a:cubicBezTo>
                  <a:cubicBezTo>
                    <a:pt x="141" y="16"/>
                    <a:pt x="139" y="15"/>
                    <a:pt x="139" y="14"/>
                  </a:cubicBezTo>
                  <a:cubicBezTo>
                    <a:pt x="139" y="12"/>
                    <a:pt x="141" y="11"/>
                    <a:pt x="142" y="11"/>
                  </a:cubicBezTo>
                  <a:close/>
                  <a:moveTo>
                    <a:pt x="151" y="11"/>
                  </a:moveTo>
                  <a:cubicBezTo>
                    <a:pt x="153" y="11"/>
                    <a:pt x="154" y="12"/>
                    <a:pt x="154" y="14"/>
                  </a:cubicBezTo>
                  <a:cubicBezTo>
                    <a:pt x="154" y="15"/>
                    <a:pt x="153" y="16"/>
                    <a:pt x="151" y="16"/>
                  </a:cubicBezTo>
                  <a:cubicBezTo>
                    <a:pt x="150" y="16"/>
                    <a:pt x="149" y="15"/>
                    <a:pt x="149" y="14"/>
                  </a:cubicBezTo>
                  <a:cubicBezTo>
                    <a:pt x="149" y="12"/>
                    <a:pt x="150" y="11"/>
                    <a:pt x="151" y="11"/>
                  </a:cubicBezTo>
                  <a:close/>
                  <a:moveTo>
                    <a:pt x="160" y="11"/>
                  </a:moveTo>
                  <a:cubicBezTo>
                    <a:pt x="162" y="11"/>
                    <a:pt x="163" y="12"/>
                    <a:pt x="163" y="14"/>
                  </a:cubicBezTo>
                  <a:cubicBezTo>
                    <a:pt x="163" y="15"/>
                    <a:pt x="162" y="16"/>
                    <a:pt x="160" y="16"/>
                  </a:cubicBezTo>
                  <a:cubicBezTo>
                    <a:pt x="159" y="16"/>
                    <a:pt x="158" y="15"/>
                    <a:pt x="158" y="14"/>
                  </a:cubicBezTo>
                  <a:cubicBezTo>
                    <a:pt x="158" y="12"/>
                    <a:pt x="159" y="11"/>
                    <a:pt x="160" y="11"/>
                  </a:cubicBezTo>
                  <a:close/>
                  <a:moveTo>
                    <a:pt x="169" y="11"/>
                  </a:moveTo>
                  <a:cubicBezTo>
                    <a:pt x="171" y="11"/>
                    <a:pt x="172" y="12"/>
                    <a:pt x="172" y="14"/>
                  </a:cubicBezTo>
                  <a:cubicBezTo>
                    <a:pt x="172" y="15"/>
                    <a:pt x="171" y="16"/>
                    <a:pt x="169" y="16"/>
                  </a:cubicBezTo>
                  <a:cubicBezTo>
                    <a:pt x="168" y="16"/>
                    <a:pt x="167" y="15"/>
                    <a:pt x="167" y="14"/>
                  </a:cubicBezTo>
                  <a:cubicBezTo>
                    <a:pt x="167" y="12"/>
                    <a:pt x="168" y="11"/>
                    <a:pt x="169" y="11"/>
                  </a:cubicBezTo>
                  <a:close/>
                  <a:moveTo>
                    <a:pt x="178" y="11"/>
                  </a:moveTo>
                  <a:cubicBezTo>
                    <a:pt x="180" y="11"/>
                    <a:pt x="181" y="12"/>
                    <a:pt x="181" y="14"/>
                  </a:cubicBezTo>
                  <a:cubicBezTo>
                    <a:pt x="181" y="15"/>
                    <a:pt x="180" y="16"/>
                    <a:pt x="178" y="16"/>
                  </a:cubicBezTo>
                  <a:cubicBezTo>
                    <a:pt x="177" y="16"/>
                    <a:pt x="176" y="15"/>
                    <a:pt x="176" y="14"/>
                  </a:cubicBezTo>
                  <a:cubicBezTo>
                    <a:pt x="176" y="12"/>
                    <a:pt x="177" y="11"/>
                    <a:pt x="178" y="11"/>
                  </a:cubicBezTo>
                  <a:close/>
                  <a:moveTo>
                    <a:pt x="11" y="4"/>
                  </a:moveTo>
                  <a:cubicBezTo>
                    <a:pt x="12" y="4"/>
                    <a:pt x="13" y="5"/>
                    <a:pt x="13" y="6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9" y="9"/>
                    <a:pt x="8" y="8"/>
                    <a:pt x="8" y="6"/>
                  </a:cubicBezTo>
                  <a:cubicBezTo>
                    <a:pt x="8" y="5"/>
                    <a:pt x="9" y="4"/>
                    <a:pt x="11" y="4"/>
                  </a:cubicBezTo>
                  <a:close/>
                  <a:moveTo>
                    <a:pt x="20" y="4"/>
                  </a:moveTo>
                  <a:cubicBezTo>
                    <a:pt x="21" y="4"/>
                    <a:pt x="22" y="5"/>
                    <a:pt x="22" y="6"/>
                  </a:cubicBezTo>
                  <a:cubicBezTo>
                    <a:pt x="22" y="8"/>
                    <a:pt x="21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8" y="4"/>
                    <a:pt x="20" y="4"/>
                  </a:cubicBezTo>
                  <a:close/>
                  <a:moveTo>
                    <a:pt x="29" y="4"/>
                  </a:moveTo>
                  <a:cubicBezTo>
                    <a:pt x="30" y="4"/>
                    <a:pt x="31" y="5"/>
                    <a:pt x="31" y="6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7" y="9"/>
                    <a:pt x="26" y="8"/>
                    <a:pt x="26" y="6"/>
                  </a:cubicBezTo>
                  <a:cubicBezTo>
                    <a:pt x="26" y="5"/>
                    <a:pt x="27" y="4"/>
                    <a:pt x="29" y="4"/>
                  </a:cubicBezTo>
                  <a:close/>
                  <a:moveTo>
                    <a:pt x="38" y="4"/>
                  </a:moveTo>
                  <a:cubicBezTo>
                    <a:pt x="39" y="4"/>
                    <a:pt x="41" y="5"/>
                    <a:pt x="41" y="6"/>
                  </a:cubicBezTo>
                  <a:cubicBezTo>
                    <a:pt x="41" y="8"/>
                    <a:pt x="39" y="9"/>
                    <a:pt x="38" y="9"/>
                  </a:cubicBezTo>
                  <a:cubicBezTo>
                    <a:pt x="37" y="9"/>
                    <a:pt x="35" y="8"/>
                    <a:pt x="35" y="6"/>
                  </a:cubicBezTo>
                  <a:cubicBezTo>
                    <a:pt x="35" y="5"/>
                    <a:pt x="37" y="4"/>
                    <a:pt x="38" y="4"/>
                  </a:cubicBezTo>
                  <a:close/>
                  <a:moveTo>
                    <a:pt x="47" y="4"/>
                  </a:moveTo>
                  <a:cubicBezTo>
                    <a:pt x="48" y="4"/>
                    <a:pt x="50" y="5"/>
                    <a:pt x="50" y="6"/>
                  </a:cubicBezTo>
                  <a:cubicBezTo>
                    <a:pt x="50" y="8"/>
                    <a:pt x="48" y="9"/>
                    <a:pt x="47" y="9"/>
                  </a:cubicBezTo>
                  <a:cubicBezTo>
                    <a:pt x="46" y="9"/>
                    <a:pt x="44" y="8"/>
                    <a:pt x="44" y="6"/>
                  </a:cubicBezTo>
                  <a:cubicBezTo>
                    <a:pt x="44" y="5"/>
                    <a:pt x="46" y="4"/>
                    <a:pt x="47" y="4"/>
                  </a:cubicBezTo>
                  <a:close/>
                  <a:moveTo>
                    <a:pt x="56" y="4"/>
                  </a:moveTo>
                  <a:cubicBezTo>
                    <a:pt x="58" y="4"/>
                    <a:pt x="59" y="5"/>
                    <a:pt x="59" y="6"/>
                  </a:cubicBezTo>
                  <a:cubicBezTo>
                    <a:pt x="59" y="8"/>
                    <a:pt x="58" y="9"/>
                    <a:pt x="56" y="9"/>
                  </a:cubicBezTo>
                  <a:cubicBezTo>
                    <a:pt x="55" y="9"/>
                    <a:pt x="54" y="8"/>
                    <a:pt x="54" y="6"/>
                  </a:cubicBezTo>
                  <a:cubicBezTo>
                    <a:pt x="54" y="5"/>
                    <a:pt x="55" y="4"/>
                    <a:pt x="56" y="4"/>
                  </a:cubicBezTo>
                  <a:close/>
                  <a:moveTo>
                    <a:pt x="65" y="4"/>
                  </a:moveTo>
                  <a:cubicBezTo>
                    <a:pt x="67" y="4"/>
                    <a:pt x="68" y="5"/>
                    <a:pt x="68" y="6"/>
                  </a:cubicBezTo>
                  <a:cubicBezTo>
                    <a:pt x="68" y="8"/>
                    <a:pt x="67" y="9"/>
                    <a:pt x="65" y="9"/>
                  </a:cubicBezTo>
                  <a:cubicBezTo>
                    <a:pt x="64" y="9"/>
                    <a:pt x="63" y="8"/>
                    <a:pt x="63" y="6"/>
                  </a:cubicBezTo>
                  <a:cubicBezTo>
                    <a:pt x="63" y="5"/>
                    <a:pt x="64" y="4"/>
                    <a:pt x="65" y="4"/>
                  </a:cubicBezTo>
                  <a:close/>
                  <a:moveTo>
                    <a:pt x="74" y="4"/>
                  </a:moveTo>
                  <a:cubicBezTo>
                    <a:pt x="76" y="4"/>
                    <a:pt x="77" y="5"/>
                    <a:pt x="77" y="6"/>
                  </a:cubicBezTo>
                  <a:cubicBezTo>
                    <a:pt x="77" y="8"/>
                    <a:pt x="76" y="9"/>
                    <a:pt x="74" y="9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2" y="5"/>
                    <a:pt x="73" y="4"/>
                    <a:pt x="74" y="4"/>
                  </a:cubicBezTo>
                  <a:close/>
                  <a:moveTo>
                    <a:pt x="83" y="4"/>
                  </a:moveTo>
                  <a:cubicBezTo>
                    <a:pt x="85" y="4"/>
                    <a:pt x="86" y="5"/>
                    <a:pt x="86" y="6"/>
                  </a:cubicBezTo>
                  <a:cubicBezTo>
                    <a:pt x="86" y="8"/>
                    <a:pt x="85" y="9"/>
                    <a:pt x="83" y="9"/>
                  </a:cubicBezTo>
                  <a:cubicBezTo>
                    <a:pt x="82" y="9"/>
                    <a:pt x="81" y="8"/>
                    <a:pt x="81" y="6"/>
                  </a:cubicBezTo>
                  <a:cubicBezTo>
                    <a:pt x="81" y="5"/>
                    <a:pt x="82" y="4"/>
                    <a:pt x="83" y="4"/>
                  </a:cubicBezTo>
                  <a:close/>
                  <a:moveTo>
                    <a:pt x="93" y="4"/>
                  </a:moveTo>
                  <a:cubicBezTo>
                    <a:pt x="94" y="4"/>
                    <a:pt x="95" y="5"/>
                    <a:pt x="95" y="6"/>
                  </a:cubicBezTo>
                  <a:cubicBezTo>
                    <a:pt x="95" y="8"/>
                    <a:pt x="94" y="9"/>
                    <a:pt x="93" y="9"/>
                  </a:cubicBezTo>
                  <a:cubicBezTo>
                    <a:pt x="91" y="9"/>
                    <a:pt x="90" y="8"/>
                    <a:pt x="90" y="6"/>
                  </a:cubicBezTo>
                  <a:cubicBezTo>
                    <a:pt x="90" y="5"/>
                    <a:pt x="91" y="4"/>
                    <a:pt x="93" y="4"/>
                  </a:cubicBezTo>
                  <a:close/>
                  <a:moveTo>
                    <a:pt x="102" y="4"/>
                  </a:moveTo>
                  <a:cubicBezTo>
                    <a:pt x="103" y="4"/>
                    <a:pt x="104" y="5"/>
                    <a:pt x="104" y="6"/>
                  </a:cubicBezTo>
                  <a:cubicBezTo>
                    <a:pt x="104" y="8"/>
                    <a:pt x="103" y="9"/>
                    <a:pt x="102" y="9"/>
                  </a:cubicBezTo>
                  <a:cubicBezTo>
                    <a:pt x="100" y="9"/>
                    <a:pt x="99" y="8"/>
                    <a:pt x="99" y="6"/>
                  </a:cubicBezTo>
                  <a:cubicBezTo>
                    <a:pt x="99" y="5"/>
                    <a:pt x="100" y="4"/>
                    <a:pt x="102" y="4"/>
                  </a:cubicBezTo>
                  <a:close/>
                  <a:moveTo>
                    <a:pt x="111" y="4"/>
                  </a:moveTo>
                  <a:cubicBezTo>
                    <a:pt x="112" y="4"/>
                    <a:pt x="113" y="5"/>
                    <a:pt x="113" y="6"/>
                  </a:cubicBezTo>
                  <a:cubicBezTo>
                    <a:pt x="113" y="8"/>
                    <a:pt x="112" y="9"/>
                    <a:pt x="111" y="9"/>
                  </a:cubicBezTo>
                  <a:cubicBezTo>
                    <a:pt x="109" y="9"/>
                    <a:pt x="108" y="8"/>
                    <a:pt x="108" y="6"/>
                  </a:cubicBezTo>
                  <a:cubicBezTo>
                    <a:pt x="108" y="5"/>
                    <a:pt x="109" y="4"/>
                    <a:pt x="111" y="4"/>
                  </a:cubicBezTo>
                  <a:close/>
                  <a:moveTo>
                    <a:pt x="120" y="4"/>
                  </a:moveTo>
                  <a:cubicBezTo>
                    <a:pt x="121" y="4"/>
                    <a:pt x="122" y="5"/>
                    <a:pt x="122" y="6"/>
                  </a:cubicBezTo>
                  <a:cubicBezTo>
                    <a:pt x="122" y="8"/>
                    <a:pt x="121" y="9"/>
                    <a:pt x="120" y="9"/>
                  </a:cubicBezTo>
                  <a:cubicBezTo>
                    <a:pt x="118" y="9"/>
                    <a:pt x="117" y="8"/>
                    <a:pt x="117" y="6"/>
                  </a:cubicBezTo>
                  <a:cubicBezTo>
                    <a:pt x="117" y="5"/>
                    <a:pt x="118" y="4"/>
                    <a:pt x="120" y="4"/>
                  </a:cubicBezTo>
                  <a:close/>
                  <a:moveTo>
                    <a:pt x="129" y="4"/>
                  </a:moveTo>
                  <a:cubicBezTo>
                    <a:pt x="130" y="4"/>
                    <a:pt x="132" y="5"/>
                    <a:pt x="132" y="6"/>
                  </a:cubicBezTo>
                  <a:cubicBezTo>
                    <a:pt x="132" y="8"/>
                    <a:pt x="130" y="9"/>
                    <a:pt x="129" y="9"/>
                  </a:cubicBezTo>
                  <a:cubicBezTo>
                    <a:pt x="128" y="9"/>
                    <a:pt x="126" y="8"/>
                    <a:pt x="126" y="6"/>
                  </a:cubicBezTo>
                  <a:cubicBezTo>
                    <a:pt x="126" y="5"/>
                    <a:pt x="128" y="4"/>
                    <a:pt x="129" y="4"/>
                  </a:cubicBezTo>
                  <a:close/>
                  <a:moveTo>
                    <a:pt x="138" y="4"/>
                  </a:moveTo>
                  <a:cubicBezTo>
                    <a:pt x="140" y="4"/>
                    <a:pt x="141" y="5"/>
                    <a:pt x="141" y="6"/>
                  </a:cubicBezTo>
                  <a:cubicBezTo>
                    <a:pt x="141" y="8"/>
                    <a:pt x="140" y="9"/>
                    <a:pt x="138" y="9"/>
                  </a:cubicBezTo>
                  <a:cubicBezTo>
                    <a:pt x="137" y="9"/>
                    <a:pt x="136" y="8"/>
                    <a:pt x="136" y="6"/>
                  </a:cubicBezTo>
                  <a:cubicBezTo>
                    <a:pt x="136" y="5"/>
                    <a:pt x="137" y="4"/>
                    <a:pt x="138" y="4"/>
                  </a:cubicBezTo>
                  <a:close/>
                  <a:moveTo>
                    <a:pt x="147" y="4"/>
                  </a:moveTo>
                  <a:cubicBezTo>
                    <a:pt x="149" y="4"/>
                    <a:pt x="150" y="5"/>
                    <a:pt x="150" y="6"/>
                  </a:cubicBezTo>
                  <a:cubicBezTo>
                    <a:pt x="150" y="8"/>
                    <a:pt x="149" y="9"/>
                    <a:pt x="147" y="9"/>
                  </a:cubicBezTo>
                  <a:cubicBezTo>
                    <a:pt x="146" y="9"/>
                    <a:pt x="145" y="8"/>
                    <a:pt x="145" y="6"/>
                  </a:cubicBezTo>
                  <a:cubicBezTo>
                    <a:pt x="145" y="5"/>
                    <a:pt x="146" y="4"/>
                    <a:pt x="147" y="4"/>
                  </a:cubicBezTo>
                  <a:close/>
                  <a:moveTo>
                    <a:pt x="156" y="4"/>
                  </a:moveTo>
                  <a:cubicBezTo>
                    <a:pt x="158" y="4"/>
                    <a:pt x="159" y="5"/>
                    <a:pt x="159" y="6"/>
                  </a:cubicBezTo>
                  <a:cubicBezTo>
                    <a:pt x="159" y="8"/>
                    <a:pt x="158" y="9"/>
                    <a:pt x="156" y="9"/>
                  </a:cubicBezTo>
                  <a:cubicBezTo>
                    <a:pt x="155" y="9"/>
                    <a:pt x="154" y="8"/>
                    <a:pt x="154" y="6"/>
                  </a:cubicBezTo>
                  <a:cubicBezTo>
                    <a:pt x="154" y="5"/>
                    <a:pt x="155" y="4"/>
                    <a:pt x="156" y="4"/>
                  </a:cubicBezTo>
                  <a:close/>
                  <a:moveTo>
                    <a:pt x="165" y="4"/>
                  </a:moveTo>
                  <a:cubicBezTo>
                    <a:pt x="167" y="4"/>
                    <a:pt x="168" y="5"/>
                    <a:pt x="168" y="6"/>
                  </a:cubicBezTo>
                  <a:cubicBezTo>
                    <a:pt x="168" y="8"/>
                    <a:pt x="167" y="9"/>
                    <a:pt x="165" y="9"/>
                  </a:cubicBezTo>
                  <a:cubicBezTo>
                    <a:pt x="164" y="9"/>
                    <a:pt x="163" y="8"/>
                    <a:pt x="163" y="6"/>
                  </a:cubicBezTo>
                  <a:cubicBezTo>
                    <a:pt x="163" y="5"/>
                    <a:pt x="164" y="4"/>
                    <a:pt x="165" y="4"/>
                  </a:cubicBezTo>
                  <a:close/>
                  <a:moveTo>
                    <a:pt x="175" y="4"/>
                  </a:moveTo>
                  <a:cubicBezTo>
                    <a:pt x="176" y="4"/>
                    <a:pt x="177" y="5"/>
                    <a:pt x="177" y="6"/>
                  </a:cubicBezTo>
                  <a:cubicBezTo>
                    <a:pt x="177" y="8"/>
                    <a:pt x="176" y="9"/>
                    <a:pt x="175" y="9"/>
                  </a:cubicBezTo>
                  <a:cubicBezTo>
                    <a:pt x="173" y="9"/>
                    <a:pt x="172" y="8"/>
                    <a:pt x="172" y="6"/>
                  </a:cubicBezTo>
                  <a:cubicBezTo>
                    <a:pt x="172" y="5"/>
                    <a:pt x="173" y="4"/>
                    <a:pt x="175" y="4"/>
                  </a:cubicBezTo>
                  <a:close/>
                  <a:moveTo>
                    <a:pt x="184" y="4"/>
                  </a:moveTo>
                  <a:cubicBezTo>
                    <a:pt x="185" y="4"/>
                    <a:pt x="186" y="5"/>
                    <a:pt x="186" y="6"/>
                  </a:cubicBezTo>
                  <a:cubicBezTo>
                    <a:pt x="186" y="8"/>
                    <a:pt x="185" y="9"/>
                    <a:pt x="184" y="9"/>
                  </a:cubicBezTo>
                  <a:cubicBezTo>
                    <a:pt x="182" y="9"/>
                    <a:pt x="181" y="8"/>
                    <a:pt x="181" y="6"/>
                  </a:cubicBezTo>
                  <a:cubicBezTo>
                    <a:pt x="181" y="5"/>
                    <a:pt x="182" y="4"/>
                    <a:pt x="184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548"/>
            <p:cNvSpPr>
              <a:spLocks noEditPoints="1"/>
            </p:cNvSpPr>
            <p:nvPr/>
          </p:nvSpPr>
          <p:spPr bwMode="auto">
            <a:xfrm>
              <a:off x="5292726" y="1131888"/>
              <a:ext cx="125413" cy="1238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1" y="7"/>
                </a:cxn>
                <a:cxn ang="0">
                  <a:pos x="48" y="24"/>
                </a:cxn>
                <a:cxn ang="0">
                  <a:pos x="41" y="41"/>
                </a:cxn>
                <a:cxn ang="0">
                  <a:pos x="24" y="47"/>
                </a:cxn>
                <a:cxn ang="0">
                  <a:pos x="7" y="41"/>
                </a:cxn>
                <a:cxn ang="0">
                  <a:pos x="0" y="24"/>
                </a:cxn>
                <a:cxn ang="0">
                  <a:pos x="7" y="7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24" y="1"/>
                </a:cxn>
                <a:cxn ang="0">
                  <a:pos x="8" y="8"/>
                </a:cxn>
                <a:cxn ang="0">
                  <a:pos x="2" y="24"/>
                </a:cxn>
                <a:cxn ang="0">
                  <a:pos x="8" y="40"/>
                </a:cxn>
                <a:cxn ang="0">
                  <a:pos x="24" y="46"/>
                </a:cxn>
                <a:cxn ang="0">
                  <a:pos x="40" y="40"/>
                </a:cxn>
                <a:cxn ang="0">
                  <a:pos x="46" y="24"/>
                </a:cxn>
                <a:cxn ang="0">
                  <a:pos x="40" y="8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30" y="0"/>
                    <a:pt x="36" y="3"/>
                    <a:pt x="41" y="7"/>
                  </a:cubicBezTo>
                  <a:cubicBezTo>
                    <a:pt x="45" y="11"/>
                    <a:pt x="48" y="17"/>
                    <a:pt x="48" y="24"/>
                  </a:cubicBezTo>
                  <a:cubicBezTo>
                    <a:pt x="48" y="30"/>
                    <a:pt x="45" y="36"/>
                    <a:pt x="41" y="41"/>
                  </a:cubicBezTo>
                  <a:cubicBezTo>
                    <a:pt x="36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1"/>
                  </a:cubicBezTo>
                  <a:cubicBezTo>
                    <a:pt x="3" y="36"/>
                    <a:pt x="0" y="30"/>
                    <a:pt x="0" y="24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lose/>
                  <a:moveTo>
                    <a:pt x="40" y="8"/>
                  </a:moveTo>
                  <a:cubicBezTo>
                    <a:pt x="36" y="4"/>
                    <a:pt x="30" y="1"/>
                    <a:pt x="24" y="1"/>
                  </a:cubicBezTo>
                  <a:cubicBezTo>
                    <a:pt x="18" y="1"/>
                    <a:pt x="12" y="4"/>
                    <a:pt x="8" y="8"/>
                  </a:cubicBezTo>
                  <a:cubicBezTo>
                    <a:pt x="4" y="12"/>
                    <a:pt x="2" y="18"/>
                    <a:pt x="2" y="24"/>
                  </a:cubicBezTo>
                  <a:cubicBezTo>
                    <a:pt x="2" y="30"/>
                    <a:pt x="4" y="36"/>
                    <a:pt x="8" y="40"/>
                  </a:cubicBezTo>
                  <a:cubicBezTo>
                    <a:pt x="12" y="44"/>
                    <a:pt x="18" y="46"/>
                    <a:pt x="24" y="46"/>
                  </a:cubicBezTo>
                  <a:cubicBezTo>
                    <a:pt x="30" y="46"/>
                    <a:pt x="36" y="44"/>
                    <a:pt x="40" y="40"/>
                  </a:cubicBezTo>
                  <a:cubicBezTo>
                    <a:pt x="44" y="36"/>
                    <a:pt x="46" y="30"/>
                    <a:pt x="46" y="24"/>
                  </a:cubicBezTo>
                  <a:cubicBezTo>
                    <a:pt x="46" y="18"/>
                    <a:pt x="44" y="12"/>
                    <a:pt x="40" y="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549"/>
            <p:cNvSpPr>
              <a:spLocks noChangeArrowheads="1"/>
            </p:cNvSpPr>
            <p:nvPr/>
          </p:nvSpPr>
          <p:spPr bwMode="auto">
            <a:xfrm>
              <a:off x="5341938" y="1182688"/>
              <a:ext cx="26988" cy="254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550"/>
            <p:cNvSpPr>
              <a:spLocks noEditPoints="1"/>
            </p:cNvSpPr>
            <p:nvPr/>
          </p:nvSpPr>
          <p:spPr bwMode="auto">
            <a:xfrm>
              <a:off x="5340351" y="1179513"/>
              <a:ext cx="30163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0" y="6"/>
                </a:cxn>
                <a:cxn ang="0">
                  <a:pos x="9" y="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8" y="0"/>
                    <a:pt x="9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7"/>
                    <a:pt x="11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lose/>
                  <a:moveTo>
                    <a:pt x="6" y="2"/>
                  </a:move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4"/>
                    <a:pt x="9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551"/>
            <p:cNvSpPr>
              <a:spLocks/>
            </p:cNvSpPr>
            <p:nvPr/>
          </p:nvSpPr>
          <p:spPr bwMode="auto">
            <a:xfrm>
              <a:off x="4421188" y="4519613"/>
              <a:ext cx="301625" cy="2190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9" y="0"/>
                </a:cxn>
                <a:cxn ang="0">
                  <a:pos x="5" y="5"/>
                </a:cxn>
                <a:cxn ang="0">
                  <a:pos x="0" y="19"/>
                </a:cxn>
                <a:cxn ang="0">
                  <a:pos x="0" y="65"/>
                </a:cxn>
                <a:cxn ang="0">
                  <a:pos x="5" y="78"/>
                </a:cxn>
                <a:cxn ang="0">
                  <a:pos x="19" y="84"/>
                </a:cxn>
                <a:cxn ang="0">
                  <a:pos x="97" y="84"/>
                </a:cxn>
                <a:cxn ang="0">
                  <a:pos x="110" y="78"/>
                </a:cxn>
                <a:cxn ang="0">
                  <a:pos x="116" y="65"/>
                </a:cxn>
                <a:cxn ang="0">
                  <a:pos x="116" y="19"/>
                </a:cxn>
                <a:cxn ang="0">
                  <a:pos x="110" y="5"/>
                </a:cxn>
                <a:cxn ang="0">
                  <a:pos x="97" y="0"/>
                </a:cxn>
              </a:cxnLst>
              <a:rect l="0" t="0" r="r" b="b"/>
              <a:pathLst>
                <a:path w="116" h="84">
                  <a:moveTo>
                    <a:pt x="9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3"/>
                    <a:pt x="0" y="1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0"/>
                    <a:pt x="2" y="75"/>
                    <a:pt x="5" y="78"/>
                  </a:cubicBezTo>
                  <a:cubicBezTo>
                    <a:pt x="9" y="82"/>
                    <a:pt x="14" y="84"/>
                    <a:pt x="19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2" y="84"/>
                    <a:pt x="107" y="82"/>
                    <a:pt x="110" y="78"/>
                  </a:cubicBezTo>
                  <a:cubicBezTo>
                    <a:pt x="114" y="75"/>
                    <a:pt x="116" y="70"/>
                    <a:pt x="116" y="65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3"/>
                    <a:pt x="114" y="9"/>
                    <a:pt x="110" y="5"/>
                  </a:cubicBezTo>
                  <a:cubicBezTo>
                    <a:pt x="107" y="2"/>
                    <a:pt x="102" y="0"/>
                    <a:pt x="97" y="0"/>
                  </a:cubicBezTo>
                  <a:close/>
                </a:path>
              </a:pathLst>
            </a:custGeom>
            <a:solidFill>
              <a:srgbClr val="0A09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552"/>
            <p:cNvSpPr>
              <a:spLocks noEditPoints="1"/>
            </p:cNvSpPr>
            <p:nvPr/>
          </p:nvSpPr>
          <p:spPr bwMode="auto">
            <a:xfrm>
              <a:off x="4413251" y="4511675"/>
              <a:ext cx="317500" cy="234950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22" y="5"/>
                </a:cxn>
                <a:cxn ang="0">
                  <a:pos x="16" y="7"/>
                </a:cxn>
                <a:cxn ang="0">
                  <a:pos x="11" y="10"/>
                </a:cxn>
                <a:cxn ang="0">
                  <a:pos x="7" y="16"/>
                </a:cxn>
                <a:cxn ang="0">
                  <a:pos x="6" y="22"/>
                </a:cxn>
                <a:cxn ang="0">
                  <a:pos x="6" y="68"/>
                </a:cxn>
                <a:cxn ang="0">
                  <a:pos x="7" y="74"/>
                </a:cxn>
                <a:cxn ang="0">
                  <a:pos x="11" y="79"/>
                </a:cxn>
                <a:cxn ang="0">
                  <a:pos x="16" y="83"/>
                </a:cxn>
                <a:cxn ang="0">
                  <a:pos x="22" y="84"/>
                </a:cxn>
                <a:cxn ang="0">
                  <a:pos x="100" y="84"/>
                </a:cxn>
                <a:cxn ang="0">
                  <a:pos x="106" y="83"/>
                </a:cxn>
                <a:cxn ang="0">
                  <a:pos x="111" y="79"/>
                </a:cxn>
                <a:cxn ang="0">
                  <a:pos x="115" y="74"/>
                </a:cxn>
                <a:cxn ang="0">
                  <a:pos x="116" y="68"/>
                </a:cxn>
                <a:cxn ang="0">
                  <a:pos x="116" y="22"/>
                </a:cxn>
                <a:cxn ang="0">
                  <a:pos x="115" y="16"/>
                </a:cxn>
                <a:cxn ang="0">
                  <a:pos x="111" y="10"/>
                </a:cxn>
                <a:cxn ang="0">
                  <a:pos x="106" y="7"/>
                </a:cxn>
                <a:cxn ang="0">
                  <a:pos x="100" y="5"/>
                </a:cxn>
                <a:cxn ang="0">
                  <a:pos x="22" y="0"/>
                </a:cxn>
                <a:cxn ang="0">
                  <a:pos x="100" y="0"/>
                </a:cxn>
                <a:cxn ang="0">
                  <a:pos x="108" y="1"/>
                </a:cxn>
                <a:cxn ang="0">
                  <a:pos x="116" y="6"/>
                </a:cxn>
                <a:cxn ang="0">
                  <a:pos x="120" y="13"/>
                </a:cxn>
                <a:cxn ang="0">
                  <a:pos x="122" y="22"/>
                </a:cxn>
                <a:cxn ang="0">
                  <a:pos x="122" y="68"/>
                </a:cxn>
                <a:cxn ang="0">
                  <a:pos x="120" y="76"/>
                </a:cxn>
                <a:cxn ang="0">
                  <a:pos x="116" y="83"/>
                </a:cxn>
                <a:cxn ang="0">
                  <a:pos x="108" y="88"/>
                </a:cxn>
                <a:cxn ang="0">
                  <a:pos x="100" y="90"/>
                </a:cxn>
                <a:cxn ang="0">
                  <a:pos x="22" y="90"/>
                </a:cxn>
                <a:cxn ang="0">
                  <a:pos x="14" y="88"/>
                </a:cxn>
                <a:cxn ang="0">
                  <a:pos x="6" y="83"/>
                </a:cxn>
                <a:cxn ang="0">
                  <a:pos x="1" y="76"/>
                </a:cxn>
                <a:cxn ang="0">
                  <a:pos x="0" y="68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2" y="0"/>
                </a:cxn>
              </a:cxnLst>
              <a:rect l="0" t="0" r="r" b="b"/>
              <a:pathLst>
                <a:path w="122" h="90">
                  <a:moveTo>
                    <a:pt x="100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18" y="6"/>
                    <a:pt x="16" y="7"/>
                  </a:cubicBezTo>
                  <a:cubicBezTo>
                    <a:pt x="14" y="7"/>
                    <a:pt x="12" y="9"/>
                    <a:pt x="11" y="10"/>
                  </a:cubicBezTo>
                  <a:cubicBezTo>
                    <a:pt x="9" y="12"/>
                    <a:pt x="8" y="14"/>
                    <a:pt x="7" y="16"/>
                  </a:cubicBezTo>
                  <a:cubicBezTo>
                    <a:pt x="6" y="17"/>
                    <a:pt x="6" y="20"/>
                    <a:pt x="6" y="22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70"/>
                    <a:pt x="6" y="72"/>
                    <a:pt x="7" y="74"/>
                  </a:cubicBezTo>
                  <a:cubicBezTo>
                    <a:pt x="8" y="76"/>
                    <a:pt x="9" y="78"/>
                    <a:pt x="11" y="79"/>
                  </a:cubicBezTo>
                  <a:cubicBezTo>
                    <a:pt x="12" y="81"/>
                    <a:pt x="14" y="82"/>
                    <a:pt x="16" y="83"/>
                  </a:cubicBezTo>
                  <a:cubicBezTo>
                    <a:pt x="18" y="83"/>
                    <a:pt x="20" y="84"/>
                    <a:pt x="22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2" y="84"/>
                    <a:pt x="104" y="83"/>
                    <a:pt x="106" y="83"/>
                  </a:cubicBezTo>
                  <a:cubicBezTo>
                    <a:pt x="108" y="82"/>
                    <a:pt x="110" y="81"/>
                    <a:pt x="111" y="79"/>
                  </a:cubicBezTo>
                  <a:cubicBezTo>
                    <a:pt x="113" y="78"/>
                    <a:pt x="114" y="76"/>
                    <a:pt x="115" y="74"/>
                  </a:cubicBezTo>
                  <a:cubicBezTo>
                    <a:pt x="116" y="72"/>
                    <a:pt x="116" y="70"/>
                    <a:pt x="116" y="68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0"/>
                    <a:pt x="116" y="17"/>
                    <a:pt x="115" y="16"/>
                  </a:cubicBezTo>
                  <a:cubicBezTo>
                    <a:pt x="114" y="14"/>
                    <a:pt x="113" y="12"/>
                    <a:pt x="111" y="10"/>
                  </a:cubicBezTo>
                  <a:cubicBezTo>
                    <a:pt x="110" y="9"/>
                    <a:pt x="108" y="7"/>
                    <a:pt x="106" y="7"/>
                  </a:cubicBezTo>
                  <a:cubicBezTo>
                    <a:pt x="104" y="6"/>
                    <a:pt x="102" y="5"/>
                    <a:pt x="100" y="5"/>
                  </a:cubicBezTo>
                  <a:close/>
                  <a:moveTo>
                    <a:pt x="22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3" y="0"/>
                    <a:pt x="105" y="0"/>
                    <a:pt x="108" y="1"/>
                  </a:cubicBezTo>
                  <a:cubicBezTo>
                    <a:pt x="111" y="2"/>
                    <a:pt x="113" y="4"/>
                    <a:pt x="116" y="6"/>
                  </a:cubicBezTo>
                  <a:cubicBezTo>
                    <a:pt x="118" y="8"/>
                    <a:pt x="119" y="11"/>
                    <a:pt x="120" y="13"/>
                  </a:cubicBezTo>
                  <a:cubicBezTo>
                    <a:pt x="122" y="16"/>
                    <a:pt x="122" y="19"/>
                    <a:pt x="122" y="22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71"/>
                    <a:pt x="122" y="73"/>
                    <a:pt x="120" y="76"/>
                  </a:cubicBezTo>
                  <a:cubicBezTo>
                    <a:pt x="119" y="79"/>
                    <a:pt x="118" y="81"/>
                    <a:pt x="116" y="83"/>
                  </a:cubicBezTo>
                  <a:cubicBezTo>
                    <a:pt x="113" y="85"/>
                    <a:pt x="111" y="87"/>
                    <a:pt x="108" y="88"/>
                  </a:cubicBezTo>
                  <a:cubicBezTo>
                    <a:pt x="105" y="89"/>
                    <a:pt x="103" y="90"/>
                    <a:pt x="100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19" y="90"/>
                    <a:pt x="16" y="89"/>
                    <a:pt x="14" y="88"/>
                  </a:cubicBezTo>
                  <a:cubicBezTo>
                    <a:pt x="11" y="87"/>
                    <a:pt x="8" y="85"/>
                    <a:pt x="6" y="83"/>
                  </a:cubicBezTo>
                  <a:cubicBezTo>
                    <a:pt x="4" y="81"/>
                    <a:pt x="2" y="79"/>
                    <a:pt x="1" y="76"/>
                  </a:cubicBezTo>
                  <a:cubicBezTo>
                    <a:pt x="0" y="73"/>
                    <a:pt x="0" y="71"/>
                    <a:pt x="0" y="6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0" y="16"/>
                    <a:pt x="1" y="13"/>
                  </a:cubicBezTo>
                  <a:cubicBezTo>
                    <a:pt x="2" y="11"/>
                    <a:pt x="4" y="8"/>
                    <a:pt x="6" y="6"/>
                  </a:cubicBezTo>
                  <a:cubicBezTo>
                    <a:pt x="8" y="4"/>
                    <a:pt x="11" y="2"/>
                    <a:pt x="14" y="1"/>
                  </a:cubicBezTo>
                  <a:cubicBezTo>
                    <a:pt x="16" y="0"/>
                    <a:pt x="19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553"/>
            <p:cNvSpPr>
              <a:spLocks noEditPoints="1"/>
            </p:cNvSpPr>
            <p:nvPr/>
          </p:nvSpPr>
          <p:spPr bwMode="auto">
            <a:xfrm>
              <a:off x="4398963" y="4498975"/>
              <a:ext cx="346075" cy="2587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05" y="0"/>
                </a:cxn>
                <a:cxn ang="0">
                  <a:pos x="124" y="8"/>
                </a:cxn>
                <a:cxn ang="0">
                  <a:pos x="132" y="27"/>
                </a:cxn>
                <a:cxn ang="0">
                  <a:pos x="132" y="73"/>
                </a:cxn>
                <a:cxn ang="0">
                  <a:pos x="124" y="91"/>
                </a:cxn>
                <a:cxn ang="0">
                  <a:pos x="105" y="99"/>
                </a:cxn>
                <a:cxn ang="0">
                  <a:pos x="27" y="99"/>
                </a:cxn>
                <a:cxn ang="0">
                  <a:pos x="8" y="91"/>
                </a:cxn>
                <a:cxn ang="0">
                  <a:pos x="0" y="73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7" y="0"/>
                </a:cxn>
                <a:cxn ang="0">
                  <a:pos x="105" y="8"/>
                </a:cxn>
                <a:cxn ang="0">
                  <a:pos x="27" y="8"/>
                </a:cxn>
                <a:cxn ang="0">
                  <a:pos x="13" y="13"/>
                </a:cxn>
                <a:cxn ang="0">
                  <a:pos x="8" y="27"/>
                </a:cxn>
                <a:cxn ang="0">
                  <a:pos x="8" y="73"/>
                </a:cxn>
                <a:cxn ang="0">
                  <a:pos x="13" y="86"/>
                </a:cxn>
                <a:cxn ang="0">
                  <a:pos x="27" y="92"/>
                </a:cxn>
                <a:cxn ang="0">
                  <a:pos x="105" y="92"/>
                </a:cxn>
                <a:cxn ang="0">
                  <a:pos x="118" y="86"/>
                </a:cxn>
                <a:cxn ang="0">
                  <a:pos x="124" y="73"/>
                </a:cxn>
                <a:cxn ang="0">
                  <a:pos x="124" y="27"/>
                </a:cxn>
                <a:cxn ang="0">
                  <a:pos x="118" y="13"/>
                </a:cxn>
                <a:cxn ang="0">
                  <a:pos x="105" y="8"/>
                </a:cxn>
              </a:cxnLst>
              <a:rect l="0" t="0" r="r" b="b"/>
              <a:pathLst>
                <a:path w="132" h="99">
                  <a:moveTo>
                    <a:pt x="2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12" y="0"/>
                    <a:pt x="119" y="3"/>
                    <a:pt x="124" y="8"/>
                  </a:cubicBezTo>
                  <a:cubicBezTo>
                    <a:pt x="129" y="13"/>
                    <a:pt x="132" y="20"/>
                    <a:pt x="132" y="27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80"/>
                    <a:pt x="129" y="86"/>
                    <a:pt x="124" y="91"/>
                  </a:cubicBezTo>
                  <a:cubicBezTo>
                    <a:pt x="119" y="96"/>
                    <a:pt x="112" y="99"/>
                    <a:pt x="105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0" y="99"/>
                    <a:pt x="13" y="96"/>
                    <a:pt x="8" y="91"/>
                  </a:cubicBezTo>
                  <a:cubicBezTo>
                    <a:pt x="3" y="86"/>
                    <a:pt x="0" y="80"/>
                    <a:pt x="0" y="7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lose/>
                  <a:moveTo>
                    <a:pt x="105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2" y="8"/>
                    <a:pt x="17" y="10"/>
                    <a:pt x="13" y="13"/>
                  </a:cubicBezTo>
                  <a:cubicBezTo>
                    <a:pt x="10" y="17"/>
                    <a:pt x="8" y="21"/>
                    <a:pt x="8" y="27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8"/>
                    <a:pt x="10" y="83"/>
                    <a:pt x="13" y="86"/>
                  </a:cubicBezTo>
                  <a:cubicBezTo>
                    <a:pt x="17" y="90"/>
                    <a:pt x="22" y="92"/>
                    <a:pt x="27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10" y="92"/>
                    <a:pt x="115" y="90"/>
                    <a:pt x="118" y="86"/>
                  </a:cubicBezTo>
                  <a:cubicBezTo>
                    <a:pt x="122" y="83"/>
                    <a:pt x="124" y="78"/>
                    <a:pt x="124" y="73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1"/>
                    <a:pt x="122" y="17"/>
                    <a:pt x="118" y="13"/>
                  </a:cubicBezTo>
                  <a:cubicBezTo>
                    <a:pt x="115" y="10"/>
                    <a:pt x="110" y="8"/>
                    <a:pt x="10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554"/>
            <p:cNvSpPr>
              <a:spLocks/>
            </p:cNvSpPr>
            <p:nvPr/>
          </p:nvSpPr>
          <p:spPr bwMode="auto">
            <a:xfrm>
              <a:off x="4425951" y="4525963"/>
              <a:ext cx="279400" cy="1952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2" y="0"/>
                </a:cxn>
                <a:cxn ang="0">
                  <a:pos x="104" y="11"/>
                </a:cxn>
                <a:cxn ang="0">
                  <a:pos x="12" y="74"/>
                </a:cxn>
                <a:cxn ang="0">
                  <a:pos x="0" y="63"/>
                </a:cxn>
                <a:cxn ang="0">
                  <a:pos x="0" y="19"/>
                </a:cxn>
                <a:cxn ang="0">
                  <a:pos x="20" y="0"/>
                </a:cxn>
              </a:cxnLst>
              <a:rect l="0" t="0" r="r" b="b"/>
              <a:pathLst>
                <a:path w="107" h="75">
                  <a:moveTo>
                    <a:pt x="2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9" y="0"/>
                    <a:pt x="107" y="6"/>
                    <a:pt x="104" y="11"/>
                  </a:cubicBezTo>
                  <a:cubicBezTo>
                    <a:pt x="79" y="64"/>
                    <a:pt x="24" y="75"/>
                    <a:pt x="12" y="74"/>
                  </a:cubicBezTo>
                  <a:cubicBezTo>
                    <a:pt x="5" y="74"/>
                    <a:pt x="0" y="69"/>
                    <a:pt x="0" y="6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555"/>
            <p:cNvSpPr>
              <a:spLocks/>
            </p:cNvSpPr>
            <p:nvPr/>
          </p:nvSpPr>
          <p:spPr bwMode="auto">
            <a:xfrm>
              <a:off x="5091113" y="4575175"/>
              <a:ext cx="139700" cy="1063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5" y="5"/>
                </a:cxn>
                <a:cxn ang="0">
                  <a:pos x="53" y="23"/>
                </a:cxn>
                <a:cxn ang="0">
                  <a:pos x="35" y="41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35" y="35"/>
                </a:cxn>
                <a:cxn ang="0">
                  <a:pos x="47" y="23"/>
                </a:cxn>
                <a:cxn ang="0">
                  <a:pos x="35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0" y="8"/>
                </a:cxn>
              </a:cxnLst>
              <a:rect l="0" t="0" r="r" b="b"/>
              <a:pathLst>
                <a:path w="53" h="41">
                  <a:moveTo>
                    <a:pt x="0" y="8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5" y="5"/>
                    <a:pt x="53" y="13"/>
                    <a:pt x="53" y="23"/>
                  </a:cubicBezTo>
                  <a:cubicBezTo>
                    <a:pt x="53" y="33"/>
                    <a:pt x="45" y="41"/>
                    <a:pt x="3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1" y="35"/>
                    <a:pt x="47" y="30"/>
                    <a:pt x="47" y="23"/>
                  </a:cubicBezTo>
                  <a:cubicBezTo>
                    <a:pt x="47" y="16"/>
                    <a:pt x="41" y="11"/>
                    <a:pt x="3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556"/>
            <p:cNvSpPr>
              <a:spLocks noEditPoints="1"/>
            </p:cNvSpPr>
            <p:nvPr/>
          </p:nvSpPr>
          <p:spPr bwMode="auto">
            <a:xfrm>
              <a:off x="3895726" y="4583113"/>
              <a:ext cx="174625" cy="9366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7" y="8"/>
                </a:cxn>
                <a:cxn ang="0">
                  <a:pos x="67" y="36"/>
                </a:cxn>
                <a:cxn ang="0">
                  <a:pos x="61" y="36"/>
                </a:cxn>
                <a:cxn ang="0">
                  <a:pos x="61" y="8"/>
                </a:cxn>
                <a:cxn ang="0">
                  <a:pos x="60" y="6"/>
                </a:cxn>
                <a:cxn ang="0">
                  <a:pos x="58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8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12" y="27"/>
                </a:cxn>
                <a:cxn ang="0">
                  <a:pos x="54" y="27"/>
                </a:cxn>
                <a:cxn ang="0">
                  <a:pos x="54" y="33"/>
                </a:cxn>
                <a:cxn ang="0">
                  <a:pos x="12" y="33"/>
                </a:cxn>
                <a:cxn ang="0">
                  <a:pos x="12" y="27"/>
                </a:cxn>
                <a:cxn ang="0">
                  <a:pos x="12" y="14"/>
                </a:cxn>
                <a:cxn ang="0">
                  <a:pos x="54" y="14"/>
                </a:cxn>
                <a:cxn ang="0">
                  <a:pos x="54" y="20"/>
                </a:cxn>
                <a:cxn ang="0">
                  <a:pos x="12" y="20"/>
                </a:cxn>
                <a:cxn ang="0">
                  <a:pos x="12" y="14"/>
                </a:cxn>
              </a:cxnLst>
              <a:rect l="0" t="0" r="r" b="b"/>
              <a:pathLst>
                <a:path w="67" h="36">
                  <a:moveTo>
                    <a:pt x="0" y="36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2" y="0"/>
                    <a:pt x="64" y="2"/>
                  </a:cubicBezTo>
                  <a:cubicBezTo>
                    <a:pt x="65" y="3"/>
                    <a:pt x="67" y="5"/>
                    <a:pt x="67" y="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7"/>
                    <a:pt x="60" y="7"/>
                    <a:pt x="60" y="6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lnTo>
                    <a:pt x="0" y="36"/>
                  </a:lnTo>
                  <a:close/>
                  <a:moveTo>
                    <a:pt x="12" y="27"/>
                  </a:moveTo>
                  <a:cubicBezTo>
                    <a:pt x="54" y="27"/>
                    <a:pt x="54" y="27"/>
                    <a:pt x="54" y="27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12" y="33"/>
                    <a:pt x="12" y="33"/>
                    <a:pt x="12" y="33"/>
                  </a:cubicBezTo>
                  <a:lnTo>
                    <a:pt x="12" y="27"/>
                  </a:lnTo>
                  <a:close/>
                  <a:moveTo>
                    <a:pt x="12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558"/>
            <p:cNvSpPr>
              <a:spLocks noChangeArrowheads="1"/>
            </p:cNvSpPr>
            <p:nvPr/>
          </p:nvSpPr>
          <p:spPr bwMode="auto">
            <a:xfrm>
              <a:off x="3608388" y="1354138"/>
              <a:ext cx="19272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571"/>
            <p:cNvSpPr>
              <a:spLocks noEditPoints="1"/>
            </p:cNvSpPr>
            <p:nvPr/>
          </p:nvSpPr>
          <p:spPr bwMode="auto">
            <a:xfrm>
              <a:off x="3832226" y="2260600"/>
              <a:ext cx="188913" cy="284163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2" y="107"/>
                </a:cxn>
                <a:cxn ang="0">
                  <a:pos x="2" y="109"/>
                </a:cxn>
                <a:cxn ang="0">
                  <a:pos x="2" y="109"/>
                </a:cxn>
                <a:cxn ang="0">
                  <a:pos x="3" y="109"/>
                </a:cxn>
                <a:cxn ang="0">
                  <a:pos x="5" y="109"/>
                </a:cxn>
                <a:cxn ang="0">
                  <a:pos x="7" y="108"/>
                </a:cxn>
                <a:cxn ang="0">
                  <a:pos x="7" y="108"/>
                </a:cxn>
                <a:cxn ang="0">
                  <a:pos x="5" y="107"/>
                </a:cxn>
                <a:cxn ang="0">
                  <a:pos x="3" y="107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40" y="3"/>
                </a:cxn>
                <a:cxn ang="0">
                  <a:pos x="36" y="8"/>
                </a:cxn>
                <a:cxn ang="0">
                  <a:pos x="40" y="9"/>
                </a:cxn>
                <a:cxn ang="0">
                  <a:pos x="43" y="7"/>
                </a:cxn>
                <a:cxn ang="0">
                  <a:pos x="42" y="7"/>
                </a:cxn>
                <a:cxn ang="0">
                  <a:pos x="41" y="7"/>
                </a:cxn>
                <a:cxn ang="0">
                  <a:pos x="39" y="8"/>
                </a:cxn>
                <a:cxn ang="0">
                  <a:pos x="38" y="7"/>
                </a:cxn>
                <a:cxn ang="0">
                  <a:pos x="40" y="3"/>
                </a:cxn>
                <a:cxn ang="0">
                  <a:pos x="21" y="0"/>
                </a:cxn>
                <a:cxn ang="0">
                  <a:pos x="2" y="15"/>
                </a:cxn>
                <a:cxn ang="0">
                  <a:pos x="23" y="9"/>
                </a:cxn>
                <a:cxn ang="0">
                  <a:pos x="17" y="13"/>
                </a:cxn>
                <a:cxn ang="0">
                  <a:pos x="18" y="16"/>
                </a:cxn>
                <a:cxn ang="0">
                  <a:pos x="38" y="10"/>
                </a:cxn>
                <a:cxn ang="0">
                  <a:pos x="24" y="5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70" y="0"/>
                </a:cxn>
                <a:cxn ang="0">
                  <a:pos x="48" y="0"/>
                </a:cxn>
                <a:cxn ang="0">
                  <a:pos x="47" y="2"/>
                </a:cxn>
                <a:cxn ang="0">
                  <a:pos x="62" y="3"/>
                </a:cxn>
                <a:cxn ang="0">
                  <a:pos x="60" y="5"/>
                </a:cxn>
                <a:cxn ang="0">
                  <a:pos x="60" y="5"/>
                </a:cxn>
                <a:cxn ang="0">
                  <a:pos x="66" y="2"/>
                </a:cxn>
                <a:cxn ang="0">
                  <a:pos x="66" y="5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72" y="3"/>
                </a:cxn>
                <a:cxn ang="0">
                  <a:pos x="68" y="1"/>
                </a:cxn>
                <a:cxn ang="0">
                  <a:pos x="70" y="0"/>
                </a:cxn>
              </a:cxnLst>
              <a:rect l="0" t="0" r="r" b="b"/>
              <a:pathLst>
                <a:path w="72" h="109">
                  <a:moveTo>
                    <a:pt x="3" y="107"/>
                  </a:move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09"/>
                    <a:pt x="4" y="109"/>
                    <a:pt x="5" y="109"/>
                  </a:cubicBezTo>
                  <a:cubicBezTo>
                    <a:pt x="6" y="109"/>
                    <a:pt x="7" y="109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6" y="108"/>
                    <a:pt x="5" y="107"/>
                    <a:pt x="5" y="107"/>
                  </a:cubicBezTo>
                  <a:cubicBezTo>
                    <a:pt x="4" y="107"/>
                    <a:pt x="3" y="107"/>
                    <a:pt x="3" y="107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0" y="22"/>
                  </a:cubicBezTo>
                  <a:moveTo>
                    <a:pt x="40" y="3"/>
                  </a:moveTo>
                  <a:cubicBezTo>
                    <a:pt x="39" y="5"/>
                    <a:pt x="37" y="6"/>
                    <a:pt x="36" y="8"/>
                  </a:cubicBezTo>
                  <a:cubicBezTo>
                    <a:pt x="37" y="8"/>
                    <a:pt x="38" y="9"/>
                    <a:pt x="40" y="9"/>
                  </a:cubicBezTo>
                  <a:cubicBezTo>
                    <a:pt x="41" y="9"/>
                    <a:pt x="43" y="8"/>
                    <a:pt x="43" y="7"/>
                  </a:cubicBezTo>
                  <a:cubicBezTo>
                    <a:pt x="43" y="7"/>
                    <a:pt x="43" y="7"/>
                    <a:pt x="42" y="7"/>
                  </a:cubicBezTo>
                  <a:cubicBezTo>
                    <a:pt x="42" y="7"/>
                    <a:pt x="41" y="7"/>
                    <a:pt x="41" y="7"/>
                  </a:cubicBezTo>
                  <a:cubicBezTo>
                    <a:pt x="40" y="7"/>
                    <a:pt x="40" y="8"/>
                    <a:pt x="39" y="8"/>
                  </a:cubicBezTo>
                  <a:cubicBezTo>
                    <a:pt x="39" y="8"/>
                    <a:pt x="39" y="7"/>
                    <a:pt x="38" y="7"/>
                  </a:cubicBezTo>
                  <a:cubicBezTo>
                    <a:pt x="40" y="7"/>
                    <a:pt x="43" y="4"/>
                    <a:pt x="40" y="3"/>
                  </a:cubicBezTo>
                  <a:moveTo>
                    <a:pt x="21" y="0"/>
                  </a:moveTo>
                  <a:cubicBezTo>
                    <a:pt x="12" y="1"/>
                    <a:pt x="5" y="7"/>
                    <a:pt x="2" y="15"/>
                  </a:cubicBezTo>
                  <a:cubicBezTo>
                    <a:pt x="8" y="12"/>
                    <a:pt x="17" y="10"/>
                    <a:pt x="23" y="9"/>
                  </a:cubicBezTo>
                  <a:cubicBezTo>
                    <a:pt x="21" y="11"/>
                    <a:pt x="18" y="11"/>
                    <a:pt x="17" y="13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25" y="13"/>
                    <a:pt x="30" y="12"/>
                    <a:pt x="38" y="10"/>
                  </a:cubicBezTo>
                  <a:cubicBezTo>
                    <a:pt x="35" y="6"/>
                    <a:pt x="26" y="10"/>
                    <a:pt x="24" y="5"/>
                  </a:cubicBezTo>
                  <a:cubicBezTo>
                    <a:pt x="23" y="2"/>
                    <a:pt x="24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2" y="0"/>
                    <a:pt x="21" y="0"/>
                    <a:pt x="21" y="0"/>
                  </a:cubicBezTo>
                  <a:moveTo>
                    <a:pt x="7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1"/>
                    <a:pt x="47" y="2"/>
                  </a:cubicBezTo>
                  <a:cubicBezTo>
                    <a:pt x="53" y="2"/>
                    <a:pt x="60" y="2"/>
                    <a:pt x="62" y="3"/>
                  </a:cubicBezTo>
                  <a:cubicBezTo>
                    <a:pt x="61" y="3"/>
                    <a:pt x="60" y="3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3" y="5"/>
                    <a:pt x="64" y="3"/>
                    <a:pt x="66" y="2"/>
                  </a:cubicBezTo>
                  <a:cubicBezTo>
                    <a:pt x="68" y="3"/>
                    <a:pt x="66" y="3"/>
                    <a:pt x="66" y="5"/>
                  </a:cubicBezTo>
                  <a:cubicBezTo>
                    <a:pt x="68" y="5"/>
                    <a:pt x="68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2" y="5"/>
                    <a:pt x="72" y="3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8" y="0"/>
                    <a:pt x="69" y="0"/>
                    <a:pt x="70" y="0"/>
                  </a:cubicBezTo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7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3801739" y="2318449"/>
            <a:ext cx="1529209" cy="2389621"/>
          </a:xfrm>
          <a:prstGeom prst="roundRect">
            <a:avLst>
              <a:gd name="adj" fmla="val 3267"/>
            </a:avLst>
          </a:prstGeom>
          <a:noFill/>
          <a:ln w="38100">
            <a:noFill/>
          </a:ln>
        </p:spPr>
        <p:txBody>
          <a:bodyPr wrap="none" tIns="0" bIns="822960" anchor="b"/>
          <a:lstStyle>
            <a:lvl1pPr algn="ctr" rtl="0">
              <a:buNone/>
              <a:defRPr sz="105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258" name="Text Placeholder 3"/>
          <p:cNvSpPr>
            <a:spLocks noGrp="1"/>
          </p:cNvSpPr>
          <p:nvPr>
            <p:ph type="body" sz="half" idx="38"/>
          </p:nvPr>
        </p:nvSpPr>
        <p:spPr>
          <a:xfrm>
            <a:off x="3652057" y="5419897"/>
            <a:ext cx="1828800" cy="7486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9" name="Text Placeholder 3"/>
          <p:cNvSpPr>
            <a:spLocks noGrp="1"/>
          </p:cNvSpPr>
          <p:nvPr>
            <p:ph type="body" sz="half" idx="39"/>
          </p:nvPr>
        </p:nvSpPr>
        <p:spPr>
          <a:xfrm>
            <a:off x="3766357" y="5202135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0" name="Oval 259"/>
          <p:cNvSpPr/>
          <p:nvPr userDrawn="1"/>
        </p:nvSpPr>
        <p:spPr>
          <a:xfrm>
            <a:off x="5646799" y="3115922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grpSp>
        <p:nvGrpSpPr>
          <p:cNvPr id="261" name="Group 14"/>
          <p:cNvGrpSpPr/>
          <p:nvPr userDrawn="1"/>
        </p:nvGrpSpPr>
        <p:grpSpPr>
          <a:xfrm>
            <a:off x="6817372" y="2038125"/>
            <a:ext cx="1648565" cy="3069995"/>
            <a:chOff x="3498851" y="957263"/>
            <a:chExt cx="2143125" cy="3990975"/>
          </a:xfrm>
        </p:grpSpPr>
        <p:sp>
          <p:nvSpPr>
            <p:cNvPr id="262" name="Freeform 517"/>
            <p:cNvSpPr>
              <a:spLocks/>
            </p:cNvSpPr>
            <p:nvPr/>
          </p:nvSpPr>
          <p:spPr bwMode="auto">
            <a:xfrm>
              <a:off x="3498851" y="957263"/>
              <a:ext cx="2143125" cy="3990975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411" y="0"/>
                </a:cxn>
                <a:cxn ang="0">
                  <a:pos x="756" y="7"/>
                </a:cxn>
                <a:cxn ang="0">
                  <a:pos x="821" y="76"/>
                </a:cxn>
                <a:cxn ang="0">
                  <a:pos x="821" y="1429"/>
                </a:cxn>
                <a:cxn ang="0">
                  <a:pos x="729" y="1525"/>
                </a:cxn>
                <a:cxn ang="0">
                  <a:pos x="411" y="1530"/>
                </a:cxn>
                <a:cxn ang="0">
                  <a:pos x="92" y="1525"/>
                </a:cxn>
                <a:cxn ang="0">
                  <a:pos x="0" y="1429"/>
                </a:cxn>
                <a:cxn ang="0">
                  <a:pos x="0" y="76"/>
                </a:cxn>
                <a:cxn ang="0">
                  <a:pos x="66" y="7"/>
                </a:cxn>
              </a:cxnLst>
              <a:rect l="0" t="0" r="r" b="b"/>
              <a:pathLst>
                <a:path w="821" h="1531">
                  <a:moveTo>
                    <a:pt x="66" y="7"/>
                  </a:moveTo>
                  <a:cubicBezTo>
                    <a:pt x="181" y="3"/>
                    <a:pt x="296" y="0"/>
                    <a:pt x="411" y="0"/>
                  </a:cubicBezTo>
                  <a:cubicBezTo>
                    <a:pt x="526" y="0"/>
                    <a:pt x="641" y="3"/>
                    <a:pt x="756" y="7"/>
                  </a:cubicBezTo>
                  <a:cubicBezTo>
                    <a:pt x="792" y="8"/>
                    <a:pt x="821" y="40"/>
                    <a:pt x="821" y="76"/>
                  </a:cubicBezTo>
                  <a:cubicBezTo>
                    <a:pt x="821" y="527"/>
                    <a:pt x="821" y="978"/>
                    <a:pt x="821" y="1429"/>
                  </a:cubicBezTo>
                  <a:cubicBezTo>
                    <a:pt x="821" y="1479"/>
                    <a:pt x="780" y="1523"/>
                    <a:pt x="729" y="1525"/>
                  </a:cubicBezTo>
                  <a:cubicBezTo>
                    <a:pt x="623" y="1529"/>
                    <a:pt x="517" y="1531"/>
                    <a:pt x="411" y="1530"/>
                  </a:cubicBezTo>
                  <a:cubicBezTo>
                    <a:pt x="305" y="1530"/>
                    <a:pt x="198" y="1529"/>
                    <a:pt x="92" y="1525"/>
                  </a:cubicBezTo>
                  <a:cubicBezTo>
                    <a:pt x="42" y="1523"/>
                    <a:pt x="0" y="1479"/>
                    <a:pt x="0" y="1429"/>
                  </a:cubicBezTo>
                  <a:cubicBezTo>
                    <a:pt x="0" y="978"/>
                    <a:pt x="0" y="527"/>
                    <a:pt x="0" y="76"/>
                  </a:cubicBezTo>
                  <a:cubicBezTo>
                    <a:pt x="0" y="40"/>
                    <a:pt x="30" y="8"/>
                    <a:pt x="66" y="7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18"/>
            <p:cNvSpPr>
              <a:spLocks/>
            </p:cNvSpPr>
            <p:nvPr/>
          </p:nvSpPr>
          <p:spPr bwMode="auto">
            <a:xfrm>
              <a:off x="3500438" y="960438"/>
              <a:ext cx="2141538" cy="3984625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410" y="0"/>
                </a:cxn>
                <a:cxn ang="0">
                  <a:pos x="755" y="7"/>
                </a:cxn>
                <a:cxn ang="0">
                  <a:pos x="820" y="75"/>
                </a:cxn>
                <a:cxn ang="0">
                  <a:pos x="820" y="1428"/>
                </a:cxn>
                <a:cxn ang="0">
                  <a:pos x="728" y="1523"/>
                </a:cxn>
                <a:cxn ang="0">
                  <a:pos x="410" y="1529"/>
                </a:cxn>
                <a:cxn ang="0">
                  <a:pos x="91" y="1523"/>
                </a:cxn>
                <a:cxn ang="0">
                  <a:pos x="0" y="1428"/>
                </a:cxn>
                <a:cxn ang="0">
                  <a:pos x="0" y="75"/>
                </a:cxn>
                <a:cxn ang="0">
                  <a:pos x="65" y="7"/>
                </a:cxn>
              </a:cxnLst>
              <a:rect l="0" t="0" r="r" b="b"/>
              <a:pathLst>
                <a:path w="820" h="1529">
                  <a:moveTo>
                    <a:pt x="65" y="7"/>
                  </a:moveTo>
                  <a:cubicBezTo>
                    <a:pt x="180" y="2"/>
                    <a:pt x="295" y="0"/>
                    <a:pt x="410" y="0"/>
                  </a:cubicBezTo>
                  <a:cubicBezTo>
                    <a:pt x="525" y="0"/>
                    <a:pt x="640" y="2"/>
                    <a:pt x="755" y="7"/>
                  </a:cubicBezTo>
                  <a:cubicBezTo>
                    <a:pt x="790" y="8"/>
                    <a:pt x="820" y="39"/>
                    <a:pt x="820" y="75"/>
                  </a:cubicBezTo>
                  <a:cubicBezTo>
                    <a:pt x="820" y="504"/>
                    <a:pt x="820" y="998"/>
                    <a:pt x="820" y="1428"/>
                  </a:cubicBezTo>
                  <a:cubicBezTo>
                    <a:pt x="820" y="1478"/>
                    <a:pt x="779" y="1521"/>
                    <a:pt x="728" y="1523"/>
                  </a:cubicBezTo>
                  <a:cubicBezTo>
                    <a:pt x="622" y="1527"/>
                    <a:pt x="516" y="1529"/>
                    <a:pt x="410" y="1529"/>
                  </a:cubicBezTo>
                  <a:cubicBezTo>
                    <a:pt x="307" y="1529"/>
                    <a:pt x="192" y="1527"/>
                    <a:pt x="91" y="1523"/>
                  </a:cubicBezTo>
                  <a:cubicBezTo>
                    <a:pt x="41" y="1521"/>
                    <a:pt x="0" y="1478"/>
                    <a:pt x="0" y="1428"/>
                  </a:cubicBezTo>
                  <a:cubicBezTo>
                    <a:pt x="0" y="998"/>
                    <a:pt x="0" y="504"/>
                    <a:pt x="0" y="75"/>
                  </a:cubicBezTo>
                  <a:cubicBezTo>
                    <a:pt x="0" y="39"/>
                    <a:pt x="29" y="8"/>
                    <a:pt x="65" y="7"/>
                  </a:cubicBezTo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19"/>
            <p:cNvSpPr>
              <a:spLocks/>
            </p:cNvSpPr>
            <p:nvPr/>
          </p:nvSpPr>
          <p:spPr bwMode="auto">
            <a:xfrm>
              <a:off x="3503613" y="960438"/>
              <a:ext cx="2136775" cy="3981450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409" y="0"/>
                </a:cxn>
                <a:cxn ang="0">
                  <a:pos x="754" y="8"/>
                </a:cxn>
                <a:cxn ang="0">
                  <a:pos x="818" y="75"/>
                </a:cxn>
                <a:cxn ang="0">
                  <a:pos x="818" y="1428"/>
                </a:cxn>
                <a:cxn ang="0">
                  <a:pos x="727" y="1522"/>
                </a:cxn>
                <a:cxn ang="0">
                  <a:pos x="409" y="1528"/>
                </a:cxn>
                <a:cxn ang="0">
                  <a:pos x="90" y="1522"/>
                </a:cxn>
                <a:cxn ang="0">
                  <a:pos x="0" y="1428"/>
                </a:cxn>
                <a:cxn ang="0">
                  <a:pos x="0" y="75"/>
                </a:cxn>
                <a:cxn ang="0">
                  <a:pos x="64" y="7"/>
                </a:cxn>
              </a:cxnLst>
              <a:rect l="0" t="0" r="r" b="b"/>
              <a:pathLst>
                <a:path w="818" h="1528">
                  <a:moveTo>
                    <a:pt x="64" y="7"/>
                  </a:moveTo>
                  <a:cubicBezTo>
                    <a:pt x="179" y="3"/>
                    <a:pt x="294" y="0"/>
                    <a:pt x="409" y="0"/>
                  </a:cubicBezTo>
                  <a:cubicBezTo>
                    <a:pt x="524" y="1"/>
                    <a:pt x="639" y="3"/>
                    <a:pt x="754" y="8"/>
                  </a:cubicBezTo>
                  <a:cubicBezTo>
                    <a:pt x="789" y="9"/>
                    <a:pt x="818" y="40"/>
                    <a:pt x="818" y="75"/>
                  </a:cubicBezTo>
                  <a:cubicBezTo>
                    <a:pt x="818" y="483"/>
                    <a:pt x="818" y="1020"/>
                    <a:pt x="818" y="1428"/>
                  </a:cubicBezTo>
                  <a:cubicBezTo>
                    <a:pt x="818" y="1478"/>
                    <a:pt x="777" y="1521"/>
                    <a:pt x="727" y="1522"/>
                  </a:cubicBezTo>
                  <a:cubicBezTo>
                    <a:pt x="621" y="1526"/>
                    <a:pt x="515" y="1528"/>
                    <a:pt x="409" y="1528"/>
                  </a:cubicBezTo>
                  <a:cubicBezTo>
                    <a:pt x="310" y="1528"/>
                    <a:pt x="186" y="1526"/>
                    <a:pt x="90" y="1522"/>
                  </a:cubicBezTo>
                  <a:cubicBezTo>
                    <a:pt x="41" y="1521"/>
                    <a:pt x="0" y="1478"/>
                    <a:pt x="0" y="1428"/>
                  </a:cubicBezTo>
                  <a:cubicBezTo>
                    <a:pt x="0" y="1020"/>
                    <a:pt x="0" y="483"/>
                    <a:pt x="0" y="75"/>
                  </a:cubicBezTo>
                  <a:cubicBezTo>
                    <a:pt x="0" y="40"/>
                    <a:pt x="29" y="9"/>
                    <a:pt x="64" y="7"/>
                  </a:cubicBezTo>
                </a:path>
              </a:pathLst>
            </a:custGeom>
            <a:solidFill>
              <a:srgbClr val="2222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20"/>
            <p:cNvSpPr>
              <a:spLocks/>
            </p:cNvSpPr>
            <p:nvPr/>
          </p:nvSpPr>
          <p:spPr bwMode="auto">
            <a:xfrm>
              <a:off x="3506788" y="963613"/>
              <a:ext cx="2130425" cy="3976688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408" y="0"/>
                </a:cxn>
                <a:cxn ang="0">
                  <a:pos x="753" y="7"/>
                </a:cxn>
                <a:cxn ang="0">
                  <a:pos x="816" y="74"/>
                </a:cxn>
                <a:cxn ang="0">
                  <a:pos x="816" y="1427"/>
                </a:cxn>
                <a:cxn ang="0">
                  <a:pos x="726" y="1521"/>
                </a:cxn>
                <a:cxn ang="0">
                  <a:pos x="408" y="1526"/>
                </a:cxn>
                <a:cxn ang="0">
                  <a:pos x="89" y="1520"/>
                </a:cxn>
                <a:cxn ang="0">
                  <a:pos x="0" y="1427"/>
                </a:cxn>
                <a:cxn ang="0">
                  <a:pos x="0" y="74"/>
                </a:cxn>
                <a:cxn ang="0">
                  <a:pos x="63" y="7"/>
                </a:cxn>
              </a:cxnLst>
              <a:rect l="0" t="0" r="r" b="b"/>
              <a:pathLst>
                <a:path w="816" h="1526">
                  <a:moveTo>
                    <a:pt x="63" y="7"/>
                  </a:moveTo>
                  <a:cubicBezTo>
                    <a:pt x="178" y="3"/>
                    <a:pt x="293" y="0"/>
                    <a:pt x="408" y="0"/>
                  </a:cubicBezTo>
                  <a:cubicBezTo>
                    <a:pt x="523" y="0"/>
                    <a:pt x="638" y="3"/>
                    <a:pt x="753" y="7"/>
                  </a:cubicBezTo>
                  <a:cubicBezTo>
                    <a:pt x="787" y="9"/>
                    <a:pt x="816" y="39"/>
                    <a:pt x="816" y="74"/>
                  </a:cubicBezTo>
                  <a:cubicBezTo>
                    <a:pt x="816" y="460"/>
                    <a:pt x="816" y="1040"/>
                    <a:pt x="816" y="1427"/>
                  </a:cubicBezTo>
                  <a:cubicBezTo>
                    <a:pt x="816" y="1476"/>
                    <a:pt x="776" y="1519"/>
                    <a:pt x="726" y="1521"/>
                  </a:cubicBezTo>
                  <a:cubicBezTo>
                    <a:pt x="620" y="1524"/>
                    <a:pt x="514" y="1526"/>
                    <a:pt x="408" y="1526"/>
                  </a:cubicBezTo>
                  <a:cubicBezTo>
                    <a:pt x="312" y="1526"/>
                    <a:pt x="180" y="1524"/>
                    <a:pt x="89" y="1520"/>
                  </a:cubicBezTo>
                  <a:cubicBezTo>
                    <a:pt x="40" y="1519"/>
                    <a:pt x="0" y="1476"/>
                    <a:pt x="0" y="1427"/>
                  </a:cubicBezTo>
                  <a:cubicBezTo>
                    <a:pt x="0" y="1040"/>
                    <a:pt x="0" y="460"/>
                    <a:pt x="0" y="74"/>
                  </a:cubicBezTo>
                  <a:cubicBezTo>
                    <a:pt x="0" y="39"/>
                    <a:pt x="28" y="8"/>
                    <a:pt x="63" y="7"/>
                  </a:cubicBezTo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21"/>
            <p:cNvSpPr>
              <a:spLocks/>
            </p:cNvSpPr>
            <p:nvPr/>
          </p:nvSpPr>
          <p:spPr bwMode="auto">
            <a:xfrm>
              <a:off x="3508376" y="965200"/>
              <a:ext cx="2127250" cy="397192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07" y="0"/>
                </a:cxn>
                <a:cxn ang="0">
                  <a:pos x="752" y="7"/>
                </a:cxn>
                <a:cxn ang="0">
                  <a:pos x="814" y="73"/>
                </a:cxn>
                <a:cxn ang="0">
                  <a:pos x="814" y="1426"/>
                </a:cxn>
                <a:cxn ang="0">
                  <a:pos x="725" y="1519"/>
                </a:cxn>
                <a:cxn ang="0">
                  <a:pos x="407" y="1524"/>
                </a:cxn>
                <a:cxn ang="0">
                  <a:pos x="88" y="1519"/>
                </a:cxn>
                <a:cxn ang="0">
                  <a:pos x="0" y="1426"/>
                </a:cxn>
                <a:cxn ang="0">
                  <a:pos x="0" y="73"/>
                </a:cxn>
                <a:cxn ang="0">
                  <a:pos x="62" y="7"/>
                </a:cxn>
              </a:cxnLst>
              <a:rect l="0" t="0" r="r" b="b"/>
              <a:pathLst>
                <a:path w="814" h="1524">
                  <a:moveTo>
                    <a:pt x="62" y="7"/>
                  </a:moveTo>
                  <a:cubicBezTo>
                    <a:pt x="177" y="3"/>
                    <a:pt x="292" y="0"/>
                    <a:pt x="407" y="0"/>
                  </a:cubicBezTo>
                  <a:cubicBezTo>
                    <a:pt x="522" y="0"/>
                    <a:pt x="637" y="3"/>
                    <a:pt x="752" y="7"/>
                  </a:cubicBezTo>
                  <a:cubicBezTo>
                    <a:pt x="786" y="8"/>
                    <a:pt x="814" y="38"/>
                    <a:pt x="814" y="73"/>
                  </a:cubicBezTo>
                  <a:cubicBezTo>
                    <a:pt x="814" y="438"/>
                    <a:pt x="814" y="1061"/>
                    <a:pt x="814" y="1426"/>
                  </a:cubicBezTo>
                  <a:cubicBezTo>
                    <a:pt x="814" y="1475"/>
                    <a:pt x="774" y="1517"/>
                    <a:pt x="725" y="1519"/>
                  </a:cubicBezTo>
                  <a:cubicBezTo>
                    <a:pt x="619" y="1523"/>
                    <a:pt x="513" y="1524"/>
                    <a:pt x="407" y="1524"/>
                  </a:cubicBezTo>
                  <a:cubicBezTo>
                    <a:pt x="315" y="1524"/>
                    <a:pt x="174" y="1522"/>
                    <a:pt x="88" y="1519"/>
                  </a:cubicBezTo>
                  <a:cubicBezTo>
                    <a:pt x="40" y="1517"/>
                    <a:pt x="0" y="1475"/>
                    <a:pt x="0" y="1426"/>
                  </a:cubicBezTo>
                  <a:cubicBezTo>
                    <a:pt x="0" y="1061"/>
                    <a:pt x="0" y="438"/>
                    <a:pt x="0" y="73"/>
                  </a:cubicBezTo>
                  <a:cubicBezTo>
                    <a:pt x="0" y="38"/>
                    <a:pt x="28" y="8"/>
                    <a:pt x="62" y="7"/>
                  </a:cubicBezTo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22"/>
            <p:cNvSpPr>
              <a:spLocks/>
            </p:cNvSpPr>
            <p:nvPr/>
          </p:nvSpPr>
          <p:spPr bwMode="auto">
            <a:xfrm>
              <a:off x="3508376" y="968375"/>
              <a:ext cx="2124075" cy="3968750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07" y="0"/>
                </a:cxn>
                <a:cxn ang="0">
                  <a:pos x="752" y="7"/>
                </a:cxn>
                <a:cxn ang="0">
                  <a:pos x="813" y="72"/>
                </a:cxn>
                <a:cxn ang="0">
                  <a:pos x="813" y="1425"/>
                </a:cxn>
                <a:cxn ang="0">
                  <a:pos x="725" y="1517"/>
                </a:cxn>
                <a:cxn ang="0">
                  <a:pos x="407" y="1523"/>
                </a:cxn>
                <a:cxn ang="0">
                  <a:pos x="88" y="1517"/>
                </a:cxn>
                <a:cxn ang="0">
                  <a:pos x="0" y="1425"/>
                </a:cxn>
                <a:cxn ang="0">
                  <a:pos x="0" y="72"/>
                </a:cxn>
                <a:cxn ang="0">
                  <a:pos x="62" y="7"/>
                </a:cxn>
              </a:cxnLst>
              <a:rect l="0" t="0" r="r" b="b"/>
              <a:pathLst>
                <a:path w="813" h="1523">
                  <a:moveTo>
                    <a:pt x="62" y="7"/>
                  </a:moveTo>
                  <a:cubicBezTo>
                    <a:pt x="177" y="2"/>
                    <a:pt x="292" y="0"/>
                    <a:pt x="407" y="0"/>
                  </a:cubicBezTo>
                  <a:cubicBezTo>
                    <a:pt x="522" y="0"/>
                    <a:pt x="637" y="3"/>
                    <a:pt x="752" y="7"/>
                  </a:cubicBezTo>
                  <a:cubicBezTo>
                    <a:pt x="786" y="8"/>
                    <a:pt x="813" y="38"/>
                    <a:pt x="813" y="72"/>
                  </a:cubicBezTo>
                  <a:cubicBezTo>
                    <a:pt x="813" y="415"/>
                    <a:pt x="813" y="1081"/>
                    <a:pt x="813" y="1425"/>
                  </a:cubicBezTo>
                  <a:cubicBezTo>
                    <a:pt x="813" y="1473"/>
                    <a:pt x="774" y="1515"/>
                    <a:pt x="725" y="1517"/>
                  </a:cubicBezTo>
                  <a:cubicBezTo>
                    <a:pt x="619" y="1521"/>
                    <a:pt x="513" y="1523"/>
                    <a:pt x="407" y="1523"/>
                  </a:cubicBezTo>
                  <a:cubicBezTo>
                    <a:pt x="318" y="1523"/>
                    <a:pt x="169" y="1520"/>
                    <a:pt x="88" y="1517"/>
                  </a:cubicBezTo>
                  <a:cubicBezTo>
                    <a:pt x="40" y="1515"/>
                    <a:pt x="0" y="1473"/>
                    <a:pt x="0" y="1425"/>
                  </a:cubicBezTo>
                  <a:cubicBezTo>
                    <a:pt x="0" y="1081"/>
                    <a:pt x="0" y="415"/>
                    <a:pt x="0" y="72"/>
                  </a:cubicBezTo>
                  <a:cubicBezTo>
                    <a:pt x="0" y="38"/>
                    <a:pt x="28" y="8"/>
                    <a:pt x="62" y="7"/>
                  </a:cubicBezTo>
                </a:path>
              </a:pathLst>
            </a:custGeom>
            <a:solidFill>
              <a:srgbClr val="2E2E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523"/>
            <p:cNvSpPr>
              <a:spLocks/>
            </p:cNvSpPr>
            <p:nvPr/>
          </p:nvSpPr>
          <p:spPr bwMode="auto">
            <a:xfrm>
              <a:off x="3511551" y="971550"/>
              <a:ext cx="2120900" cy="3962400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406" y="0"/>
                </a:cxn>
                <a:cxn ang="0">
                  <a:pos x="750" y="7"/>
                </a:cxn>
                <a:cxn ang="0">
                  <a:pos x="812" y="71"/>
                </a:cxn>
                <a:cxn ang="0">
                  <a:pos x="812" y="1424"/>
                </a:cxn>
                <a:cxn ang="0">
                  <a:pos x="724" y="1515"/>
                </a:cxn>
                <a:cxn ang="0">
                  <a:pos x="406" y="1521"/>
                </a:cxn>
                <a:cxn ang="0">
                  <a:pos x="88" y="1515"/>
                </a:cxn>
                <a:cxn ang="0">
                  <a:pos x="0" y="1424"/>
                </a:cxn>
                <a:cxn ang="0">
                  <a:pos x="0" y="71"/>
                </a:cxn>
                <a:cxn ang="0">
                  <a:pos x="61" y="6"/>
                </a:cxn>
              </a:cxnLst>
              <a:rect l="0" t="0" r="r" b="b"/>
              <a:pathLst>
                <a:path w="812" h="1521">
                  <a:moveTo>
                    <a:pt x="61" y="6"/>
                  </a:moveTo>
                  <a:cubicBezTo>
                    <a:pt x="176" y="2"/>
                    <a:pt x="291" y="0"/>
                    <a:pt x="406" y="0"/>
                  </a:cubicBezTo>
                  <a:cubicBezTo>
                    <a:pt x="521" y="0"/>
                    <a:pt x="636" y="2"/>
                    <a:pt x="750" y="7"/>
                  </a:cubicBezTo>
                  <a:cubicBezTo>
                    <a:pt x="784" y="8"/>
                    <a:pt x="812" y="37"/>
                    <a:pt x="812" y="71"/>
                  </a:cubicBezTo>
                  <a:cubicBezTo>
                    <a:pt x="812" y="393"/>
                    <a:pt x="812" y="1102"/>
                    <a:pt x="812" y="1424"/>
                  </a:cubicBezTo>
                  <a:cubicBezTo>
                    <a:pt x="812" y="1472"/>
                    <a:pt x="772" y="1514"/>
                    <a:pt x="724" y="1515"/>
                  </a:cubicBezTo>
                  <a:cubicBezTo>
                    <a:pt x="618" y="1519"/>
                    <a:pt x="512" y="1521"/>
                    <a:pt x="406" y="1521"/>
                  </a:cubicBezTo>
                  <a:cubicBezTo>
                    <a:pt x="321" y="1521"/>
                    <a:pt x="163" y="1518"/>
                    <a:pt x="88" y="1515"/>
                  </a:cubicBezTo>
                  <a:cubicBezTo>
                    <a:pt x="39" y="1513"/>
                    <a:pt x="0" y="1472"/>
                    <a:pt x="0" y="1424"/>
                  </a:cubicBezTo>
                  <a:cubicBezTo>
                    <a:pt x="0" y="1102"/>
                    <a:pt x="0" y="393"/>
                    <a:pt x="0" y="71"/>
                  </a:cubicBezTo>
                  <a:cubicBezTo>
                    <a:pt x="0" y="37"/>
                    <a:pt x="28" y="8"/>
                    <a:pt x="61" y="6"/>
                  </a:cubicBezTo>
                </a:path>
              </a:pathLst>
            </a:custGeom>
            <a:solidFill>
              <a:srgbClr val="3332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524"/>
            <p:cNvSpPr>
              <a:spLocks/>
            </p:cNvSpPr>
            <p:nvPr/>
          </p:nvSpPr>
          <p:spPr bwMode="auto">
            <a:xfrm>
              <a:off x="3514726" y="971550"/>
              <a:ext cx="2114550" cy="3960813"/>
            </a:xfrm>
            <a:custGeom>
              <a:avLst/>
              <a:gdLst/>
              <a:ahLst/>
              <a:cxnLst>
                <a:cxn ang="0">
                  <a:pos x="60" y="7"/>
                </a:cxn>
                <a:cxn ang="0">
                  <a:pos x="405" y="0"/>
                </a:cxn>
                <a:cxn ang="0">
                  <a:pos x="749" y="7"/>
                </a:cxn>
                <a:cxn ang="0">
                  <a:pos x="810" y="71"/>
                </a:cxn>
                <a:cxn ang="0">
                  <a:pos x="810" y="1424"/>
                </a:cxn>
                <a:cxn ang="0">
                  <a:pos x="723" y="1515"/>
                </a:cxn>
                <a:cxn ang="0">
                  <a:pos x="405" y="1520"/>
                </a:cxn>
                <a:cxn ang="0">
                  <a:pos x="87" y="1514"/>
                </a:cxn>
                <a:cxn ang="0">
                  <a:pos x="0" y="1424"/>
                </a:cxn>
                <a:cxn ang="0">
                  <a:pos x="0" y="71"/>
                </a:cxn>
                <a:cxn ang="0">
                  <a:pos x="60" y="7"/>
                </a:cxn>
              </a:cxnLst>
              <a:rect l="0" t="0" r="r" b="b"/>
              <a:pathLst>
                <a:path w="810" h="1520">
                  <a:moveTo>
                    <a:pt x="60" y="7"/>
                  </a:moveTo>
                  <a:cubicBezTo>
                    <a:pt x="175" y="3"/>
                    <a:pt x="290" y="0"/>
                    <a:pt x="405" y="0"/>
                  </a:cubicBezTo>
                  <a:cubicBezTo>
                    <a:pt x="520" y="0"/>
                    <a:pt x="635" y="3"/>
                    <a:pt x="749" y="7"/>
                  </a:cubicBezTo>
                  <a:cubicBezTo>
                    <a:pt x="783" y="9"/>
                    <a:pt x="810" y="38"/>
                    <a:pt x="810" y="71"/>
                  </a:cubicBezTo>
                  <a:cubicBezTo>
                    <a:pt x="810" y="371"/>
                    <a:pt x="810" y="1123"/>
                    <a:pt x="810" y="1424"/>
                  </a:cubicBezTo>
                  <a:cubicBezTo>
                    <a:pt x="810" y="1471"/>
                    <a:pt x="771" y="1513"/>
                    <a:pt x="723" y="1515"/>
                  </a:cubicBezTo>
                  <a:cubicBezTo>
                    <a:pt x="617" y="1518"/>
                    <a:pt x="511" y="1520"/>
                    <a:pt x="405" y="1520"/>
                  </a:cubicBezTo>
                  <a:cubicBezTo>
                    <a:pt x="323" y="1520"/>
                    <a:pt x="157" y="1517"/>
                    <a:pt x="87" y="1514"/>
                  </a:cubicBezTo>
                  <a:cubicBezTo>
                    <a:pt x="39" y="1512"/>
                    <a:pt x="0" y="1471"/>
                    <a:pt x="0" y="1424"/>
                  </a:cubicBezTo>
                  <a:cubicBezTo>
                    <a:pt x="0" y="1123"/>
                    <a:pt x="0" y="371"/>
                    <a:pt x="0" y="71"/>
                  </a:cubicBezTo>
                  <a:cubicBezTo>
                    <a:pt x="0" y="38"/>
                    <a:pt x="27" y="9"/>
                    <a:pt x="60" y="7"/>
                  </a:cubicBezTo>
                </a:path>
              </a:pathLst>
            </a:custGeom>
            <a:solidFill>
              <a:srgbClr val="37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525"/>
            <p:cNvSpPr>
              <a:spLocks/>
            </p:cNvSpPr>
            <p:nvPr/>
          </p:nvSpPr>
          <p:spPr bwMode="auto">
            <a:xfrm>
              <a:off x="3516313" y="973138"/>
              <a:ext cx="2111375" cy="395605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404" y="0"/>
                </a:cxn>
                <a:cxn ang="0">
                  <a:pos x="748" y="7"/>
                </a:cxn>
                <a:cxn ang="0">
                  <a:pos x="808" y="70"/>
                </a:cxn>
                <a:cxn ang="0">
                  <a:pos x="808" y="1423"/>
                </a:cxn>
                <a:cxn ang="0">
                  <a:pos x="722" y="1513"/>
                </a:cxn>
                <a:cxn ang="0">
                  <a:pos x="404" y="1518"/>
                </a:cxn>
                <a:cxn ang="0">
                  <a:pos x="86" y="1513"/>
                </a:cxn>
                <a:cxn ang="0">
                  <a:pos x="0" y="1423"/>
                </a:cxn>
                <a:cxn ang="0">
                  <a:pos x="0" y="70"/>
                </a:cxn>
                <a:cxn ang="0">
                  <a:pos x="59" y="7"/>
                </a:cxn>
              </a:cxnLst>
              <a:rect l="0" t="0" r="r" b="b"/>
              <a:pathLst>
                <a:path w="808" h="1518">
                  <a:moveTo>
                    <a:pt x="59" y="7"/>
                  </a:moveTo>
                  <a:cubicBezTo>
                    <a:pt x="174" y="3"/>
                    <a:pt x="289" y="0"/>
                    <a:pt x="404" y="0"/>
                  </a:cubicBezTo>
                  <a:cubicBezTo>
                    <a:pt x="519" y="0"/>
                    <a:pt x="634" y="3"/>
                    <a:pt x="748" y="7"/>
                  </a:cubicBezTo>
                  <a:cubicBezTo>
                    <a:pt x="781" y="8"/>
                    <a:pt x="808" y="37"/>
                    <a:pt x="808" y="70"/>
                  </a:cubicBezTo>
                  <a:cubicBezTo>
                    <a:pt x="808" y="349"/>
                    <a:pt x="808" y="1144"/>
                    <a:pt x="808" y="1423"/>
                  </a:cubicBezTo>
                  <a:cubicBezTo>
                    <a:pt x="808" y="1470"/>
                    <a:pt x="769" y="1511"/>
                    <a:pt x="722" y="1513"/>
                  </a:cubicBezTo>
                  <a:cubicBezTo>
                    <a:pt x="616" y="1516"/>
                    <a:pt x="510" y="1518"/>
                    <a:pt x="404" y="1518"/>
                  </a:cubicBezTo>
                  <a:cubicBezTo>
                    <a:pt x="326" y="1518"/>
                    <a:pt x="151" y="1515"/>
                    <a:pt x="86" y="1513"/>
                  </a:cubicBezTo>
                  <a:cubicBezTo>
                    <a:pt x="38" y="1511"/>
                    <a:pt x="0" y="1470"/>
                    <a:pt x="0" y="1423"/>
                  </a:cubicBezTo>
                  <a:cubicBezTo>
                    <a:pt x="0" y="1144"/>
                    <a:pt x="0" y="349"/>
                    <a:pt x="0" y="70"/>
                  </a:cubicBezTo>
                  <a:cubicBezTo>
                    <a:pt x="0" y="37"/>
                    <a:pt x="26" y="8"/>
                    <a:pt x="59" y="7"/>
                  </a:cubicBezTo>
                </a:path>
              </a:pathLst>
            </a:custGeom>
            <a:solidFill>
              <a:srgbClr val="3B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526"/>
            <p:cNvSpPr>
              <a:spLocks/>
            </p:cNvSpPr>
            <p:nvPr/>
          </p:nvSpPr>
          <p:spPr bwMode="auto">
            <a:xfrm>
              <a:off x="3516313" y="976313"/>
              <a:ext cx="2108200" cy="3952875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404" y="0"/>
                </a:cxn>
                <a:cxn ang="0">
                  <a:pos x="748" y="7"/>
                </a:cxn>
                <a:cxn ang="0">
                  <a:pos x="807" y="69"/>
                </a:cxn>
                <a:cxn ang="0">
                  <a:pos x="807" y="1422"/>
                </a:cxn>
                <a:cxn ang="0">
                  <a:pos x="722" y="1511"/>
                </a:cxn>
                <a:cxn ang="0">
                  <a:pos x="404" y="1516"/>
                </a:cxn>
                <a:cxn ang="0">
                  <a:pos x="86" y="1511"/>
                </a:cxn>
                <a:cxn ang="0">
                  <a:pos x="0" y="1422"/>
                </a:cxn>
                <a:cxn ang="0">
                  <a:pos x="0" y="69"/>
                </a:cxn>
                <a:cxn ang="0">
                  <a:pos x="59" y="7"/>
                </a:cxn>
              </a:cxnLst>
              <a:rect l="0" t="0" r="r" b="b"/>
              <a:pathLst>
                <a:path w="807" h="1517">
                  <a:moveTo>
                    <a:pt x="59" y="7"/>
                  </a:moveTo>
                  <a:cubicBezTo>
                    <a:pt x="174" y="3"/>
                    <a:pt x="289" y="0"/>
                    <a:pt x="404" y="0"/>
                  </a:cubicBezTo>
                  <a:cubicBezTo>
                    <a:pt x="519" y="0"/>
                    <a:pt x="634" y="3"/>
                    <a:pt x="748" y="7"/>
                  </a:cubicBezTo>
                  <a:cubicBezTo>
                    <a:pt x="781" y="8"/>
                    <a:pt x="807" y="37"/>
                    <a:pt x="807" y="69"/>
                  </a:cubicBezTo>
                  <a:cubicBezTo>
                    <a:pt x="807" y="327"/>
                    <a:pt x="807" y="1164"/>
                    <a:pt x="807" y="1422"/>
                  </a:cubicBezTo>
                  <a:cubicBezTo>
                    <a:pt x="807" y="1468"/>
                    <a:pt x="769" y="1509"/>
                    <a:pt x="722" y="1511"/>
                  </a:cubicBezTo>
                  <a:cubicBezTo>
                    <a:pt x="616" y="1515"/>
                    <a:pt x="510" y="1517"/>
                    <a:pt x="404" y="1516"/>
                  </a:cubicBezTo>
                  <a:cubicBezTo>
                    <a:pt x="330" y="1516"/>
                    <a:pt x="146" y="1513"/>
                    <a:pt x="86" y="1511"/>
                  </a:cubicBezTo>
                  <a:cubicBezTo>
                    <a:pt x="39" y="1509"/>
                    <a:pt x="0" y="1469"/>
                    <a:pt x="0" y="1422"/>
                  </a:cubicBezTo>
                  <a:cubicBezTo>
                    <a:pt x="0" y="1164"/>
                    <a:pt x="0" y="327"/>
                    <a:pt x="0" y="69"/>
                  </a:cubicBezTo>
                  <a:cubicBezTo>
                    <a:pt x="0" y="37"/>
                    <a:pt x="27" y="8"/>
                    <a:pt x="59" y="7"/>
                  </a:cubicBezTo>
                </a:path>
              </a:pathLst>
            </a:custGeom>
            <a:solidFill>
              <a:srgbClr val="3F3E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527"/>
            <p:cNvSpPr>
              <a:spLocks/>
            </p:cNvSpPr>
            <p:nvPr/>
          </p:nvSpPr>
          <p:spPr bwMode="auto">
            <a:xfrm>
              <a:off x="3519488" y="979488"/>
              <a:ext cx="2101850" cy="3946525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403" y="0"/>
                </a:cxn>
                <a:cxn ang="0">
                  <a:pos x="747" y="7"/>
                </a:cxn>
                <a:cxn ang="0">
                  <a:pos x="805" y="68"/>
                </a:cxn>
                <a:cxn ang="0">
                  <a:pos x="805" y="1421"/>
                </a:cxn>
                <a:cxn ang="0">
                  <a:pos x="721" y="1509"/>
                </a:cxn>
                <a:cxn ang="0">
                  <a:pos x="403" y="1515"/>
                </a:cxn>
                <a:cxn ang="0">
                  <a:pos x="85" y="1509"/>
                </a:cxn>
                <a:cxn ang="0">
                  <a:pos x="0" y="1421"/>
                </a:cxn>
                <a:cxn ang="0">
                  <a:pos x="0" y="68"/>
                </a:cxn>
                <a:cxn ang="0">
                  <a:pos x="58" y="7"/>
                </a:cxn>
              </a:cxnLst>
              <a:rect l="0" t="0" r="r" b="b"/>
              <a:pathLst>
                <a:path w="805" h="1515">
                  <a:moveTo>
                    <a:pt x="58" y="7"/>
                  </a:moveTo>
                  <a:cubicBezTo>
                    <a:pt x="173" y="2"/>
                    <a:pt x="288" y="0"/>
                    <a:pt x="403" y="0"/>
                  </a:cubicBezTo>
                  <a:cubicBezTo>
                    <a:pt x="518" y="0"/>
                    <a:pt x="633" y="2"/>
                    <a:pt x="747" y="7"/>
                  </a:cubicBezTo>
                  <a:cubicBezTo>
                    <a:pt x="779" y="8"/>
                    <a:pt x="805" y="36"/>
                    <a:pt x="805" y="68"/>
                  </a:cubicBezTo>
                  <a:cubicBezTo>
                    <a:pt x="805" y="304"/>
                    <a:pt x="805" y="1184"/>
                    <a:pt x="805" y="1421"/>
                  </a:cubicBezTo>
                  <a:cubicBezTo>
                    <a:pt x="805" y="1467"/>
                    <a:pt x="768" y="1508"/>
                    <a:pt x="721" y="1509"/>
                  </a:cubicBezTo>
                  <a:cubicBezTo>
                    <a:pt x="615" y="1513"/>
                    <a:pt x="509" y="1515"/>
                    <a:pt x="403" y="1515"/>
                  </a:cubicBezTo>
                  <a:cubicBezTo>
                    <a:pt x="332" y="1515"/>
                    <a:pt x="140" y="1512"/>
                    <a:pt x="85" y="1509"/>
                  </a:cubicBezTo>
                  <a:cubicBezTo>
                    <a:pt x="38" y="1507"/>
                    <a:pt x="0" y="1467"/>
                    <a:pt x="0" y="1421"/>
                  </a:cubicBezTo>
                  <a:cubicBezTo>
                    <a:pt x="0" y="1184"/>
                    <a:pt x="0" y="304"/>
                    <a:pt x="0" y="68"/>
                  </a:cubicBezTo>
                  <a:cubicBezTo>
                    <a:pt x="0" y="36"/>
                    <a:pt x="26" y="8"/>
                    <a:pt x="58" y="7"/>
                  </a:cubicBezTo>
                </a:path>
              </a:pathLst>
            </a:custGeom>
            <a:solidFill>
              <a:srgbClr val="4342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528"/>
            <p:cNvSpPr>
              <a:spLocks/>
            </p:cNvSpPr>
            <p:nvPr/>
          </p:nvSpPr>
          <p:spPr bwMode="auto">
            <a:xfrm>
              <a:off x="3522663" y="979488"/>
              <a:ext cx="2098675" cy="3944938"/>
            </a:xfrm>
            <a:custGeom>
              <a:avLst/>
              <a:gdLst/>
              <a:ahLst/>
              <a:cxnLst>
                <a:cxn ang="0">
                  <a:pos x="57" y="7"/>
                </a:cxn>
                <a:cxn ang="0">
                  <a:pos x="402" y="0"/>
                </a:cxn>
                <a:cxn ang="0">
                  <a:pos x="746" y="8"/>
                </a:cxn>
                <a:cxn ang="0">
                  <a:pos x="804" y="68"/>
                </a:cxn>
                <a:cxn ang="0">
                  <a:pos x="804" y="1421"/>
                </a:cxn>
                <a:cxn ang="0">
                  <a:pos x="720" y="1508"/>
                </a:cxn>
                <a:cxn ang="0">
                  <a:pos x="402" y="1514"/>
                </a:cxn>
                <a:cxn ang="0">
                  <a:pos x="84" y="1508"/>
                </a:cxn>
                <a:cxn ang="0">
                  <a:pos x="0" y="1421"/>
                </a:cxn>
                <a:cxn ang="0">
                  <a:pos x="0" y="68"/>
                </a:cxn>
                <a:cxn ang="0">
                  <a:pos x="57" y="7"/>
                </a:cxn>
              </a:cxnLst>
              <a:rect l="0" t="0" r="r" b="b"/>
              <a:pathLst>
                <a:path w="804" h="1514">
                  <a:moveTo>
                    <a:pt x="57" y="7"/>
                  </a:moveTo>
                  <a:cubicBezTo>
                    <a:pt x="172" y="3"/>
                    <a:pt x="287" y="0"/>
                    <a:pt x="402" y="0"/>
                  </a:cubicBezTo>
                  <a:cubicBezTo>
                    <a:pt x="517" y="1"/>
                    <a:pt x="632" y="3"/>
                    <a:pt x="746" y="8"/>
                  </a:cubicBezTo>
                  <a:cubicBezTo>
                    <a:pt x="778" y="9"/>
                    <a:pt x="804" y="36"/>
                    <a:pt x="804" y="68"/>
                  </a:cubicBezTo>
                  <a:cubicBezTo>
                    <a:pt x="804" y="283"/>
                    <a:pt x="804" y="1206"/>
                    <a:pt x="804" y="1421"/>
                  </a:cubicBezTo>
                  <a:cubicBezTo>
                    <a:pt x="804" y="1467"/>
                    <a:pt x="766" y="1507"/>
                    <a:pt x="720" y="1508"/>
                  </a:cubicBezTo>
                  <a:cubicBezTo>
                    <a:pt x="614" y="1512"/>
                    <a:pt x="508" y="1514"/>
                    <a:pt x="402" y="1514"/>
                  </a:cubicBezTo>
                  <a:cubicBezTo>
                    <a:pt x="335" y="1514"/>
                    <a:pt x="134" y="1511"/>
                    <a:pt x="84" y="1508"/>
                  </a:cubicBezTo>
                  <a:cubicBezTo>
                    <a:pt x="38" y="1506"/>
                    <a:pt x="0" y="1467"/>
                    <a:pt x="0" y="1421"/>
                  </a:cubicBezTo>
                  <a:cubicBezTo>
                    <a:pt x="0" y="1206"/>
                    <a:pt x="0" y="283"/>
                    <a:pt x="0" y="68"/>
                  </a:cubicBezTo>
                  <a:cubicBezTo>
                    <a:pt x="0" y="36"/>
                    <a:pt x="26" y="9"/>
                    <a:pt x="57" y="7"/>
                  </a:cubicBezTo>
                </a:path>
              </a:pathLst>
            </a:custGeom>
            <a:solidFill>
              <a:srgbClr val="4747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529"/>
            <p:cNvSpPr>
              <a:spLocks/>
            </p:cNvSpPr>
            <p:nvPr/>
          </p:nvSpPr>
          <p:spPr bwMode="auto">
            <a:xfrm>
              <a:off x="3524251" y="981075"/>
              <a:ext cx="2095500" cy="3940175"/>
            </a:xfrm>
            <a:custGeom>
              <a:avLst/>
              <a:gdLst/>
              <a:ahLst/>
              <a:cxnLst>
                <a:cxn ang="0">
                  <a:pos x="56" y="7"/>
                </a:cxn>
                <a:cxn ang="0">
                  <a:pos x="401" y="0"/>
                </a:cxn>
                <a:cxn ang="0">
                  <a:pos x="745" y="7"/>
                </a:cxn>
                <a:cxn ang="0">
                  <a:pos x="802" y="67"/>
                </a:cxn>
                <a:cxn ang="0">
                  <a:pos x="802" y="1420"/>
                </a:cxn>
                <a:cxn ang="0">
                  <a:pos x="719" y="1507"/>
                </a:cxn>
                <a:cxn ang="0">
                  <a:pos x="401" y="1512"/>
                </a:cxn>
                <a:cxn ang="0">
                  <a:pos x="83" y="1506"/>
                </a:cxn>
                <a:cxn ang="0">
                  <a:pos x="0" y="1420"/>
                </a:cxn>
                <a:cxn ang="0">
                  <a:pos x="0" y="67"/>
                </a:cxn>
                <a:cxn ang="0">
                  <a:pos x="56" y="7"/>
                </a:cxn>
              </a:cxnLst>
              <a:rect l="0" t="0" r="r" b="b"/>
              <a:pathLst>
                <a:path w="802" h="1512">
                  <a:moveTo>
                    <a:pt x="56" y="7"/>
                  </a:moveTo>
                  <a:cubicBezTo>
                    <a:pt x="171" y="3"/>
                    <a:pt x="286" y="0"/>
                    <a:pt x="401" y="0"/>
                  </a:cubicBezTo>
                  <a:cubicBezTo>
                    <a:pt x="516" y="0"/>
                    <a:pt x="631" y="3"/>
                    <a:pt x="745" y="7"/>
                  </a:cubicBezTo>
                  <a:cubicBezTo>
                    <a:pt x="776" y="8"/>
                    <a:pt x="802" y="36"/>
                    <a:pt x="802" y="67"/>
                  </a:cubicBezTo>
                  <a:cubicBezTo>
                    <a:pt x="802" y="260"/>
                    <a:pt x="802" y="1226"/>
                    <a:pt x="802" y="1420"/>
                  </a:cubicBezTo>
                  <a:cubicBezTo>
                    <a:pt x="802" y="1465"/>
                    <a:pt x="765" y="1505"/>
                    <a:pt x="719" y="1507"/>
                  </a:cubicBezTo>
                  <a:cubicBezTo>
                    <a:pt x="613" y="1510"/>
                    <a:pt x="507" y="1512"/>
                    <a:pt x="401" y="1512"/>
                  </a:cubicBezTo>
                  <a:cubicBezTo>
                    <a:pt x="337" y="1512"/>
                    <a:pt x="128" y="1509"/>
                    <a:pt x="83" y="1506"/>
                  </a:cubicBezTo>
                  <a:cubicBezTo>
                    <a:pt x="37" y="1504"/>
                    <a:pt x="0" y="1465"/>
                    <a:pt x="0" y="1420"/>
                  </a:cubicBezTo>
                  <a:cubicBezTo>
                    <a:pt x="0" y="1226"/>
                    <a:pt x="0" y="260"/>
                    <a:pt x="0" y="67"/>
                  </a:cubicBezTo>
                  <a:cubicBezTo>
                    <a:pt x="0" y="36"/>
                    <a:pt x="25" y="8"/>
                    <a:pt x="56" y="7"/>
                  </a:cubicBezTo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530"/>
            <p:cNvSpPr>
              <a:spLocks/>
            </p:cNvSpPr>
            <p:nvPr/>
          </p:nvSpPr>
          <p:spPr bwMode="auto">
            <a:xfrm>
              <a:off x="3527426" y="984250"/>
              <a:ext cx="2089150" cy="3935413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400" y="0"/>
                </a:cxn>
                <a:cxn ang="0">
                  <a:pos x="744" y="7"/>
                </a:cxn>
                <a:cxn ang="0">
                  <a:pos x="800" y="66"/>
                </a:cxn>
                <a:cxn ang="0">
                  <a:pos x="800" y="1419"/>
                </a:cxn>
                <a:cxn ang="0">
                  <a:pos x="718" y="1505"/>
                </a:cxn>
                <a:cxn ang="0">
                  <a:pos x="400" y="1510"/>
                </a:cxn>
                <a:cxn ang="0">
                  <a:pos x="82" y="1505"/>
                </a:cxn>
                <a:cxn ang="0">
                  <a:pos x="0" y="1419"/>
                </a:cxn>
                <a:cxn ang="0">
                  <a:pos x="0" y="66"/>
                </a:cxn>
                <a:cxn ang="0">
                  <a:pos x="55" y="7"/>
                </a:cxn>
              </a:cxnLst>
              <a:rect l="0" t="0" r="r" b="b"/>
              <a:pathLst>
                <a:path w="800" h="1510">
                  <a:moveTo>
                    <a:pt x="55" y="7"/>
                  </a:moveTo>
                  <a:cubicBezTo>
                    <a:pt x="170" y="3"/>
                    <a:pt x="285" y="0"/>
                    <a:pt x="400" y="0"/>
                  </a:cubicBezTo>
                  <a:cubicBezTo>
                    <a:pt x="515" y="0"/>
                    <a:pt x="630" y="3"/>
                    <a:pt x="744" y="7"/>
                  </a:cubicBezTo>
                  <a:cubicBezTo>
                    <a:pt x="775" y="8"/>
                    <a:pt x="800" y="35"/>
                    <a:pt x="800" y="66"/>
                  </a:cubicBezTo>
                  <a:cubicBezTo>
                    <a:pt x="800" y="238"/>
                    <a:pt x="800" y="1247"/>
                    <a:pt x="800" y="1419"/>
                  </a:cubicBezTo>
                  <a:cubicBezTo>
                    <a:pt x="800" y="1464"/>
                    <a:pt x="763" y="1503"/>
                    <a:pt x="718" y="1505"/>
                  </a:cubicBezTo>
                  <a:cubicBezTo>
                    <a:pt x="612" y="1509"/>
                    <a:pt x="506" y="1510"/>
                    <a:pt x="400" y="1510"/>
                  </a:cubicBezTo>
                  <a:cubicBezTo>
                    <a:pt x="340" y="1510"/>
                    <a:pt x="122" y="1507"/>
                    <a:pt x="82" y="1505"/>
                  </a:cubicBezTo>
                  <a:cubicBezTo>
                    <a:pt x="36" y="1502"/>
                    <a:pt x="0" y="1464"/>
                    <a:pt x="0" y="1419"/>
                  </a:cubicBezTo>
                  <a:cubicBezTo>
                    <a:pt x="0" y="1247"/>
                    <a:pt x="0" y="238"/>
                    <a:pt x="0" y="66"/>
                  </a:cubicBezTo>
                  <a:cubicBezTo>
                    <a:pt x="0" y="35"/>
                    <a:pt x="25" y="8"/>
                    <a:pt x="55" y="7"/>
                  </a:cubicBezTo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31"/>
            <p:cNvSpPr>
              <a:spLocks/>
            </p:cNvSpPr>
            <p:nvPr/>
          </p:nvSpPr>
          <p:spPr bwMode="auto">
            <a:xfrm>
              <a:off x="3527426" y="987425"/>
              <a:ext cx="2085975" cy="3932238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400" y="0"/>
                </a:cxn>
                <a:cxn ang="0">
                  <a:pos x="744" y="7"/>
                </a:cxn>
                <a:cxn ang="0">
                  <a:pos x="799" y="65"/>
                </a:cxn>
                <a:cxn ang="0">
                  <a:pos x="799" y="1418"/>
                </a:cxn>
                <a:cxn ang="0">
                  <a:pos x="718" y="1503"/>
                </a:cxn>
                <a:cxn ang="0">
                  <a:pos x="400" y="1509"/>
                </a:cxn>
                <a:cxn ang="0">
                  <a:pos x="82" y="1503"/>
                </a:cxn>
                <a:cxn ang="0">
                  <a:pos x="0" y="1418"/>
                </a:cxn>
                <a:cxn ang="0">
                  <a:pos x="0" y="65"/>
                </a:cxn>
                <a:cxn ang="0">
                  <a:pos x="55" y="7"/>
                </a:cxn>
              </a:cxnLst>
              <a:rect l="0" t="0" r="r" b="b"/>
              <a:pathLst>
                <a:path w="799" h="1509">
                  <a:moveTo>
                    <a:pt x="55" y="7"/>
                  </a:moveTo>
                  <a:cubicBezTo>
                    <a:pt x="170" y="2"/>
                    <a:pt x="285" y="0"/>
                    <a:pt x="400" y="0"/>
                  </a:cubicBezTo>
                  <a:cubicBezTo>
                    <a:pt x="515" y="0"/>
                    <a:pt x="629" y="3"/>
                    <a:pt x="744" y="7"/>
                  </a:cubicBezTo>
                  <a:cubicBezTo>
                    <a:pt x="775" y="8"/>
                    <a:pt x="799" y="35"/>
                    <a:pt x="799" y="65"/>
                  </a:cubicBezTo>
                  <a:cubicBezTo>
                    <a:pt x="799" y="215"/>
                    <a:pt x="799" y="1267"/>
                    <a:pt x="799" y="1418"/>
                  </a:cubicBezTo>
                  <a:cubicBezTo>
                    <a:pt x="799" y="1462"/>
                    <a:pt x="763" y="1501"/>
                    <a:pt x="718" y="1503"/>
                  </a:cubicBezTo>
                  <a:cubicBezTo>
                    <a:pt x="612" y="1507"/>
                    <a:pt x="506" y="1509"/>
                    <a:pt x="400" y="1509"/>
                  </a:cubicBezTo>
                  <a:cubicBezTo>
                    <a:pt x="343" y="1509"/>
                    <a:pt x="117" y="1505"/>
                    <a:pt x="82" y="1503"/>
                  </a:cubicBezTo>
                  <a:cubicBezTo>
                    <a:pt x="37" y="1500"/>
                    <a:pt x="0" y="1462"/>
                    <a:pt x="0" y="1418"/>
                  </a:cubicBezTo>
                  <a:cubicBezTo>
                    <a:pt x="0" y="1267"/>
                    <a:pt x="0" y="215"/>
                    <a:pt x="0" y="65"/>
                  </a:cubicBezTo>
                  <a:cubicBezTo>
                    <a:pt x="0" y="35"/>
                    <a:pt x="25" y="8"/>
                    <a:pt x="55" y="7"/>
                  </a:cubicBezTo>
                </a:path>
              </a:pathLst>
            </a:custGeom>
            <a:solidFill>
              <a:srgbClr val="5353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32"/>
            <p:cNvSpPr>
              <a:spLocks/>
            </p:cNvSpPr>
            <p:nvPr/>
          </p:nvSpPr>
          <p:spPr bwMode="auto">
            <a:xfrm>
              <a:off x="3530601" y="989013"/>
              <a:ext cx="2082800" cy="3927475"/>
            </a:xfrm>
            <a:custGeom>
              <a:avLst/>
              <a:gdLst/>
              <a:ahLst/>
              <a:cxnLst>
                <a:cxn ang="0">
                  <a:pos x="54" y="6"/>
                </a:cxn>
                <a:cxn ang="0">
                  <a:pos x="399" y="0"/>
                </a:cxn>
                <a:cxn ang="0">
                  <a:pos x="743" y="7"/>
                </a:cxn>
                <a:cxn ang="0">
                  <a:pos x="798" y="64"/>
                </a:cxn>
                <a:cxn ang="0">
                  <a:pos x="798" y="1417"/>
                </a:cxn>
                <a:cxn ang="0">
                  <a:pos x="717" y="1501"/>
                </a:cxn>
                <a:cxn ang="0">
                  <a:pos x="399" y="1507"/>
                </a:cxn>
                <a:cxn ang="0">
                  <a:pos x="81" y="1501"/>
                </a:cxn>
                <a:cxn ang="0">
                  <a:pos x="0" y="1417"/>
                </a:cxn>
                <a:cxn ang="0">
                  <a:pos x="0" y="64"/>
                </a:cxn>
                <a:cxn ang="0">
                  <a:pos x="54" y="6"/>
                </a:cxn>
              </a:cxnLst>
              <a:rect l="0" t="0" r="r" b="b"/>
              <a:pathLst>
                <a:path w="798" h="1507">
                  <a:moveTo>
                    <a:pt x="54" y="6"/>
                  </a:moveTo>
                  <a:cubicBezTo>
                    <a:pt x="169" y="2"/>
                    <a:pt x="284" y="0"/>
                    <a:pt x="399" y="0"/>
                  </a:cubicBezTo>
                  <a:cubicBezTo>
                    <a:pt x="514" y="0"/>
                    <a:pt x="628" y="2"/>
                    <a:pt x="743" y="7"/>
                  </a:cubicBezTo>
                  <a:cubicBezTo>
                    <a:pt x="773" y="8"/>
                    <a:pt x="798" y="34"/>
                    <a:pt x="798" y="64"/>
                  </a:cubicBezTo>
                  <a:cubicBezTo>
                    <a:pt x="798" y="193"/>
                    <a:pt x="798" y="1288"/>
                    <a:pt x="798" y="1417"/>
                  </a:cubicBezTo>
                  <a:cubicBezTo>
                    <a:pt x="798" y="1461"/>
                    <a:pt x="761" y="1500"/>
                    <a:pt x="717" y="1501"/>
                  </a:cubicBezTo>
                  <a:cubicBezTo>
                    <a:pt x="611" y="1505"/>
                    <a:pt x="505" y="1507"/>
                    <a:pt x="399" y="1507"/>
                  </a:cubicBezTo>
                  <a:cubicBezTo>
                    <a:pt x="346" y="1507"/>
                    <a:pt x="111" y="1503"/>
                    <a:pt x="81" y="1501"/>
                  </a:cubicBezTo>
                  <a:cubicBezTo>
                    <a:pt x="36" y="1498"/>
                    <a:pt x="0" y="1461"/>
                    <a:pt x="0" y="1417"/>
                  </a:cubicBezTo>
                  <a:cubicBezTo>
                    <a:pt x="0" y="1288"/>
                    <a:pt x="0" y="193"/>
                    <a:pt x="0" y="64"/>
                  </a:cubicBezTo>
                  <a:cubicBezTo>
                    <a:pt x="0" y="34"/>
                    <a:pt x="25" y="8"/>
                    <a:pt x="54" y="6"/>
                  </a:cubicBezTo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533"/>
            <p:cNvSpPr>
              <a:spLocks/>
            </p:cNvSpPr>
            <p:nvPr/>
          </p:nvSpPr>
          <p:spPr bwMode="auto">
            <a:xfrm>
              <a:off x="3532188" y="989013"/>
              <a:ext cx="2079625" cy="3924300"/>
            </a:xfrm>
            <a:custGeom>
              <a:avLst/>
              <a:gdLst/>
              <a:ahLst/>
              <a:cxnLst>
                <a:cxn ang="0">
                  <a:pos x="54" y="7"/>
                </a:cxn>
                <a:cxn ang="0">
                  <a:pos x="398" y="0"/>
                </a:cxn>
                <a:cxn ang="0">
                  <a:pos x="742" y="7"/>
                </a:cxn>
                <a:cxn ang="0">
                  <a:pos x="796" y="64"/>
                </a:cxn>
                <a:cxn ang="0">
                  <a:pos x="796" y="1417"/>
                </a:cxn>
                <a:cxn ang="0">
                  <a:pos x="716" y="1501"/>
                </a:cxn>
                <a:cxn ang="0">
                  <a:pos x="398" y="1506"/>
                </a:cxn>
                <a:cxn ang="0">
                  <a:pos x="80" y="1500"/>
                </a:cxn>
                <a:cxn ang="0">
                  <a:pos x="0" y="1417"/>
                </a:cxn>
                <a:cxn ang="0">
                  <a:pos x="0" y="64"/>
                </a:cxn>
                <a:cxn ang="0">
                  <a:pos x="54" y="7"/>
                </a:cxn>
              </a:cxnLst>
              <a:rect l="0" t="0" r="r" b="b"/>
              <a:pathLst>
                <a:path w="796" h="1506">
                  <a:moveTo>
                    <a:pt x="54" y="7"/>
                  </a:moveTo>
                  <a:cubicBezTo>
                    <a:pt x="168" y="3"/>
                    <a:pt x="283" y="0"/>
                    <a:pt x="398" y="0"/>
                  </a:cubicBezTo>
                  <a:cubicBezTo>
                    <a:pt x="513" y="0"/>
                    <a:pt x="627" y="3"/>
                    <a:pt x="742" y="7"/>
                  </a:cubicBezTo>
                  <a:cubicBezTo>
                    <a:pt x="772" y="9"/>
                    <a:pt x="796" y="34"/>
                    <a:pt x="796" y="64"/>
                  </a:cubicBezTo>
                  <a:cubicBezTo>
                    <a:pt x="796" y="171"/>
                    <a:pt x="796" y="1309"/>
                    <a:pt x="796" y="1417"/>
                  </a:cubicBezTo>
                  <a:cubicBezTo>
                    <a:pt x="796" y="1460"/>
                    <a:pt x="760" y="1499"/>
                    <a:pt x="716" y="1501"/>
                  </a:cubicBezTo>
                  <a:cubicBezTo>
                    <a:pt x="610" y="1504"/>
                    <a:pt x="504" y="1506"/>
                    <a:pt x="398" y="1506"/>
                  </a:cubicBezTo>
                  <a:cubicBezTo>
                    <a:pt x="348" y="1506"/>
                    <a:pt x="105" y="1502"/>
                    <a:pt x="80" y="1500"/>
                  </a:cubicBezTo>
                  <a:cubicBezTo>
                    <a:pt x="36" y="1497"/>
                    <a:pt x="0" y="1461"/>
                    <a:pt x="0" y="1417"/>
                  </a:cubicBezTo>
                  <a:cubicBezTo>
                    <a:pt x="0" y="1309"/>
                    <a:pt x="0" y="171"/>
                    <a:pt x="0" y="64"/>
                  </a:cubicBezTo>
                  <a:cubicBezTo>
                    <a:pt x="0" y="35"/>
                    <a:pt x="24" y="8"/>
                    <a:pt x="54" y="7"/>
                  </a:cubicBezTo>
                </a:path>
              </a:pathLst>
            </a:custGeom>
            <a:solidFill>
              <a:srgbClr val="5C5B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534"/>
            <p:cNvSpPr>
              <a:spLocks/>
            </p:cNvSpPr>
            <p:nvPr/>
          </p:nvSpPr>
          <p:spPr bwMode="auto">
            <a:xfrm>
              <a:off x="3535363" y="992188"/>
              <a:ext cx="2073275" cy="3919538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397" y="0"/>
                </a:cxn>
                <a:cxn ang="0">
                  <a:pos x="741" y="7"/>
                </a:cxn>
                <a:cxn ang="0">
                  <a:pos x="794" y="63"/>
                </a:cxn>
                <a:cxn ang="0">
                  <a:pos x="794" y="1416"/>
                </a:cxn>
                <a:cxn ang="0">
                  <a:pos x="715" y="1499"/>
                </a:cxn>
                <a:cxn ang="0">
                  <a:pos x="397" y="1504"/>
                </a:cxn>
                <a:cxn ang="0">
                  <a:pos x="79" y="1499"/>
                </a:cxn>
                <a:cxn ang="0">
                  <a:pos x="0" y="1416"/>
                </a:cxn>
                <a:cxn ang="0">
                  <a:pos x="0" y="63"/>
                </a:cxn>
                <a:cxn ang="0">
                  <a:pos x="53" y="7"/>
                </a:cxn>
              </a:cxnLst>
              <a:rect l="0" t="0" r="r" b="b"/>
              <a:pathLst>
                <a:path w="794" h="1504">
                  <a:moveTo>
                    <a:pt x="53" y="7"/>
                  </a:moveTo>
                  <a:cubicBezTo>
                    <a:pt x="167" y="3"/>
                    <a:pt x="282" y="0"/>
                    <a:pt x="397" y="0"/>
                  </a:cubicBezTo>
                  <a:cubicBezTo>
                    <a:pt x="512" y="0"/>
                    <a:pt x="626" y="3"/>
                    <a:pt x="741" y="7"/>
                  </a:cubicBezTo>
                  <a:cubicBezTo>
                    <a:pt x="770" y="8"/>
                    <a:pt x="794" y="34"/>
                    <a:pt x="794" y="63"/>
                  </a:cubicBezTo>
                  <a:cubicBezTo>
                    <a:pt x="794" y="149"/>
                    <a:pt x="794" y="1330"/>
                    <a:pt x="794" y="1416"/>
                  </a:cubicBezTo>
                  <a:cubicBezTo>
                    <a:pt x="794" y="1459"/>
                    <a:pt x="759" y="1497"/>
                    <a:pt x="715" y="1499"/>
                  </a:cubicBezTo>
                  <a:cubicBezTo>
                    <a:pt x="609" y="1502"/>
                    <a:pt x="503" y="1504"/>
                    <a:pt x="397" y="1504"/>
                  </a:cubicBezTo>
                  <a:cubicBezTo>
                    <a:pt x="351" y="1504"/>
                    <a:pt x="99" y="1500"/>
                    <a:pt x="79" y="1499"/>
                  </a:cubicBezTo>
                  <a:cubicBezTo>
                    <a:pt x="35" y="1495"/>
                    <a:pt x="0" y="1459"/>
                    <a:pt x="0" y="1416"/>
                  </a:cubicBezTo>
                  <a:cubicBezTo>
                    <a:pt x="0" y="1330"/>
                    <a:pt x="0" y="149"/>
                    <a:pt x="0" y="63"/>
                  </a:cubicBezTo>
                  <a:cubicBezTo>
                    <a:pt x="0" y="34"/>
                    <a:pt x="23" y="8"/>
                    <a:pt x="53" y="7"/>
                  </a:cubicBezTo>
                </a:path>
              </a:pathLst>
            </a:custGeom>
            <a:solidFill>
              <a:srgbClr val="60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535"/>
            <p:cNvSpPr>
              <a:spLocks/>
            </p:cNvSpPr>
            <p:nvPr/>
          </p:nvSpPr>
          <p:spPr bwMode="auto">
            <a:xfrm>
              <a:off x="3535363" y="993775"/>
              <a:ext cx="2070100" cy="3917950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397" y="0"/>
                </a:cxn>
                <a:cxn ang="0">
                  <a:pos x="741" y="7"/>
                </a:cxn>
                <a:cxn ang="0">
                  <a:pos x="793" y="62"/>
                </a:cxn>
                <a:cxn ang="0">
                  <a:pos x="793" y="1415"/>
                </a:cxn>
                <a:cxn ang="0">
                  <a:pos x="715" y="1497"/>
                </a:cxn>
                <a:cxn ang="0">
                  <a:pos x="397" y="1502"/>
                </a:cxn>
                <a:cxn ang="0">
                  <a:pos x="79" y="1497"/>
                </a:cxn>
                <a:cxn ang="0">
                  <a:pos x="0" y="1415"/>
                </a:cxn>
                <a:cxn ang="0">
                  <a:pos x="0" y="62"/>
                </a:cxn>
                <a:cxn ang="0">
                  <a:pos x="53" y="7"/>
                </a:cxn>
              </a:cxnLst>
              <a:rect l="0" t="0" r="r" b="b"/>
              <a:pathLst>
                <a:path w="793" h="1503">
                  <a:moveTo>
                    <a:pt x="53" y="7"/>
                  </a:moveTo>
                  <a:cubicBezTo>
                    <a:pt x="167" y="3"/>
                    <a:pt x="282" y="0"/>
                    <a:pt x="397" y="0"/>
                  </a:cubicBezTo>
                  <a:cubicBezTo>
                    <a:pt x="512" y="0"/>
                    <a:pt x="626" y="3"/>
                    <a:pt x="741" y="7"/>
                  </a:cubicBezTo>
                  <a:cubicBezTo>
                    <a:pt x="770" y="8"/>
                    <a:pt x="793" y="33"/>
                    <a:pt x="793" y="62"/>
                  </a:cubicBezTo>
                  <a:cubicBezTo>
                    <a:pt x="793" y="126"/>
                    <a:pt x="793" y="1350"/>
                    <a:pt x="793" y="1415"/>
                  </a:cubicBezTo>
                  <a:cubicBezTo>
                    <a:pt x="793" y="1458"/>
                    <a:pt x="758" y="1495"/>
                    <a:pt x="715" y="1497"/>
                  </a:cubicBezTo>
                  <a:cubicBezTo>
                    <a:pt x="609" y="1501"/>
                    <a:pt x="503" y="1503"/>
                    <a:pt x="397" y="1502"/>
                  </a:cubicBezTo>
                  <a:cubicBezTo>
                    <a:pt x="354" y="1502"/>
                    <a:pt x="94" y="1498"/>
                    <a:pt x="79" y="1497"/>
                  </a:cubicBezTo>
                  <a:cubicBezTo>
                    <a:pt x="36" y="1492"/>
                    <a:pt x="0" y="1458"/>
                    <a:pt x="0" y="1415"/>
                  </a:cubicBezTo>
                  <a:cubicBezTo>
                    <a:pt x="0" y="1350"/>
                    <a:pt x="0" y="126"/>
                    <a:pt x="0" y="62"/>
                  </a:cubicBezTo>
                  <a:cubicBezTo>
                    <a:pt x="0" y="33"/>
                    <a:pt x="24" y="8"/>
                    <a:pt x="53" y="7"/>
                  </a:cubicBezTo>
                </a:path>
              </a:pathLst>
            </a:custGeom>
            <a:solidFill>
              <a:srgbClr val="6463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536"/>
            <p:cNvSpPr>
              <a:spLocks/>
            </p:cNvSpPr>
            <p:nvPr/>
          </p:nvSpPr>
          <p:spPr bwMode="auto">
            <a:xfrm>
              <a:off x="3536951" y="996950"/>
              <a:ext cx="2066925" cy="3911600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396" y="0"/>
                </a:cxn>
                <a:cxn ang="0">
                  <a:pos x="740" y="7"/>
                </a:cxn>
                <a:cxn ang="0">
                  <a:pos x="791" y="61"/>
                </a:cxn>
                <a:cxn ang="0">
                  <a:pos x="791" y="1414"/>
                </a:cxn>
                <a:cxn ang="0">
                  <a:pos x="714" y="1495"/>
                </a:cxn>
                <a:cxn ang="0">
                  <a:pos x="396" y="1501"/>
                </a:cxn>
                <a:cxn ang="0">
                  <a:pos x="78" y="1495"/>
                </a:cxn>
                <a:cxn ang="0">
                  <a:pos x="0" y="1414"/>
                </a:cxn>
                <a:cxn ang="0">
                  <a:pos x="0" y="61"/>
                </a:cxn>
                <a:cxn ang="0">
                  <a:pos x="52" y="7"/>
                </a:cxn>
              </a:cxnLst>
              <a:rect l="0" t="0" r="r" b="b"/>
              <a:pathLst>
                <a:path w="791" h="1501">
                  <a:moveTo>
                    <a:pt x="52" y="7"/>
                  </a:moveTo>
                  <a:cubicBezTo>
                    <a:pt x="166" y="2"/>
                    <a:pt x="281" y="0"/>
                    <a:pt x="396" y="0"/>
                  </a:cubicBezTo>
                  <a:cubicBezTo>
                    <a:pt x="511" y="0"/>
                    <a:pt x="625" y="2"/>
                    <a:pt x="740" y="7"/>
                  </a:cubicBezTo>
                  <a:cubicBezTo>
                    <a:pt x="768" y="8"/>
                    <a:pt x="791" y="33"/>
                    <a:pt x="791" y="61"/>
                  </a:cubicBezTo>
                  <a:cubicBezTo>
                    <a:pt x="791" y="104"/>
                    <a:pt x="791" y="1371"/>
                    <a:pt x="791" y="1414"/>
                  </a:cubicBezTo>
                  <a:cubicBezTo>
                    <a:pt x="791" y="1456"/>
                    <a:pt x="757" y="1494"/>
                    <a:pt x="714" y="1495"/>
                  </a:cubicBezTo>
                  <a:cubicBezTo>
                    <a:pt x="608" y="1499"/>
                    <a:pt x="502" y="1501"/>
                    <a:pt x="396" y="1501"/>
                  </a:cubicBezTo>
                  <a:cubicBezTo>
                    <a:pt x="357" y="1501"/>
                    <a:pt x="88" y="1496"/>
                    <a:pt x="78" y="1495"/>
                  </a:cubicBezTo>
                  <a:cubicBezTo>
                    <a:pt x="35" y="1489"/>
                    <a:pt x="0" y="1456"/>
                    <a:pt x="0" y="1414"/>
                  </a:cubicBezTo>
                  <a:cubicBezTo>
                    <a:pt x="0" y="1371"/>
                    <a:pt x="0" y="104"/>
                    <a:pt x="0" y="61"/>
                  </a:cubicBezTo>
                  <a:cubicBezTo>
                    <a:pt x="0" y="33"/>
                    <a:pt x="23" y="8"/>
                    <a:pt x="52" y="7"/>
                  </a:cubicBezTo>
                </a:path>
              </a:pathLst>
            </a:custGeom>
            <a:solidFill>
              <a:srgbClr val="68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537"/>
            <p:cNvSpPr>
              <a:spLocks/>
            </p:cNvSpPr>
            <p:nvPr/>
          </p:nvSpPr>
          <p:spPr bwMode="auto">
            <a:xfrm>
              <a:off x="3540126" y="996950"/>
              <a:ext cx="2063750" cy="3908425"/>
            </a:xfrm>
            <a:custGeom>
              <a:avLst/>
              <a:gdLst/>
              <a:ahLst/>
              <a:cxnLst>
                <a:cxn ang="0">
                  <a:pos x="51" y="7"/>
                </a:cxn>
                <a:cxn ang="0">
                  <a:pos x="395" y="1"/>
                </a:cxn>
                <a:cxn ang="0">
                  <a:pos x="739" y="8"/>
                </a:cxn>
                <a:cxn ang="0">
                  <a:pos x="790" y="61"/>
                </a:cxn>
                <a:cxn ang="0">
                  <a:pos x="790" y="1414"/>
                </a:cxn>
                <a:cxn ang="0">
                  <a:pos x="713" y="1494"/>
                </a:cxn>
                <a:cxn ang="0">
                  <a:pos x="395" y="1500"/>
                </a:cxn>
                <a:cxn ang="0">
                  <a:pos x="77" y="1494"/>
                </a:cxn>
                <a:cxn ang="0">
                  <a:pos x="0" y="1414"/>
                </a:cxn>
                <a:cxn ang="0">
                  <a:pos x="0" y="61"/>
                </a:cxn>
                <a:cxn ang="0">
                  <a:pos x="51" y="7"/>
                </a:cxn>
              </a:cxnLst>
              <a:rect l="0" t="0" r="r" b="b"/>
              <a:pathLst>
                <a:path w="790" h="1500">
                  <a:moveTo>
                    <a:pt x="51" y="7"/>
                  </a:moveTo>
                  <a:cubicBezTo>
                    <a:pt x="165" y="3"/>
                    <a:pt x="280" y="0"/>
                    <a:pt x="395" y="1"/>
                  </a:cubicBezTo>
                  <a:cubicBezTo>
                    <a:pt x="510" y="1"/>
                    <a:pt x="624" y="3"/>
                    <a:pt x="739" y="8"/>
                  </a:cubicBezTo>
                  <a:cubicBezTo>
                    <a:pt x="767" y="9"/>
                    <a:pt x="790" y="33"/>
                    <a:pt x="790" y="61"/>
                  </a:cubicBezTo>
                  <a:cubicBezTo>
                    <a:pt x="790" y="82"/>
                    <a:pt x="790" y="1392"/>
                    <a:pt x="790" y="1414"/>
                  </a:cubicBezTo>
                  <a:cubicBezTo>
                    <a:pt x="790" y="1456"/>
                    <a:pt x="755" y="1493"/>
                    <a:pt x="713" y="1494"/>
                  </a:cubicBezTo>
                  <a:cubicBezTo>
                    <a:pt x="607" y="1498"/>
                    <a:pt x="501" y="1500"/>
                    <a:pt x="395" y="1500"/>
                  </a:cubicBezTo>
                  <a:cubicBezTo>
                    <a:pt x="360" y="1500"/>
                    <a:pt x="82" y="1497"/>
                    <a:pt x="77" y="1494"/>
                  </a:cubicBezTo>
                  <a:cubicBezTo>
                    <a:pt x="34" y="1493"/>
                    <a:pt x="0" y="1456"/>
                    <a:pt x="0" y="1414"/>
                  </a:cubicBezTo>
                  <a:cubicBezTo>
                    <a:pt x="0" y="1392"/>
                    <a:pt x="0" y="82"/>
                    <a:pt x="0" y="61"/>
                  </a:cubicBezTo>
                  <a:cubicBezTo>
                    <a:pt x="0" y="33"/>
                    <a:pt x="23" y="8"/>
                    <a:pt x="51" y="7"/>
                  </a:cubicBezTo>
                </a:path>
              </a:pathLst>
            </a:custGeom>
            <a:solidFill>
              <a:srgbClr val="6C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538"/>
            <p:cNvSpPr>
              <a:spLocks/>
            </p:cNvSpPr>
            <p:nvPr/>
          </p:nvSpPr>
          <p:spPr bwMode="auto">
            <a:xfrm>
              <a:off x="3543301" y="1000125"/>
              <a:ext cx="2057400" cy="3903663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394" y="0"/>
                </a:cxn>
                <a:cxn ang="0">
                  <a:pos x="738" y="7"/>
                </a:cxn>
                <a:cxn ang="0">
                  <a:pos x="788" y="60"/>
                </a:cxn>
                <a:cxn ang="0">
                  <a:pos x="788" y="1413"/>
                </a:cxn>
                <a:cxn ang="0">
                  <a:pos x="712" y="1493"/>
                </a:cxn>
                <a:cxn ang="0">
                  <a:pos x="394" y="1498"/>
                </a:cxn>
                <a:cxn ang="0">
                  <a:pos x="76" y="1492"/>
                </a:cxn>
                <a:cxn ang="0">
                  <a:pos x="0" y="1413"/>
                </a:cxn>
                <a:cxn ang="0">
                  <a:pos x="0" y="60"/>
                </a:cxn>
                <a:cxn ang="0">
                  <a:pos x="50" y="7"/>
                </a:cxn>
              </a:cxnLst>
              <a:rect l="0" t="0" r="r" b="b"/>
              <a:pathLst>
                <a:path w="788" h="1498">
                  <a:moveTo>
                    <a:pt x="50" y="7"/>
                  </a:moveTo>
                  <a:cubicBezTo>
                    <a:pt x="164" y="3"/>
                    <a:pt x="279" y="0"/>
                    <a:pt x="394" y="0"/>
                  </a:cubicBezTo>
                  <a:cubicBezTo>
                    <a:pt x="509" y="0"/>
                    <a:pt x="623" y="3"/>
                    <a:pt x="738" y="7"/>
                  </a:cubicBezTo>
                  <a:cubicBezTo>
                    <a:pt x="765" y="8"/>
                    <a:pt x="788" y="33"/>
                    <a:pt x="788" y="60"/>
                  </a:cubicBezTo>
                  <a:cubicBezTo>
                    <a:pt x="788" y="1413"/>
                    <a:pt x="788" y="1413"/>
                    <a:pt x="788" y="1413"/>
                  </a:cubicBezTo>
                  <a:cubicBezTo>
                    <a:pt x="788" y="1454"/>
                    <a:pt x="754" y="1491"/>
                    <a:pt x="712" y="1493"/>
                  </a:cubicBezTo>
                  <a:cubicBezTo>
                    <a:pt x="606" y="1496"/>
                    <a:pt x="500" y="1498"/>
                    <a:pt x="394" y="1498"/>
                  </a:cubicBezTo>
                  <a:cubicBezTo>
                    <a:pt x="362" y="1498"/>
                    <a:pt x="76" y="1495"/>
                    <a:pt x="76" y="1492"/>
                  </a:cubicBezTo>
                  <a:cubicBezTo>
                    <a:pt x="34" y="1491"/>
                    <a:pt x="0" y="1455"/>
                    <a:pt x="0" y="141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3"/>
                    <a:pt x="22" y="8"/>
                    <a:pt x="50" y="7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539"/>
            <p:cNvSpPr>
              <a:spLocks/>
            </p:cNvSpPr>
            <p:nvPr/>
          </p:nvSpPr>
          <p:spPr bwMode="auto">
            <a:xfrm>
              <a:off x="3532188" y="987425"/>
              <a:ext cx="2022475" cy="3832225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394" y="0"/>
                </a:cxn>
                <a:cxn ang="0">
                  <a:pos x="738" y="7"/>
                </a:cxn>
                <a:cxn ang="0">
                  <a:pos x="774" y="24"/>
                </a:cxn>
                <a:cxn ang="0">
                  <a:pos x="742" y="11"/>
                </a:cxn>
                <a:cxn ang="0">
                  <a:pos x="398" y="4"/>
                </a:cxn>
                <a:cxn ang="0">
                  <a:pos x="54" y="11"/>
                </a:cxn>
                <a:cxn ang="0">
                  <a:pos x="4" y="64"/>
                </a:cxn>
                <a:cxn ang="0">
                  <a:pos x="4" y="1416"/>
                </a:cxn>
                <a:cxn ang="0">
                  <a:pos x="26" y="1471"/>
                </a:cxn>
                <a:cxn ang="0">
                  <a:pos x="0" y="1412"/>
                </a:cxn>
                <a:cxn ang="0">
                  <a:pos x="0" y="60"/>
                </a:cxn>
                <a:cxn ang="0">
                  <a:pos x="50" y="7"/>
                </a:cxn>
              </a:cxnLst>
              <a:rect l="0" t="0" r="r" b="b"/>
              <a:pathLst>
                <a:path w="774" h="1471">
                  <a:moveTo>
                    <a:pt x="50" y="7"/>
                  </a:moveTo>
                  <a:cubicBezTo>
                    <a:pt x="164" y="3"/>
                    <a:pt x="279" y="0"/>
                    <a:pt x="394" y="0"/>
                  </a:cubicBezTo>
                  <a:cubicBezTo>
                    <a:pt x="509" y="0"/>
                    <a:pt x="623" y="3"/>
                    <a:pt x="738" y="7"/>
                  </a:cubicBezTo>
                  <a:cubicBezTo>
                    <a:pt x="752" y="8"/>
                    <a:pt x="765" y="14"/>
                    <a:pt x="774" y="24"/>
                  </a:cubicBezTo>
                  <a:cubicBezTo>
                    <a:pt x="765" y="17"/>
                    <a:pt x="754" y="11"/>
                    <a:pt x="742" y="11"/>
                  </a:cubicBezTo>
                  <a:cubicBezTo>
                    <a:pt x="627" y="7"/>
                    <a:pt x="513" y="4"/>
                    <a:pt x="398" y="4"/>
                  </a:cubicBezTo>
                  <a:cubicBezTo>
                    <a:pt x="283" y="4"/>
                    <a:pt x="168" y="7"/>
                    <a:pt x="54" y="11"/>
                  </a:cubicBezTo>
                  <a:cubicBezTo>
                    <a:pt x="26" y="12"/>
                    <a:pt x="4" y="36"/>
                    <a:pt x="4" y="64"/>
                  </a:cubicBezTo>
                  <a:cubicBezTo>
                    <a:pt x="4" y="1416"/>
                    <a:pt x="4" y="1416"/>
                    <a:pt x="4" y="1416"/>
                  </a:cubicBezTo>
                  <a:cubicBezTo>
                    <a:pt x="4" y="1437"/>
                    <a:pt x="12" y="1456"/>
                    <a:pt x="26" y="1471"/>
                  </a:cubicBezTo>
                  <a:cubicBezTo>
                    <a:pt x="10" y="1456"/>
                    <a:pt x="0" y="1435"/>
                    <a:pt x="0" y="14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2"/>
                    <a:pt x="22" y="8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540"/>
            <p:cNvSpPr>
              <a:spLocks/>
            </p:cNvSpPr>
            <p:nvPr/>
          </p:nvSpPr>
          <p:spPr bwMode="auto">
            <a:xfrm>
              <a:off x="4179888" y="1000125"/>
              <a:ext cx="1420813" cy="3903663"/>
            </a:xfrm>
            <a:custGeom>
              <a:avLst/>
              <a:gdLst/>
              <a:ahLst/>
              <a:cxnLst>
                <a:cxn ang="0">
                  <a:pos x="0" y="1497"/>
                </a:cxn>
                <a:cxn ang="0">
                  <a:pos x="105" y="0"/>
                </a:cxn>
                <a:cxn ang="0">
                  <a:pos x="150" y="0"/>
                </a:cxn>
                <a:cxn ang="0">
                  <a:pos x="494" y="7"/>
                </a:cxn>
                <a:cxn ang="0">
                  <a:pos x="544" y="60"/>
                </a:cxn>
                <a:cxn ang="0">
                  <a:pos x="544" y="1413"/>
                </a:cxn>
                <a:cxn ang="0">
                  <a:pos x="468" y="1493"/>
                </a:cxn>
                <a:cxn ang="0">
                  <a:pos x="150" y="1498"/>
                </a:cxn>
                <a:cxn ang="0">
                  <a:pos x="0" y="1497"/>
                </a:cxn>
              </a:cxnLst>
              <a:rect l="0" t="0" r="r" b="b"/>
              <a:pathLst>
                <a:path w="544" h="1498">
                  <a:moveTo>
                    <a:pt x="0" y="1497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20" y="0"/>
                    <a:pt x="135" y="0"/>
                    <a:pt x="150" y="0"/>
                  </a:cubicBezTo>
                  <a:cubicBezTo>
                    <a:pt x="265" y="0"/>
                    <a:pt x="379" y="3"/>
                    <a:pt x="494" y="7"/>
                  </a:cubicBezTo>
                  <a:cubicBezTo>
                    <a:pt x="521" y="8"/>
                    <a:pt x="544" y="33"/>
                    <a:pt x="544" y="60"/>
                  </a:cubicBezTo>
                  <a:cubicBezTo>
                    <a:pt x="544" y="1413"/>
                    <a:pt x="544" y="1413"/>
                    <a:pt x="544" y="1413"/>
                  </a:cubicBezTo>
                  <a:cubicBezTo>
                    <a:pt x="544" y="1454"/>
                    <a:pt x="510" y="1491"/>
                    <a:pt x="468" y="1493"/>
                  </a:cubicBezTo>
                  <a:cubicBezTo>
                    <a:pt x="362" y="1496"/>
                    <a:pt x="256" y="1498"/>
                    <a:pt x="150" y="1498"/>
                  </a:cubicBezTo>
                  <a:cubicBezTo>
                    <a:pt x="135" y="1498"/>
                    <a:pt x="69" y="1497"/>
                    <a:pt x="0" y="149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541"/>
            <p:cNvSpPr>
              <a:spLocks/>
            </p:cNvSpPr>
            <p:nvPr/>
          </p:nvSpPr>
          <p:spPr bwMode="auto">
            <a:xfrm>
              <a:off x="3587751" y="1333500"/>
              <a:ext cx="1981200" cy="30908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731" y="0"/>
                </a:cxn>
                <a:cxn ang="0">
                  <a:pos x="759" y="28"/>
                </a:cxn>
                <a:cxn ang="0">
                  <a:pos x="759" y="1158"/>
                </a:cxn>
                <a:cxn ang="0">
                  <a:pos x="731" y="1186"/>
                </a:cxn>
                <a:cxn ang="0">
                  <a:pos x="28" y="1186"/>
                </a:cxn>
                <a:cxn ang="0">
                  <a:pos x="0" y="1158"/>
                </a:cxn>
                <a:cxn ang="0">
                  <a:pos x="0" y="28"/>
                </a:cxn>
                <a:cxn ang="0">
                  <a:pos x="28" y="0"/>
                </a:cxn>
              </a:cxnLst>
              <a:rect l="0" t="0" r="r" b="b"/>
              <a:pathLst>
                <a:path w="759" h="1186">
                  <a:moveTo>
                    <a:pt x="28" y="0"/>
                  </a:moveTo>
                  <a:cubicBezTo>
                    <a:pt x="731" y="0"/>
                    <a:pt x="731" y="0"/>
                    <a:pt x="731" y="0"/>
                  </a:cubicBezTo>
                  <a:cubicBezTo>
                    <a:pt x="747" y="0"/>
                    <a:pt x="759" y="13"/>
                    <a:pt x="759" y="28"/>
                  </a:cubicBezTo>
                  <a:cubicBezTo>
                    <a:pt x="759" y="1158"/>
                    <a:pt x="759" y="1158"/>
                    <a:pt x="759" y="1158"/>
                  </a:cubicBezTo>
                  <a:cubicBezTo>
                    <a:pt x="759" y="1174"/>
                    <a:pt x="747" y="1186"/>
                    <a:pt x="731" y="1186"/>
                  </a:cubicBezTo>
                  <a:cubicBezTo>
                    <a:pt x="28" y="1186"/>
                    <a:pt x="28" y="1186"/>
                    <a:pt x="28" y="1186"/>
                  </a:cubicBezTo>
                  <a:cubicBezTo>
                    <a:pt x="12" y="1186"/>
                    <a:pt x="0" y="1174"/>
                    <a:pt x="0" y="115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542"/>
            <p:cNvSpPr>
              <a:spLocks/>
            </p:cNvSpPr>
            <p:nvPr/>
          </p:nvSpPr>
          <p:spPr bwMode="auto">
            <a:xfrm>
              <a:off x="3579813" y="1325563"/>
              <a:ext cx="1984375" cy="309245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31" y="0"/>
                </a:cxn>
                <a:cxn ang="0">
                  <a:pos x="760" y="29"/>
                </a:cxn>
                <a:cxn ang="0">
                  <a:pos x="760" y="1158"/>
                </a:cxn>
                <a:cxn ang="0">
                  <a:pos x="731" y="1187"/>
                </a:cxn>
                <a:cxn ang="0">
                  <a:pos x="29" y="1187"/>
                </a:cxn>
                <a:cxn ang="0">
                  <a:pos x="0" y="1158"/>
                </a:cxn>
                <a:cxn ang="0">
                  <a:pos x="0" y="29"/>
                </a:cxn>
                <a:cxn ang="0">
                  <a:pos x="29" y="0"/>
                </a:cxn>
              </a:cxnLst>
              <a:rect l="0" t="0" r="r" b="b"/>
              <a:pathLst>
                <a:path w="760" h="1187">
                  <a:moveTo>
                    <a:pt x="29" y="0"/>
                  </a:moveTo>
                  <a:cubicBezTo>
                    <a:pt x="731" y="0"/>
                    <a:pt x="731" y="0"/>
                    <a:pt x="731" y="0"/>
                  </a:cubicBezTo>
                  <a:cubicBezTo>
                    <a:pt x="747" y="0"/>
                    <a:pt x="760" y="13"/>
                    <a:pt x="760" y="29"/>
                  </a:cubicBezTo>
                  <a:cubicBezTo>
                    <a:pt x="760" y="1158"/>
                    <a:pt x="760" y="1158"/>
                    <a:pt x="760" y="1158"/>
                  </a:cubicBezTo>
                  <a:cubicBezTo>
                    <a:pt x="760" y="1174"/>
                    <a:pt x="747" y="1187"/>
                    <a:pt x="731" y="1187"/>
                  </a:cubicBezTo>
                  <a:cubicBezTo>
                    <a:pt x="29" y="1187"/>
                    <a:pt x="29" y="1187"/>
                    <a:pt x="29" y="1187"/>
                  </a:cubicBezTo>
                  <a:cubicBezTo>
                    <a:pt x="13" y="1187"/>
                    <a:pt x="0" y="1174"/>
                    <a:pt x="0" y="115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543"/>
            <p:cNvSpPr>
              <a:spLocks/>
            </p:cNvSpPr>
            <p:nvPr/>
          </p:nvSpPr>
          <p:spPr bwMode="auto">
            <a:xfrm>
              <a:off x="4324351" y="1171575"/>
              <a:ext cx="508000" cy="698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2" y="0"/>
                </a:cxn>
                <a:cxn ang="0">
                  <a:pos x="195" y="14"/>
                </a:cxn>
                <a:cxn ang="0">
                  <a:pos x="182" y="27"/>
                </a:cxn>
                <a:cxn ang="0">
                  <a:pos x="13" y="27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195" h="27">
                  <a:moveTo>
                    <a:pt x="13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9" y="0"/>
                    <a:pt x="195" y="6"/>
                    <a:pt x="195" y="14"/>
                  </a:cubicBezTo>
                  <a:cubicBezTo>
                    <a:pt x="195" y="21"/>
                    <a:pt x="189" y="27"/>
                    <a:pt x="18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544"/>
            <p:cNvSpPr>
              <a:spLocks/>
            </p:cNvSpPr>
            <p:nvPr/>
          </p:nvSpPr>
          <p:spPr bwMode="auto">
            <a:xfrm>
              <a:off x="4318001" y="1168400"/>
              <a:ext cx="509588" cy="682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2" y="0"/>
                </a:cxn>
                <a:cxn ang="0">
                  <a:pos x="195" y="13"/>
                </a:cxn>
                <a:cxn ang="0">
                  <a:pos x="182" y="26"/>
                </a:cxn>
                <a:cxn ang="0">
                  <a:pos x="13" y="26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195" h="26">
                  <a:moveTo>
                    <a:pt x="13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546"/>
            <p:cNvSpPr>
              <a:spLocks noEditPoints="1"/>
            </p:cNvSpPr>
            <p:nvPr/>
          </p:nvSpPr>
          <p:spPr bwMode="auto">
            <a:xfrm>
              <a:off x="4325938" y="1176338"/>
              <a:ext cx="493713" cy="52388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78" y="2"/>
                </a:cxn>
                <a:cxn ang="0">
                  <a:pos x="97" y="2"/>
                </a:cxn>
                <a:cxn ang="0">
                  <a:pos x="115" y="2"/>
                </a:cxn>
                <a:cxn ang="0">
                  <a:pos x="133" y="2"/>
                </a:cxn>
                <a:cxn ang="0">
                  <a:pos x="151" y="2"/>
                </a:cxn>
                <a:cxn ang="0">
                  <a:pos x="169" y="2"/>
                </a:cxn>
                <a:cxn ang="0">
                  <a:pos x="189" y="12"/>
                </a:cxn>
                <a:cxn ang="0">
                  <a:pos x="181" y="20"/>
                </a:cxn>
                <a:cxn ang="0">
                  <a:pos x="165" y="18"/>
                </a:cxn>
                <a:cxn ang="0">
                  <a:pos x="147" y="18"/>
                </a:cxn>
                <a:cxn ang="0">
                  <a:pos x="129" y="18"/>
                </a:cxn>
                <a:cxn ang="0">
                  <a:pos x="111" y="18"/>
                </a:cxn>
                <a:cxn ang="0">
                  <a:pos x="93" y="18"/>
                </a:cxn>
                <a:cxn ang="0">
                  <a:pos x="74" y="18"/>
                </a:cxn>
                <a:cxn ang="0">
                  <a:pos x="56" y="18"/>
                </a:cxn>
                <a:cxn ang="0">
                  <a:pos x="38" y="18"/>
                </a:cxn>
                <a:cxn ang="0">
                  <a:pos x="2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24" y="11"/>
                </a:cxn>
                <a:cxn ang="0">
                  <a:pos x="35" y="14"/>
                </a:cxn>
                <a:cxn ang="0">
                  <a:pos x="42" y="16"/>
                </a:cxn>
                <a:cxn ang="0">
                  <a:pos x="48" y="14"/>
                </a:cxn>
                <a:cxn ang="0">
                  <a:pos x="60" y="11"/>
                </a:cxn>
                <a:cxn ang="0">
                  <a:pos x="78" y="11"/>
                </a:cxn>
                <a:cxn ang="0">
                  <a:pos x="90" y="14"/>
                </a:cxn>
                <a:cxn ang="0">
                  <a:pos x="97" y="16"/>
                </a:cxn>
                <a:cxn ang="0">
                  <a:pos x="103" y="14"/>
                </a:cxn>
                <a:cxn ang="0">
                  <a:pos x="115" y="11"/>
                </a:cxn>
                <a:cxn ang="0">
                  <a:pos x="133" y="11"/>
                </a:cxn>
                <a:cxn ang="0">
                  <a:pos x="145" y="14"/>
                </a:cxn>
                <a:cxn ang="0">
                  <a:pos x="151" y="16"/>
                </a:cxn>
                <a:cxn ang="0">
                  <a:pos x="158" y="14"/>
                </a:cxn>
                <a:cxn ang="0">
                  <a:pos x="169" y="11"/>
                </a:cxn>
                <a:cxn ang="0">
                  <a:pos x="11" y="4"/>
                </a:cxn>
                <a:cxn ang="0">
                  <a:pos x="22" y="6"/>
                </a:cxn>
                <a:cxn ang="0">
                  <a:pos x="29" y="9"/>
                </a:cxn>
                <a:cxn ang="0">
                  <a:pos x="35" y="6"/>
                </a:cxn>
                <a:cxn ang="0">
                  <a:pos x="47" y="4"/>
                </a:cxn>
                <a:cxn ang="0">
                  <a:pos x="65" y="4"/>
                </a:cxn>
                <a:cxn ang="0">
                  <a:pos x="77" y="6"/>
                </a:cxn>
                <a:cxn ang="0">
                  <a:pos x="83" y="9"/>
                </a:cxn>
                <a:cxn ang="0">
                  <a:pos x="90" y="6"/>
                </a:cxn>
                <a:cxn ang="0">
                  <a:pos x="102" y="4"/>
                </a:cxn>
                <a:cxn ang="0">
                  <a:pos x="120" y="4"/>
                </a:cxn>
                <a:cxn ang="0">
                  <a:pos x="132" y="6"/>
                </a:cxn>
                <a:cxn ang="0">
                  <a:pos x="138" y="9"/>
                </a:cxn>
                <a:cxn ang="0">
                  <a:pos x="145" y="6"/>
                </a:cxn>
                <a:cxn ang="0">
                  <a:pos x="156" y="4"/>
                </a:cxn>
                <a:cxn ang="0">
                  <a:pos x="175" y="4"/>
                </a:cxn>
                <a:cxn ang="0">
                  <a:pos x="186" y="6"/>
                </a:cxn>
              </a:cxnLst>
              <a:rect l="0" t="0" r="r" b="b"/>
              <a:pathLst>
                <a:path w="189" h="20">
                  <a:moveTo>
                    <a:pt x="1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3" y="2"/>
                    <a:pt x="15" y="2"/>
                  </a:cubicBezTo>
                  <a:cubicBezTo>
                    <a:pt x="16" y="2"/>
                    <a:pt x="17" y="1"/>
                    <a:pt x="1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2" y="2"/>
                    <a:pt x="24" y="2"/>
                  </a:cubicBezTo>
                  <a:cubicBezTo>
                    <a:pt x="25" y="2"/>
                    <a:pt x="26" y="1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2"/>
                    <a:pt x="33" y="2"/>
                  </a:cubicBezTo>
                  <a:cubicBezTo>
                    <a:pt x="34" y="2"/>
                    <a:pt x="35" y="1"/>
                    <a:pt x="3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41" y="2"/>
                    <a:pt x="42" y="2"/>
                  </a:cubicBezTo>
                  <a:cubicBezTo>
                    <a:pt x="43" y="2"/>
                    <a:pt x="44" y="1"/>
                    <a:pt x="4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"/>
                    <a:pt x="50" y="2"/>
                    <a:pt x="51" y="2"/>
                  </a:cubicBezTo>
                  <a:cubicBezTo>
                    <a:pt x="52" y="2"/>
                    <a:pt x="54" y="1"/>
                    <a:pt x="5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1"/>
                    <a:pt x="59" y="2"/>
                    <a:pt x="60" y="2"/>
                  </a:cubicBezTo>
                  <a:cubicBezTo>
                    <a:pt x="62" y="2"/>
                    <a:pt x="63" y="1"/>
                    <a:pt x="6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8" y="2"/>
                    <a:pt x="69" y="2"/>
                  </a:cubicBezTo>
                  <a:cubicBezTo>
                    <a:pt x="71" y="2"/>
                    <a:pt x="72" y="1"/>
                    <a:pt x="7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"/>
                    <a:pt x="77" y="2"/>
                    <a:pt x="78" y="2"/>
                  </a:cubicBezTo>
                  <a:cubicBezTo>
                    <a:pt x="80" y="2"/>
                    <a:pt x="81" y="1"/>
                    <a:pt x="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1"/>
                    <a:pt x="86" y="2"/>
                    <a:pt x="87" y="2"/>
                  </a:cubicBezTo>
                  <a:cubicBezTo>
                    <a:pt x="89" y="2"/>
                    <a:pt x="90" y="1"/>
                    <a:pt x="9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"/>
                    <a:pt x="95" y="2"/>
                    <a:pt x="97" y="2"/>
                  </a:cubicBezTo>
                  <a:cubicBezTo>
                    <a:pt x="98" y="2"/>
                    <a:pt x="99" y="1"/>
                    <a:pt x="9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"/>
                    <a:pt x="104" y="2"/>
                    <a:pt x="106" y="2"/>
                  </a:cubicBezTo>
                  <a:cubicBezTo>
                    <a:pt x="107" y="2"/>
                    <a:pt x="108" y="1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2"/>
                    <a:pt x="115" y="2"/>
                  </a:cubicBezTo>
                  <a:cubicBezTo>
                    <a:pt x="116" y="2"/>
                    <a:pt x="117" y="1"/>
                    <a:pt x="11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2" y="2"/>
                    <a:pt x="124" y="2"/>
                  </a:cubicBezTo>
                  <a:cubicBezTo>
                    <a:pt x="125" y="2"/>
                    <a:pt x="126" y="1"/>
                    <a:pt x="12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1"/>
                    <a:pt x="132" y="2"/>
                    <a:pt x="133" y="2"/>
                  </a:cubicBezTo>
                  <a:cubicBezTo>
                    <a:pt x="134" y="2"/>
                    <a:pt x="136" y="1"/>
                    <a:pt x="13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41" y="2"/>
                    <a:pt x="142" y="2"/>
                  </a:cubicBezTo>
                  <a:cubicBezTo>
                    <a:pt x="143" y="2"/>
                    <a:pt x="145" y="1"/>
                    <a:pt x="14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50" y="2"/>
                    <a:pt x="151" y="2"/>
                  </a:cubicBezTo>
                  <a:cubicBezTo>
                    <a:pt x="153" y="2"/>
                    <a:pt x="154" y="1"/>
                    <a:pt x="154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"/>
                    <a:pt x="159" y="2"/>
                    <a:pt x="160" y="2"/>
                  </a:cubicBezTo>
                  <a:cubicBezTo>
                    <a:pt x="162" y="2"/>
                    <a:pt x="163" y="1"/>
                    <a:pt x="16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1"/>
                    <a:pt x="168" y="2"/>
                    <a:pt x="169" y="2"/>
                  </a:cubicBezTo>
                  <a:cubicBezTo>
                    <a:pt x="171" y="2"/>
                    <a:pt x="172" y="1"/>
                    <a:pt x="17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"/>
                    <a:pt x="177" y="2"/>
                    <a:pt x="178" y="2"/>
                  </a:cubicBezTo>
                  <a:cubicBezTo>
                    <a:pt x="180" y="2"/>
                    <a:pt x="181" y="1"/>
                    <a:pt x="181" y="0"/>
                  </a:cubicBezTo>
                  <a:cubicBezTo>
                    <a:pt x="186" y="1"/>
                    <a:pt x="189" y="5"/>
                    <a:pt x="189" y="10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89" y="11"/>
                    <a:pt x="188" y="11"/>
                    <a:pt x="188" y="11"/>
                  </a:cubicBezTo>
                  <a:cubicBezTo>
                    <a:pt x="186" y="11"/>
                    <a:pt x="185" y="12"/>
                    <a:pt x="185" y="14"/>
                  </a:cubicBezTo>
                  <a:cubicBezTo>
                    <a:pt x="185" y="15"/>
                    <a:pt x="186" y="16"/>
                    <a:pt x="187" y="16"/>
                  </a:cubicBezTo>
                  <a:cubicBezTo>
                    <a:pt x="187" y="17"/>
                    <a:pt x="186" y="18"/>
                    <a:pt x="185" y="18"/>
                  </a:cubicBezTo>
                  <a:cubicBezTo>
                    <a:pt x="185" y="18"/>
                    <a:pt x="184" y="18"/>
                    <a:pt x="184" y="18"/>
                  </a:cubicBezTo>
                  <a:cubicBezTo>
                    <a:pt x="182" y="18"/>
                    <a:pt x="181" y="19"/>
                    <a:pt x="181" y="20"/>
                  </a:cubicBezTo>
                  <a:cubicBezTo>
                    <a:pt x="180" y="20"/>
                    <a:pt x="180" y="20"/>
                    <a:pt x="179" y="20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77" y="19"/>
                    <a:pt x="176" y="18"/>
                    <a:pt x="175" y="18"/>
                  </a:cubicBezTo>
                  <a:cubicBezTo>
                    <a:pt x="173" y="18"/>
                    <a:pt x="172" y="19"/>
                    <a:pt x="172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9"/>
                    <a:pt x="167" y="18"/>
                    <a:pt x="165" y="18"/>
                  </a:cubicBezTo>
                  <a:cubicBezTo>
                    <a:pt x="164" y="18"/>
                    <a:pt x="163" y="19"/>
                    <a:pt x="163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19"/>
                    <a:pt x="158" y="18"/>
                    <a:pt x="156" y="18"/>
                  </a:cubicBezTo>
                  <a:cubicBezTo>
                    <a:pt x="155" y="18"/>
                    <a:pt x="154" y="19"/>
                    <a:pt x="154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19"/>
                    <a:pt x="149" y="18"/>
                    <a:pt x="147" y="18"/>
                  </a:cubicBezTo>
                  <a:cubicBezTo>
                    <a:pt x="146" y="18"/>
                    <a:pt x="145" y="19"/>
                    <a:pt x="145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19"/>
                    <a:pt x="140" y="18"/>
                    <a:pt x="138" y="18"/>
                  </a:cubicBezTo>
                  <a:cubicBezTo>
                    <a:pt x="137" y="18"/>
                    <a:pt x="136" y="19"/>
                    <a:pt x="136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19"/>
                    <a:pt x="130" y="18"/>
                    <a:pt x="129" y="18"/>
                  </a:cubicBezTo>
                  <a:cubicBezTo>
                    <a:pt x="128" y="18"/>
                    <a:pt x="126" y="19"/>
                    <a:pt x="126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1" y="18"/>
                    <a:pt x="120" y="18"/>
                  </a:cubicBezTo>
                  <a:cubicBezTo>
                    <a:pt x="118" y="18"/>
                    <a:pt x="117" y="19"/>
                    <a:pt x="11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19"/>
                    <a:pt x="112" y="18"/>
                    <a:pt x="111" y="18"/>
                  </a:cubicBezTo>
                  <a:cubicBezTo>
                    <a:pt x="109" y="18"/>
                    <a:pt x="108" y="19"/>
                    <a:pt x="108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9"/>
                    <a:pt x="103" y="18"/>
                    <a:pt x="102" y="18"/>
                  </a:cubicBezTo>
                  <a:cubicBezTo>
                    <a:pt x="100" y="18"/>
                    <a:pt x="99" y="19"/>
                    <a:pt x="99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19"/>
                    <a:pt x="94" y="18"/>
                    <a:pt x="93" y="18"/>
                  </a:cubicBezTo>
                  <a:cubicBezTo>
                    <a:pt x="91" y="18"/>
                    <a:pt x="90" y="19"/>
                    <a:pt x="90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19"/>
                    <a:pt x="85" y="18"/>
                    <a:pt x="83" y="18"/>
                  </a:cubicBezTo>
                  <a:cubicBezTo>
                    <a:pt x="82" y="18"/>
                    <a:pt x="81" y="19"/>
                    <a:pt x="81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9"/>
                    <a:pt x="76" y="18"/>
                    <a:pt x="74" y="18"/>
                  </a:cubicBezTo>
                  <a:cubicBezTo>
                    <a:pt x="73" y="18"/>
                    <a:pt x="72" y="19"/>
                    <a:pt x="72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7" y="18"/>
                    <a:pt x="65" y="18"/>
                  </a:cubicBezTo>
                  <a:cubicBezTo>
                    <a:pt x="64" y="18"/>
                    <a:pt x="63" y="19"/>
                    <a:pt x="63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9"/>
                    <a:pt x="58" y="18"/>
                    <a:pt x="56" y="18"/>
                  </a:cubicBezTo>
                  <a:cubicBezTo>
                    <a:pt x="55" y="18"/>
                    <a:pt x="54" y="19"/>
                    <a:pt x="54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48" y="18"/>
                    <a:pt x="47" y="18"/>
                  </a:cubicBezTo>
                  <a:cubicBezTo>
                    <a:pt x="46" y="18"/>
                    <a:pt x="44" y="19"/>
                    <a:pt x="44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39" y="18"/>
                    <a:pt x="38" y="18"/>
                  </a:cubicBezTo>
                  <a:cubicBezTo>
                    <a:pt x="37" y="18"/>
                    <a:pt x="35" y="19"/>
                    <a:pt x="35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0" y="18"/>
                    <a:pt x="29" y="18"/>
                  </a:cubicBezTo>
                  <a:cubicBezTo>
                    <a:pt x="27" y="18"/>
                    <a:pt x="26" y="19"/>
                    <a:pt x="26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2" y="18"/>
                    <a:pt x="11" y="18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9"/>
                    <a:pt x="4" y="8"/>
                    <a:pt x="4" y="6"/>
                  </a:cubicBezTo>
                  <a:cubicBezTo>
                    <a:pt x="4" y="5"/>
                    <a:pt x="3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lose/>
                  <a:moveTo>
                    <a:pt x="6" y="11"/>
                  </a:moveTo>
                  <a:cubicBezTo>
                    <a:pt x="7" y="11"/>
                    <a:pt x="8" y="12"/>
                    <a:pt x="8" y="14"/>
                  </a:cubicBezTo>
                  <a:cubicBezTo>
                    <a:pt x="8" y="15"/>
                    <a:pt x="7" y="16"/>
                    <a:pt x="6" y="16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3" y="12"/>
                    <a:pt x="4" y="11"/>
                    <a:pt x="6" y="11"/>
                  </a:cubicBezTo>
                  <a:close/>
                  <a:moveTo>
                    <a:pt x="15" y="11"/>
                  </a:moveTo>
                  <a:cubicBezTo>
                    <a:pt x="16" y="11"/>
                    <a:pt x="17" y="12"/>
                    <a:pt x="17" y="14"/>
                  </a:cubicBezTo>
                  <a:cubicBezTo>
                    <a:pt x="17" y="15"/>
                    <a:pt x="16" y="16"/>
                    <a:pt x="15" y="16"/>
                  </a:cubicBezTo>
                  <a:cubicBezTo>
                    <a:pt x="13" y="16"/>
                    <a:pt x="12" y="15"/>
                    <a:pt x="12" y="14"/>
                  </a:cubicBezTo>
                  <a:cubicBezTo>
                    <a:pt x="12" y="12"/>
                    <a:pt x="13" y="11"/>
                    <a:pt x="15" y="11"/>
                  </a:cubicBezTo>
                  <a:close/>
                  <a:moveTo>
                    <a:pt x="24" y="11"/>
                  </a:moveTo>
                  <a:cubicBezTo>
                    <a:pt x="25" y="11"/>
                    <a:pt x="26" y="12"/>
                    <a:pt x="26" y="14"/>
                  </a:cubicBezTo>
                  <a:cubicBezTo>
                    <a:pt x="26" y="15"/>
                    <a:pt x="25" y="16"/>
                    <a:pt x="24" y="16"/>
                  </a:cubicBezTo>
                  <a:cubicBezTo>
                    <a:pt x="22" y="16"/>
                    <a:pt x="21" y="15"/>
                    <a:pt x="21" y="14"/>
                  </a:cubicBezTo>
                  <a:cubicBezTo>
                    <a:pt x="21" y="12"/>
                    <a:pt x="22" y="11"/>
                    <a:pt x="24" y="11"/>
                  </a:cubicBezTo>
                  <a:close/>
                  <a:moveTo>
                    <a:pt x="33" y="11"/>
                  </a:moveTo>
                  <a:cubicBezTo>
                    <a:pt x="34" y="11"/>
                    <a:pt x="35" y="12"/>
                    <a:pt x="35" y="14"/>
                  </a:cubicBezTo>
                  <a:cubicBezTo>
                    <a:pt x="35" y="15"/>
                    <a:pt x="34" y="16"/>
                    <a:pt x="33" y="16"/>
                  </a:cubicBezTo>
                  <a:cubicBezTo>
                    <a:pt x="31" y="16"/>
                    <a:pt x="30" y="15"/>
                    <a:pt x="30" y="14"/>
                  </a:cubicBezTo>
                  <a:cubicBezTo>
                    <a:pt x="30" y="12"/>
                    <a:pt x="31" y="11"/>
                    <a:pt x="33" y="11"/>
                  </a:cubicBezTo>
                  <a:close/>
                  <a:moveTo>
                    <a:pt x="42" y="11"/>
                  </a:moveTo>
                  <a:cubicBezTo>
                    <a:pt x="43" y="11"/>
                    <a:pt x="44" y="12"/>
                    <a:pt x="44" y="14"/>
                  </a:cubicBezTo>
                  <a:cubicBezTo>
                    <a:pt x="44" y="15"/>
                    <a:pt x="43" y="16"/>
                    <a:pt x="42" y="16"/>
                  </a:cubicBezTo>
                  <a:cubicBezTo>
                    <a:pt x="41" y="16"/>
                    <a:pt x="39" y="15"/>
                    <a:pt x="39" y="14"/>
                  </a:cubicBezTo>
                  <a:cubicBezTo>
                    <a:pt x="39" y="12"/>
                    <a:pt x="41" y="11"/>
                    <a:pt x="42" y="11"/>
                  </a:cubicBezTo>
                  <a:close/>
                  <a:moveTo>
                    <a:pt x="51" y="11"/>
                  </a:moveTo>
                  <a:cubicBezTo>
                    <a:pt x="52" y="11"/>
                    <a:pt x="54" y="12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6"/>
                    <a:pt x="48" y="15"/>
                    <a:pt x="48" y="14"/>
                  </a:cubicBezTo>
                  <a:cubicBezTo>
                    <a:pt x="48" y="12"/>
                    <a:pt x="50" y="11"/>
                    <a:pt x="51" y="11"/>
                  </a:cubicBezTo>
                  <a:close/>
                  <a:moveTo>
                    <a:pt x="60" y="11"/>
                  </a:moveTo>
                  <a:cubicBezTo>
                    <a:pt x="62" y="11"/>
                    <a:pt x="63" y="12"/>
                    <a:pt x="63" y="14"/>
                  </a:cubicBezTo>
                  <a:cubicBezTo>
                    <a:pt x="63" y="15"/>
                    <a:pt x="62" y="16"/>
                    <a:pt x="60" y="16"/>
                  </a:cubicBezTo>
                  <a:cubicBezTo>
                    <a:pt x="59" y="16"/>
                    <a:pt x="58" y="15"/>
                    <a:pt x="58" y="14"/>
                  </a:cubicBezTo>
                  <a:cubicBezTo>
                    <a:pt x="58" y="12"/>
                    <a:pt x="59" y="11"/>
                    <a:pt x="60" y="11"/>
                  </a:cubicBezTo>
                  <a:close/>
                  <a:moveTo>
                    <a:pt x="69" y="11"/>
                  </a:moveTo>
                  <a:cubicBezTo>
                    <a:pt x="71" y="11"/>
                    <a:pt x="72" y="12"/>
                    <a:pt x="72" y="14"/>
                  </a:cubicBezTo>
                  <a:cubicBezTo>
                    <a:pt x="72" y="15"/>
                    <a:pt x="71" y="16"/>
                    <a:pt x="69" y="16"/>
                  </a:cubicBezTo>
                  <a:cubicBezTo>
                    <a:pt x="68" y="16"/>
                    <a:pt x="67" y="15"/>
                    <a:pt x="67" y="14"/>
                  </a:cubicBezTo>
                  <a:cubicBezTo>
                    <a:pt x="67" y="12"/>
                    <a:pt x="68" y="11"/>
                    <a:pt x="69" y="11"/>
                  </a:cubicBezTo>
                  <a:close/>
                  <a:moveTo>
                    <a:pt x="78" y="11"/>
                  </a:moveTo>
                  <a:cubicBezTo>
                    <a:pt x="80" y="11"/>
                    <a:pt x="81" y="12"/>
                    <a:pt x="81" y="14"/>
                  </a:cubicBezTo>
                  <a:cubicBezTo>
                    <a:pt x="81" y="15"/>
                    <a:pt x="80" y="16"/>
                    <a:pt x="78" y="16"/>
                  </a:cubicBezTo>
                  <a:cubicBezTo>
                    <a:pt x="77" y="16"/>
                    <a:pt x="76" y="15"/>
                    <a:pt x="76" y="14"/>
                  </a:cubicBezTo>
                  <a:cubicBezTo>
                    <a:pt x="76" y="12"/>
                    <a:pt x="77" y="11"/>
                    <a:pt x="78" y="11"/>
                  </a:cubicBezTo>
                  <a:close/>
                  <a:moveTo>
                    <a:pt x="87" y="11"/>
                  </a:moveTo>
                  <a:cubicBezTo>
                    <a:pt x="89" y="11"/>
                    <a:pt x="90" y="12"/>
                    <a:pt x="90" y="14"/>
                  </a:cubicBezTo>
                  <a:cubicBezTo>
                    <a:pt x="90" y="15"/>
                    <a:pt x="89" y="16"/>
                    <a:pt x="87" y="16"/>
                  </a:cubicBezTo>
                  <a:cubicBezTo>
                    <a:pt x="86" y="16"/>
                    <a:pt x="85" y="15"/>
                    <a:pt x="85" y="14"/>
                  </a:cubicBezTo>
                  <a:cubicBezTo>
                    <a:pt x="85" y="12"/>
                    <a:pt x="86" y="11"/>
                    <a:pt x="87" y="11"/>
                  </a:cubicBezTo>
                  <a:close/>
                  <a:moveTo>
                    <a:pt x="97" y="11"/>
                  </a:moveTo>
                  <a:cubicBezTo>
                    <a:pt x="98" y="11"/>
                    <a:pt x="99" y="12"/>
                    <a:pt x="99" y="14"/>
                  </a:cubicBezTo>
                  <a:cubicBezTo>
                    <a:pt x="99" y="15"/>
                    <a:pt x="98" y="16"/>
                    <a:pt x="97" y="16"/>
                  </a:cubicBezTo>
                  <a:cubicBezTo>
                    <a:pt x="95" y="16"/>
                    <a:pt x="94" y="15"/>
                    <a:pt x="94" y="14"/>
                  </a:cubicBezTo>
                  <a:cubicBezTo>
                    <a:pt x="94" y="12"/>
                    <a:pt x="95" y="11"/>
                    <a:pt x="97" y="11"/>
                  </a:cubicBezTo>
                  <a:close/>
                  <a:moveTo>
                    <a:pt x="106" y="11"/>
                  </a:moveTo>
                  <a:cubicBezTo>
                    <a:pt x="107" y="11"/>
                    <a:pt x="108" y="12"/>
                    <a:pt x="108" y="14"/>
                  </a:cubicBezTo>
                  <a:cubicBezTo>
                    <a:pt x="108" y="15"/>
                    <a:pt x="107" y="16"/>
                    <a:pt x="106" y="16"/>
                  </a:cubicBezTo>
                  <a:cubicBezTo>
                    <a:pt x="104" y="16"/>
                    <a:pt x="103" y="15"/>
                    <a:pt x="103" y="14"/>
                  </a:cubicBezTo>
                  <a:cubicBezTo>
                    <a:pt x="103" y="12"/>
                    <a:pt x="104" y="11"/>
                    <a:pt x="106" y="11"/>
                  </a:cubicBezTo>
                  <a:close/>
                  <a:moveTo>
                    <a:pt x="115" y="11"/>
                  </a:moveTo>
                  <a:cubicBezTo>
                    <a:pt x="116" y="11"/>
                    <a:pt x="117" y="12"/>
                    <a:pt x="117" y="14"/>
                  </a:cubicBezTo>
                  <a:cubicBezTo>
                    <a:pt x="117" y="15"/>
                    <a:pt x="116" y="16"/>
                    <a:pt x="115" y="16"/>
                  </a:cubicBezTo>
                  <a:cubicBezTo>
                    <a:pt x="113" y="16"/>
                    <a:pt x="112" y="15"/>
                    <a:pt x="112" y="14"/>
                  </a:cubicBezTo>
                  <a:cubicBezTo>
                    <a:pt x="112" y="12"/>
                    <a:pt x="113" y="11"/>
                    <a:pt x="115" y="11"/>
                  </a:cubicBezTo>
                  <a:close/>
                  <a:moveTo>
                    <a:pt x="124" y="11"/>
                  </a:moveTo>
                  <a:cubicBezTo>
                    <a:pt x="125" y="11"/>
                    <a:pt x="126" y="12"/>
                    <a:pt x="126" y="14"/>
                  </a:cubicBezTo>
                  <a:cubicBezTo>
                    <a:pt x="126" y="15"/>
                    <a:pt x="125" y="16"/>
                    <a:pt x="124" y="16"/>
                  </a:cubicBezTo>
                  <a:cubicBezTo>
                    <a:pt x="122" y="16"/>
                    <a:pt x="121" y="15"/>
                    <a:pt x="121" y="14"/>
                  </a:cubicBezTo>
                  <a:cubicBezTo>
                    <a:pt x="121" y="12"/>
                    <a:pt x="122" y="11"/>
                    <a:pt x="124" y="11"/>
                  </a:cubicBezTo>
                  <a:close/>
                  <a:moveTo>
                    <a:pt x="133" y="11"/>
                  </a:moveTo>
                  <a:cubicBezTo>
                    <a:pt x="134" y="11"/>
                    <a:pt x="136" y="12"/>
                    <a:pt x="136" y="14"/>
                  </a:cubicBezTo>
                  <a:cubicBezTo>
                    <a:pt x="136" y="15"/>
                    <a:pt x="134" y="16"/>
                    <a:pt x="133" y="16"/>
                  </a:cubicBezTo>
                  <a:cubicBezTo>
                    <a:pt x="132" y="16"/>
                    <a:pt x="130" y="15"/>
                    <a:pt x="130" y="14"/>
                  </a:cubicBezTo>
                  <a:cubicBezTo>
                    <a:pt x="130" y="12"/>
                    <a:pt x="132" y="11"/>
                    <a:pt x="133" y="11"/>
                  </a:cubicBezTo>
                  <a:close/>
                  <a:moveTo>
                    <a:pt x="142" y="11"/>
                  </a:moveTo>
                  <a:cubicBezTo>
                    <a:pt x="143" y="11"/>
                    <a:pt x="145" y="12"/>
                    <a:pt x="145" y="14"/>
                  </a:cubicBezTo>
                  <a:cubicBezTo>
                    <a:pt x="145" y="15"/>
                    <a:pt x="143" y="16"/>
                    <a:pt x="142" y="16"/>
                  </a:cubicBezTo>
                  <a:cubicBezTo>
                    <a:pt x="141" y="16"/>
                    <a:pt x="139" y="15"/>
                    <a:pt x="139" y="14"/>
                  </a:cubicBezTo>
                  <a:cubicBezTo>
                    <a:pt x="139" y="12"/>
                    <a:pt x="141" y="11"/>
                    <a:pt x="142" y="11"/>
                  </a:cubicBezTo>
                  <a:close/>
                  <a:moveTo>
                    <a:pt x="151" y="11"/>
                  </a:moveTo>
                  <a:cubicBezTo>
                    <a:pt x="153" y="11"/>
                    <a:pt x="154" y="12"/>
                    <a:pt x="154" y="14"/>
                  </a:cubicBezTo>
                  <a:cubicBezTo>
                    <a:pt x="154" y="15"/>
                    <a:pt x="153" y="16"/>
                    <a:pt x="151" y="16"/>
                  </a:cubicBezTo>
                  <a:cubicBezTo>
                    <a:pt x="150" y="16"/>
                    <a:pt x="149" y="15"/>
                    <a:pt x="149" y="14"/>
                  </a:cubicBezTo>
                  <a:cubicBezTo>
                    <a:pt x="149" y="12"/>
                    <a:pt x="150" y="11"/>
                    <a:pt x="151" y="11"/>
                  </a:cubicBezTo>
                  <a:close/>
                  <a:moveTo>
                    <a:pt x="160" y="11"/>
                  </a:moveTo>
                  <a:cubicBezTo>
                    <a:pt x="162" y="11"/>
                    <a:pt x="163" y="12"/>
                    <a:pt x="163" y="14"/>
                  </a:cubicBezTo>
                  <a:cubicBezTo>
                    <a:pt x="163" y="15"/>
                    <a:pt x="162" y="16"/>
                    <a:pt x="160" y="16"/>
                  </a:cubicBezTo>
                  <a:cubicBezTo>
                    <a:pt x="159" y="16"/>
                    <a:pt x="158" y="15"/>
                    <a:pt x="158" y="14"/>
                  </a:cubicBezTo>
                  <a:cubicBezTo>
                    <a:pt x="158" y="12"/>
                    <a:pt x="159" y="11"/>
                    <a:pt x="160" y="11"/>
                  </a:cubicBezTo>
                  <a:close/>
                  <a:moveTo>
                    <a:pt x="169" y="11"/>
                  </a:moveTo>
                  <a:cubicBezTo>
                    <a:pt x="171" y="11"/>
                    <a:pt x="172" y="12"/>
                    <a:pt x="172" y="14"/>
                  </a:cubicBezTo>
                  <a:cubicBezTo>
                    <a:pt x="172" y="15"/>
                    <a:pt x="171" y="16"/>
                    <a:pt x="169" y="16"/>
                  </a:cubicBezTo>
                  <a:cubicBezTo>
                    <a:pt x="168" y="16"/>
                    <a:pt x="167" y="15"/>
                    <a:pt x="167" y="14"/>
                  </a:cubicBezTo>
                  <a:cubicBezTo>
                    <a:pt x="167" y="12"/>
                    <a:pt x="168" y="11"/>
                    <a:pt x="169" y="11"/>
                  </a:cubicBezTo>
                  <a:close/>
                  <a:moveTo>
                    <a:pt x="178" y="11"/>
                  </a:moveTo>
                  <a:cubicBezTo>
                    <a:pt x="180" y="11"/>
                    <a:pt x="181" y="12"/>
                    <a:pt x="181" y="14"/>
                  </a:cubicBezTo>
                  <a:cubicBezTo>
                    <a:pt x="181" y="15"/>
                    <a:pt x="180" y="16"/>
                    <a:pt x="178" y="16"/>
                  </a:cubicBezTo>
                  <a:cubicBezTo>
                    <a:pt x="177" y="16"/>
                    <a:pt x="176" y="15"/>
                    <a:pt x="176" y="14"/>
                  </a:cubicBezTo>
                  <a:cubicBezTo>
                    <a:pt x="176" y="12"/>
                    <a:pt x="177" y="11"/>
                    <a:pt x="178" y="11"/>
                  </a:cubicBezTo>
                  <a:close/>
                  <a:moveTo>
                    <a:pt x="11" y="4"/>
                  </a:moveTo>
                  <a:cubicBezTo>
                    <a:pt x="12" y="4"/>
                    <a:pt x="13" y="5"/>
                    <a:pt x="13" y="6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9" y="9"/>
                    <a:pt x="8" y="8"/>
                    <a:pt x="8" y="6"/>
                  </a:cubicBezTo>
                  <a:cubicBezTo>
                    <a:pt x="8" y="5"/>
                    <a:pt x="9" y="4"/>
                    <a:pt x="11" y="4"/>
                  </a:cubicBezTo>
                  <a:close/>
                  <a:moveTo>
                    <a:pt x="20" y="4"/>
                  </a:moveTo>
                  <a:cubicBezTo>
                    <a:pt x="21" y="4"/>
                    <a:pt x="22" y="5"/>
                    <a:pt x="22" y="6"/>
                  </a:cubicBezTo>
                  <a:cubicBezTo>
                    <a:pt x="22" y="8"/>
                    <a:pt x="21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8" y="4"/>
                    <a:pt x="20" y="4"/>
                  </a:cubicBezTo>
                  <a:close/>
                  <a:moveTo>
                    <a:pt x="29" y="4"/>
                  </a:moveTo>
                  <a:cubicBezTo>
                    <a:pt x="30" y="4"/>
                    <a:pt x="31" y="5"/>
                    <a:pt x="31" y="6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7" y="9"/>
                    <a:pt x="26" y="8"/>
                    <a:pt x="26" y="6"/>
                  </a:cubicBezTo>
                  <a:cubicBezTo>
                    <a:pt x="26" y="5"/>
                    <a:pt x="27" y="4"/>
                    <a:pt x="29" y="4"/>
                  </a:cubicBezTo>
                  <a:close/>
                  <a:moveTo>
                    <a:pt x="38" y="4"/>
                  </a:moveTo>
                  <a:cubicBezTo>
                    <a:pt x="39" y="4"/>
                    <a:pt x="41" y="5"/>
                    <a:pt x="41" y="6"/>
                  </a:cubicBezTo>
                  <a:cubicBezTo>
                    <a:pt x="41" y="8"/>
                    <a:pt x="39" y="9"/>
                    <a:pt x="38" y="9"/>
                  </a:cubicBezTo>
                  <a:cubicBezTo>
                    <a:pt x="37" y="9"/>
                    <a:pt x="35" y="8"/>
                    <a:pt x="35" y="6"/>
                  </a:cubicBezTo>
                  <a:cubicBezTo>
                    <a:pt x="35" y="5"/>
                    <a:pt x="37" y="4"/>
                    <a:pt x="38" y="4"/>
                  </a:cubicBezTo>
                  <a:close/>
                  <a:moveTo>
                    <a:pt x="47" y="4"/>
                  </a:moveTo>
                  <a:cubicBezTo>
                    <a:pt x="48" y="4"/>
                    <a:pt x="50" y="5"/>
                    <a:pt x="50" y="6"/>
                  </a:cubicBezTo>
                  <a:cubicBezTo>
                    <a:pt x="50" y="8"/>
                    <a:pt x="48" y="9"/>
                    <a:pt x="47" y="9"/>
                  </a:cubicBezTo>
                  <a:cubicBezTo>
                    <a:pt x="46" y="9"/>
                    <a:pt x="44" y="8"/>
                    <a:pt x="44" y="6"/>
                  </a:cubicBezTo>
                  <a:cubicBezTo>
                    <a:pt x="44" y="5"/>
                    <a:pt x="46" y="4"/>
                    <a:pt x="47" y="4"/>
                  </a:cubicBezTo>
                  <a:close/>
                  <a:moveTo>
                    <a:pt x="56" y="4"/>
                  </a:moveTo>
                  <a:cubicBezTo>
                    <a:pt x="58" y="4"/>
                    <a:pt x="59" y="5"/>
                    <a:pt x="59" y="6"/>
                  </a:cubicBezTo>
                  <a:cubicBezTo>
                    <a:pt x="59" y="8"/>
                    <a:pt x="58" y="9"/>
                    <a:pt x="56" y="9"/>
                  </a:cubicBezTo>
                  <a:cubicBezTo>
                    <a:pt x="55" y="9"/>
                    <a:pt x="54" y="8"/>
                    <a:pt x="54" y="6"/>
                  </a:cubicBezTo>
                  <a:cubicBezTo>
                    <a:pt x="54" y="5"/>
                    <a:pt x="55" y="4"/>
                    <a:pt x="56" y="4"/>
                  </a:cubicBezTo>
                  <a:close/>
                  <a:moveTo>
                    <a:pt x="65" y="4"/>
                  </a:moveTo>
                  <a:cubicBezTo>
                    <a:pt x="67" y="4"/>
                    <a:pt x="68" y="5"/>
                    <a:pt x="68" y="6"/>
                  </a:cubicBezTo>
                  <a:cubicBezTo>
                    <a:pt x="68" y="8"/>
                    <a:pt x="67" y="9"/>
                    <a:pt x="65" y="9"/>
                  </a:cubicBezTo>
                  <a:cubicBezTo>
                    <a:pt x="64" y="9"/>
                    <a:pt x="63" y="8"/>
                    <a:pt x="63" y="6"/>
                  </a:cubicBezTo>
                  <a:cubicBezTo>
                    <a:pt x="63" y="5"/>
                    <a:pt x="64" y="4"/>
                    <a:pt x="65" y="4"/>
                  </a:cubicBezTo>
                  <a:close/>
                  <a:moveTo>
                    <a:pt x="74" y="4"/>
                  </a:moveTo>
                  <a:cubicBezTo>
                    <a:pt x="76" y="4"/>
                    <a:pt x="77" y="5"/>
                    <a:pt x="77" y="6"/>
                  </a:cubicBezTo>
                  <a:cubicBezTo>
                    <a:pt x="77" y="8"/>
                    <a:pt x="76" y="9"/>
                    <a:pt x="74" y="9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2" y="5"/>
                    <a:pt x="73" y="4"/>
                    <a:pt x="74" y="4"/>
                  </a:cubicBezTo>
                  <a:close/>
                  <a:moveTo>
                    <a:pt x="83" y="4"/>
                  </a:moveTo>
                  <a:cubicBezTo>
                    <a:pt x="85" y="4"/>
                    <a:pt x="86" y="5"/>
                    <a:pt x="86" y="6"/>
                  </a:cubicBezTo>
                  <a:cubicBezTo>
                    <a:pt x="86" y="8"/>
                    <a:pt x="85" y="9"/>
                    <a:pt x="83" y="9"/>
                  </a:cubicBezTo>
                  <a:cubicBezTo>
                    <a:pt x="82" y="9"/>
                    <a:pt x="81" y="8"/>
                    <a:pt x="81" y="6"/>
                  </a:cubicBezTo>
                  <a:cubicBezTo>
                    <a:pt x="81" y="5"/>
                    <a:pt x="82" y="4"/>
                    <a:pt x="83" y="4"/>
                  </a:cubicBezTo>
                  <a:close/>
                  <a:moveTo>
                    <a:pt x="93" y="4"/>
                  </a:moveTo>
                  <a:cubicBezTo>
                    <a:pt x="94" y="4"/>
                    <a:pt x="95" y="5"/>
                    <a:pt x="95" y="6"/>
                  </a:cubicBezTo>
                  <a:cubicBezTo>
                    <a:pt x="95" y="8"/>
                    <a:pt x="94" y="9"/>
                    <a:pt x="93" y="9"/>
                  </a:cubicBezTo>
                  <a:cubicBezTo>
                    <a:pt x="91" y="9"/>
                    <a:pt x="90" y="8"/>
                    <a:pt x="90" y="6"/>
                  </a:cubicBezTo>
                  <a:cubicBezTo>
                    <a:pt x="90" y="5"/>
                    <a:pt x="91" y="4"/>
                    <a:pt x="93" y="4"/>
                  </a:cubicBezTo>
                  <a:close/>
                  <a:moveTo>
                    <a:pt x="102" y="4"/>
                  </a:moveTo>
                  <a:cubicBezTo>
                    <a:pt x="103" y="4"/>
                    <a:pt x="104" y="5"/>
                    <a:pt x="104" y="6"/>
                  </a:cubicBezTo>
                  <a:cubicBezTo>
                    <a:pt x="104" y="8"/>
                    <a:pt x="103" y="9"/>
                    <a:pt x="102" y="9"/>
                  </a:cubicBezTo>
                  <a:cubicBezTo>
                    <a:pt x="100" y="9"/>
                    <a:pt x="99" y="8"/>
                    <a:pt x="99" y="6"/>
                  </a:cubicBezTo>
                  <a:cubicBezTo>
                    <a:pt x="99" y="5"/>
                    <a:pt x="100" y="4"/>
                    <a:pt x="102" y="4"/>
                  </a:cubicBezTo>
                  <a:close/>
                  <a:moveTo>
                    <a:pt x="111" y="4"/>
                  </a:moveTo>
                  <a:cubicBezTo>
                    <a:pt x="112" y="4"/>
                    <a:pt x="113" y="5"/>
                    <a:pt x="113" y="6"/>
                  </a:cubicBezTo>
                  <a:cubicBezTo>
                    <a:pt x="113" y="8"/>
                    <a:pt x="112" y="9"/>
                    <a:pt x="111" y="9"/>
                  </a:cubicBezTo>
                  <a:cubicBezTo>
                    <a:pt x="109" y="9"/>
                    <a:pt x="108" y="8"/>
                    <a:pt x="108" y="6"/>
                  </a:cubicBezTo>
                  <a:cubicBezTo>
                    <a:pt x="108" y="5"/>
                    <a:pt x="109" y="4"/>
                    <a:pt x="111" y="4"/>
                  </a:cubicBezTo>
                  <a:close/>
                  <a:moveTo>
                    <a:pt x="120" y="4"/>
                  </a:moveTo>
                  <a:cubicBezTo>
                    <a:pt x="121" y="4"/>
                    <a:pt x="122" y="5"/>
                    <a:pt x="122" y="6"/>
                  </a:cubicBezTo>
                  <a:cubicBezTo>
                    <a:pt x="122" y="8"/>
                    <a:pt x="121" y="9"/>
                    <a:pt x="120" y="9"/>
                  </a:cubicBezTo>
                  <a:cubicBezTo>
                    <a:pt x="118" y="9"/>
                    <a:pt x="117" y="8"/>
                    <a:pt x="117" y="6"/>
                  </a:cubicBezTo>
                  <a:cubicBezTo>
                    <a:pt x="117" y="5"/>
                    <a:pt x="118" y="4"/>
                    <a:pt x="120" y="4"/>
                  </a:cubicBezTo>
                  <a:close/>
                  <a:moveTo>
                    <a:pt x="129" y="4"/>
                  </a:moveTo>
                  <a:cubicBezTo>
                    <a:pt x="130" y="4"/>
                    <a:pt x="132" y="5"/>
                    <a:pt x="132" y="6"/>
                  </a:cubicBezTo>
                  <a:cubicBezTo>
                    <a:pt x="132" y="8"/>
                    <a:pt x="130" y="9"/>
                    <a:pt x="129" y="9"/>
                  </a:cubicBezTo>
                  <a:cubicBezTo>
                    <a:pt x="128" y="9"/>
                    <a:pt x="126" y="8"/>
                    <a:pt x="126" y="6"/>
                  </a:cubicBezTo>
                  <a:cubicBezTo>
                    <a:pt x="126" y="5"/>
                    <a:pt x="128" y="4"/>
                    <a:pt x="129" y="4"/>
                  </a:cubicBezTo>
                  <a:close/>
                  <a:moveTo>
                    <a:pt x="138" y="4"/>
                  </a:moveTo>
                  <a:cubicBezTo>
                    <a:pt x="140" y="4"/>
                    <a:pt x="141" y="5"/>
                    <a:pt x="141" y="6"/>
                  </a:cubicBezTo>
                  <a:cubicBezTo>
                    <a:pt x="141" y="8"/>
                    <a:pt x="140" y="9"/>
                    <a:pt x="138" y="9"/>
                  </a:cubicBezTo>
                  <a:cubicBezTo>
                    <a:pt x="137" y="9"/>
                    <a:pt x="136" y="8"/>
                    <a:pt x="136" y="6"/>
                  </a:cubicBezTo>
                  <a:cubicBezTo>
                    <a:pt x="136" y="5"/>
                    <a:pt x="137" y="4"/>
                    <a:pt x="138" y="4"/>
                  </a:cubicBezTo>
                  <a:close/>
                  <a:moveTo>
                    <a:pt x="147" y="4"/>
                  </a:moveTo>
                  <a:cubicBezTo>
                    <a:pt x="149" y="4"/>
                    <a:pt x="150" y="5"/>
                    <a:pt x="150" y="6"/>
                  </a:cubicBezTo>
                  <a:cubicBezTo>
                    <a:pt x="150" y="8"/>
                    <a:pt x="149" y="9"/>
                    <a:pt x="147" y="9"/>
                  </a:cubicBezTo>
                  <a:cubicBezTo>
                    <a:pt x="146" y="9"/>
                    <a:pt x="145" y="8"/>
                    <a:pt x="145" y="6"/>
                  </a:cubicBezTo>
                  <a:cubicBezTo>
                    <a:pt x="145" y="5"/>
                    <a:pt x="146" y="4"/>
                    <a:pt x="147" y="4"/>
                  </a:cubicBezTo>
                  <a:close/>
                  <a:moveTo>
                    <a:pt x="156" y="4"/>
                  </a:moveTo>
                  <a:cubicBezTo>
                    <a:pt x="158" y="4"/>
                    <a:pt x="159" y="5"/>
                    <a:pt x="159" y="6"/>
                  </a:cubicBezTo>
                  <a:cubicBezTo>
                    <a:pt x="159" y="8"/>
                    <a:pt x="158" y="9"/>
                    <a:pt x="156" y="9"/>
                  </a:cubicBezTo>
                  <a:cubicBezTo>
                    <a:pt x="155" y="9"/>
                    <a:pt x="154" y="8"/>
                    <a:pt x="154" y="6"/>
                  </a:cubicBezTo>
                  <a:cubicBezTo>
                    <a:pt x="154" y="5"/>
                    <a:pt x="155" y="4"/>
                    <a:pt x="156" y="4"/>
                  </a:cubicBezTo>
                  <a:close/>
                  <a:moveTo>
                    <a:pt x="165" y="4"/>
                  </a:moveTo>
                  <a:cubicBezTo>
                    <a:pt x="167" y="4"/>
                    <a:pt x="168" y="5"/>
                    <a:pt x="168" y="6"/>
                  </a:cubicBezTo>
                  <a:cubicBezTo>
                    <a:pt x="168" y="8"/>
                    <a:pt x="167" y="9"/>
                    <a:pt x="165" y="9"/>
                  </a:cubicBezTo>
                  <a:cubicBezTo>
                    <a:pt x="164" y="9"/>
                    <a:pt x="163" y="8"/>
                    <a:pt x="163" y="6"/>
                  </a:cubicBezTo>
                  <a:cubicBezTo>
                    <a:pt x="163" y="5"/>
                    <a:pt x="164" y="4"/>
                    <a:pt x="165" y="4"/>
                  </a:cubicBezTo>
                  <a:close/>
                  <a:moveTo>
                    <a:pt x="175" y="4"/>
                  </a:moveTo>
                  <a:cubicBezTo>
                    <a:pt x="176" y="4"/>
                    <a:pt x="177" y="5"/>
                    <a:pt x="177" y="6"/>
                  </a:cubicBezTo>
                  <a:cubicBezTo>
                    <a:pt x="177" y="8"/>
                    <a:pt x="176" y="9"/>
                    <a:pt x="175" y="9"/>
                  </a:cubicBezTo>
                  <a:cubicBezTo>
                    <a:pt x="173" y="9"/>
                    <a:pt x="172" y="8"/>
                    <a:pt x="172" y="6"/>
                  </a:cubicBezTo>
                  <a:cubicBezTo>
                    <a:pt x="172" y="5"/>
                    <a:pt x="173" y="4"/>
                    <a:pt x="175" y="4"/>
                  </a:cubicBezTo>
                  <a:close/>
                  <a:moveTo>
                    <a:pt x="184" y="4"/>
                  </a:moveTo>
                  <a:cubicBezTo>
                    <a:pt x="185" y="4"/>
                    <a:pt x="186" y="5"/>
                    <a:pt x="186" y="6"/>
                  </a:cubicBezTo>
                  <a:cubicBezTo>
                    <a:pt x="186" y="8"/>
                    <a:pt x="185" y="9"/>
                    <a:pt x="184" y="9"/>
                  </a:cubicBezTo>
                  <a:cubicBezTo>
                    <a:pt x="182" y="9"/>
                    <a:pt x="181" y="8"/>
                    <a:pt x="181" y="6"/>
                  </a:cubicBezTo>
                  <a:cubicBezTo>
                    <a:pt x="181" y="5"/>
                    <a:pt x="182" y="4"/>
                    <a:pt x="184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548"/>
            <p:cNvSpPr>
              <a:spLocks noEditPoints="1"/>
            </p:cNvSpPr>
            <p:nvPr/>
          </p:nvSpPr>
          <p:spPr bwMode="auto">
            <a:xfrm>
              <a:off x="5292726" y="1131888"/>
              <a:ext cx="125413" cy="1238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1" y="7"/>
                </a:cxn>
                <a:cxn ang="0">
                  <a:pos x="48" y="24"/>
                </a:cxn>
                <a:cxn ang="0">
                  <a:pos x="41" y="41"/>
                </a:cxn>
                <a:cxn ang="0">
                  <a:pos x="24" y="47"/>
                </a:cxn>
                <a:cxn ang="0">
                  <a:pos x="7" y="41"/>
                </a:cxn>
                <a:cxn ang="0">
                  <a:pos x="0" y="24"/>
                </a:cxn>
                <a:cxn ang="0">
                  <a:pos x="7" y="7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24" y="1"/>
                </a:cxn>
                <a:cxn ang="0">
                  <a:pos x="8" y="8"/>
                </a:cxn>
                <a:cxn ang="0">
                  <a:pos x="2" y="24"/>
                </a:cxn>
                <a:cxn ang="0">
                  <a:pos x="8" y="40"/>
                </a:cxn>
                <a:cxn ang="0">
                  <a:pos x="24" y="46"/>
                </a:cxn>
                <a:cxn ang="0">
                  <a:pos x="40" y="40"/>
                </a:cxn>
                <a:cxn ang="0">
                  <a:pos x="46" y="24"/>
                </a:cxn>
                <a:cxn ang="0">
                  <a:pos x="40" y="8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30" y="0"/>
                    <a:pt x="36" y="3"/>
                    <a:pt x="41" y="7"/>
                  </a:cubicBezTo>
                  <a:cubicBezTo>
                    <a:pt x="45" y="11"/>
                    <a:pt x="48" y="17"/>
                    <a:pt x="48" y="24"/>
                  </a:cubicBezTo>
                  <a:cubicBezTo>
                    <a:pt x="48" y="30"/>
                    <a:pt x="45" y="36"/>
                    <a:pt x="41" y="41"/>
                  </a:cubicBezTo>
                  <a:cubicBezTo>
                    <a:pt x="36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1"/>
                  </a:cubicBezTo>
                  <a:cubicBezTo>
                    <a:pt x="3" y="36"/>
                    <a:pt x="0" y="30"/>
                    <a:pt x="0" y="24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lose/>
                  <a:moveTo>
                    <a:pt x="40" y="8"/>
                  </a:moveTo>
                  <a:cubicBezTo>
                    <a:pt x="36" y="4"/>
                    <a:pt x="30" y="1"/>
                    <a:pt x="24" y="1"/>
                  </a:cubicBezTo>
                  <a:cubicBezTo>
                    <a:pt x="18" y="1"/>
                    <a:pt x="12" y="4"/>
                    <a:pt x="8" y="8"/>
                  </a:cubicBezTo>
                  <a:cubicBezTo>
                    <a:pt x="4" y="12"/>
                    <a:pt x="2" y="18"/>
                    <a:pt x="2" y="24"/>
                  </a:cubicBezTo>
                  <a:cubicBezTo>
                    <a:pt x="2" y="30"/>
                    <a:pt x="4" y="36"/>
                    <a:pt x="8" y="40"/>
                  </a:cubicBezTo>
                  <a:cubicBezTo>
                    <a:pt x="12" y="44"/>
                    <a:pt x="18" y="46"/>
                    <a:pt x="24" y="46"/>
                  </a:cubicBezTo>
                  <a:cubicBezTo>
                    <a:pt x="30" y="46"/>
                    <a:pt x="36" y="44"/>
                    <a:pt x="40" y="40"/>
                  </a:cubicBezTo>
                  <a:cubicBezTo>
                    <a:pt x="44" y="36"/>
                    <a:pt x="46" y="30"/>
                    <a:pt x="46" y="24"/>
                  </a:cubicBezTo>
                  <a:cubicBezTo>
                    <a:pt x="46" y="18"/>
                    <a:pt x="44" y="12"/>
                    <a:pt x="40" y="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Oval 549"/>
            <p:cNvSpPr>
              <a:spLocks noChangeArrowheads="1"/>
            </p:cNvSpPr>
            <p:nvPr/>
          </p:nvSpPr>
          <p:spPr bwMode="auto">
            <a:xfrm>
              <a:off x="5341938" y="1182688"/>
              <a:ext cx="26988" cy="254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550"/>
            <p:cNvSpPr>
              <a:spLocks noEditPoints="1"/>
            </p:cNvSpPr>
            <p:nvPr/>
          </p:nvSpPr>
          <p:spPr bwMode="auto">
            <a:xfrm>
              <a:off x="5340351" y="1179513"/>
              <a:ext cx="30163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0" y="6"/>
                </a:cxn>
                <a:cxn ang="0">
                  <a:pos x="9" y="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8" y="0"/>
                    <a:pt x="9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7"/>
                    <a:pt x="11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lose/>
                  <a:moveTo>
                    <a:pt x="6" y="2"/>
                  </a:move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4"/>
                    <a:pt x="9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51"/>
            <p:cNvSpPr>
              <a:spLocks/>
            </p:cNvSpPr>
            <p:nvPr/>
          </p:nvSpPr>
          <p:spPr bwMode="auto">
            <a:xfrm>
              <a:off x="4421188" y="4519613"/>
              <a:ext cx="301625" cy="2190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9" y="0"/>
                </a:cxn>
                <a:cxn ang="0">
                  <a:pos x="5" y="5"/>
                </a:cxn>
                <a:cxn ang="0">
                  <a:pos x="0" y="19"/>
                </a:cxn>
                <a:cxn ang="0">
                  <a:pos x="0" y="65"/>
                </a:cxn>
                <a:cxn ang="0">
                  <a:pos x="5" y="78"/>
                </a:cxn>
                <a:cxn ang="0">
                  <a:pos x="19" y="84"/>
                </a:cxn>
                <a:cxn ang="0">
                  <a:pos x="97" y="84"/>
                </a:cxn>
                <a:cxn ang="0">
                  <a:pos x="110" y="78"/>
                </a:cxn>
                <a:cxn ang="0">
                  <a:pos x="116" y="65"/>
                </a:cxn>
                <a:cxn ang="0">
                  <a:pos x="116" y="19"/>
                </a:cxn>
                <a:cxn ang="0">
                  <a:pos x="110" y="5"/>
                </a:cxn>
                <a:cxn ang="0">
                  <a:pos x="97" y="0"/>
                </a:cxn>
              </a:cxnLst>
              <a:rect l="0" t="0" r="r" b="b"/>
              <a:pathLst>
                <a:path w="116" h="84">
                  <a:moveTo>
                    <a:pt x="9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3"/>
                    <a:pt x="0" y="1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0"/>
                    <a:pt x="2" y="75"/>
                    <a:pt x="5" y="78"/>
                  </a:cubicBezTo>
                  <a:cubicBezTo>
                    <a:pt x="9" y="82"/>
                    <a:pt x="14" y="84"/>
                    <a:pt x="19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2" y="84"/>
                    <a:pt x="107" y="82"/>
                    <a:pt x="110" y="78"/>
                  </a:cubicBezTo>
                  <a:cubicBezTo>
                    <a:pt x="114" y="75"/>
                    <a:pt x="116" y="70"/>
                    <a:pt x="116" y="65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3"/>
                    <a:pt x="114" y="9"/>
                    <a:pt x="110" y="5"/>
                  </a:cubicBezTo>
                  <a:cubicBezTo>
                    <a:pt x="107" y="2"/>
                    <a:pt x="102" y="0"/>
                    <a:pt x="97" y="0"/>
                  </a:cubicBezTo>
                  <a:close/>
                </a:path>
              </a:pathLst>
            </a:custGeom>
            <a:solidFill>
              <a:srgbClr val="0A09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552"/>
            <p:cNvSpPr>
              <a:spLocks noEditPoints="1"/>
            </p:cNvSpPr>
            <p:nvPr/>
          </p:nvSpPr>
          <p:spPr bwMode="auto">
            <a:xfrm>
              <a:off x="4413251" y="4511675"/>
              <a:ext cx="317500" cy="234950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22" y="5"/>
                </a:cxn>
                <a:cxn ang="0">
                  <a:pos x="16" y="7"/>
                </a:cxn>
                <a:cxn ang="0">
                  <a:pos x="11" y="10"/>
                </a:cxn>
                <a:cxn ang="0">
                  <a:pos x="7" y="16"/>
                </a:cxn>
                <a:cxn ang="0">
                  <a:pos x="6" y="22"/>
                </a:cxn>
                <a:cxn ang="0">
                  <a:pos x="6" y="68"/>
                </a:cxn>
                <a:cxn ang="0">
                  <a:pos x="7" y="74"/>
                </a:cxn>
                <a:cxn ang="0">
                  <a:pos x="11" y="79"/>
                </a:cxn>
                <a:cxn ang="0">
                  <a:pos x="16" y="83"/>
                </a:cxn>
                <a:cxn ang="0">
                  <a:pos x="22" y="84"/>
                </a:cxn>
                <a:cxn ang="0">
                  <a:pos x="100" y="84"/>
                </a:cxn>
                <a:cxn ang="0">
                  <a:pos x="106" y="83"/>
                </a:cxn>
                <a:cxn ang="0">
                  <a:pos x="111" y="79"/>
                </a:cxn>
                <a:cxn ang="0">
                  <a:pos x="115" y="74"/>
                </a:cxn>
                <a:cxn ang="0">
                  <a:pos x="116" y="68"/>
                </a:cxn>
                <a:cxn ang="0">
                  <a:pos x="116" y="22"/>
                </a:cxn>
                <a:cxn ang="0">
                  <a:pos x="115" y="16"/>
                </a:cxn>
                <a:cxn ang="0">
                  <a:pos x="111" y="10"/>
                </a:cxn>
                <a:cxn ang="0">
                  <a:pos x="106" y="7"/>
                </a:cxn>
                <a:cxn ang="0">
                  <a:pos x="100" y="5"/>
                </a:cxn>
                <a:cxn ang="0">
                  <a:pos x="22" y="0"/>
                </a:cxn>
                <a:cxn ang="0">
                  <a:pos x="100" y="0"/>
                </a:cxn>
                <a:cxn ang="0">
                  <a:pos x="108" y="1"/>
                </a:cxn>
                <a:cxn ang="0">
                  <a:pos x="116" y="6"/>
                </a:cxn>
                <a:cxn ang="0">
                  <a:pos x="120" y="13"/>
                </a:cxn>
                <a:cxn ang="0">
                  <a:pos x="122" y="22"/>
                </a:cxn>
                <a:cxn ang="0">
                  <a:pos x="122" y="68"/>
                </a:cxn>
                <a:cxn ang="0">
                  <a:pos x="120" y="76"/>
                </a:cxn>
                <a:cxn ang="0">
                  <a:pos x="116" y="83"/>
                </a:cxn>
                <a:cxn ang="0">
                  <a:pos x="108" y="88"/>
                </a:cxn>
                <a:cxn ang="0">
                  <a:pos x="100" y="90"/>
                </a:cxn>
                <a:cxn ang="0">
                  <a:pos x="22" y="90"/>
                </a:cxn>
                <a:cxn ang="0">
                  <a:pos x="14" y="88"/>
                </a:cxn>
                <a:cxn ang="0">
                  <a:pos x="6" y="83"/>
                </a:cxn>
                <a:cxn ang="0">
                  <a:pos x="1" y="76"/>
                </a:cxn>
                <a:cxn ang="0">
                  <a:pos x="0" y="68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2" y="0"/>
                </a:cxn>
              </a:cxnLst>
              <a:rect l="0" t="0" r="r" b="b"/>
              <a:pathLst>
                <a:path w="122" h="90">
                  <a:moveTo>
                    <a:pt x="100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18" y="6"/>
                    <a:pt x="16" y="7"/>
                  </a:cubicBezTo>
                  <a:cubicBezTo>
                    <a:pt x="14" y="7"/>
                    <a:pt x="12" y="9"/>
                    <a:pt x="11" y="10"/>
                  </a:cubicBezTo>
                  <a:cubicBezTo>
                    <a:pt x="9" y="12"/>
                    <a:pt x="8" y="14"/>
                    <a:pt x="7" y="16"/>
                  </a:cubicBezTo>
                  <a:cubicBezTo>
                    <a:pt x="6" y="17"/>
                    <a:pt x="6" y="20"/>
                    <a:pt x="6" y="22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70"/>
                    <a:pt x="6" y="72"/>
                    <a:pt x="7" y="74"/>
                  </a:cubicBezTo>
                  <a:cubicBezTo>
                    <a:pt x="8" y="76"/>
                    <a:pt x="9" y="78"/>
                    <a:pt x="11" y="79"/>
                  </a:cubicBezTo>
                  <a:cubicBezTo>
                    <a:pt x="12" y="81"/>
                    <a:pt x="14" y="82"/>
                    <a:pt x="16" y="83"/>
                  </a:cubicBezTo>
                  <a:cubicBezTo>
                    <a:pt x="18" y="83"/>
                    <a:pt x="20" y="84"/>
                    <a:pt x="22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2" y="84"/>
                    <a:pt x="104" y="83"/>
                    <a:pt x="106" y="83"/>
                  </a:cubicBezTo>
                  <a:cubicBezTo>
                    <a:pt x="108" y="82"/>
                    <a:pt x="110" y="81"/>
                    <a:pt x="111" y="79"/>
                  </a:cubicBezTo>
                  <a:cubicBezTo>
                    <a:pt x="113" y="78"/>
                    <a:pt x="114" y="76"/>
                    <a:pt x="115" y="74"/>
                  </a:cubicBezTo>
                  <a:cubicBezTo>
                    <a:pt x="116" y="72"/>
                    <a:pt x="116" y="70"/>
                    <a:pt x="116" y="68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0"/>
                    <a:pt x="116" y="17"/>
                    <a:pt x="115" y="16"/>
                  </a:cubicBezTo>
                  <a:cubicBezTo>
                    <a:pt x="114" y="14"/>
                    <a:pt x="113" y="12"/>
                    <a:pt x="111" y="10"/>
                  </a:cubicBezTo>
                  <a:cubicBezTo>
                    <a:pt x="110" y="9"/>
                    <a:pt x="108" y="7"/>
                    <a:pt x="106" y="7"/>
                  </a:cubicBezTo>
                  <a:cubicBezTo>
                    <a:pt x="104" y="6"/>
                    <a:pt x="102" y="5"/>
                    <a:pt x="100" y="5"/>
                  </a:cubicBezTo>
                  <a:close/>
                  <a:moveTo>
                    <a:pt x="22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3" y="0"/>
                    <a:pt x="105" y="0"/>
                    <a:pt x="108" y="1"/>
                  </a:cubicBezTo>
                  <a:cubicBezTo>
                    <a:pt x="111" y="2"/>
                    <a:pt x="113" y="4"/>
                    <a:pt x="116" y="6"/>
                  </a:cubicBezTo>
                  <a:cubicBezTo>
                    <a:pt x="118" y="8"/>
                    <a:pt x="119" y="11"/>
                    <a:pt x="120" y="13"/>
                  </a:cubicBezTo>
                  <a:cubicBezTo>
                    <a:pt x="122" y="16"/>
                    <a:pt x="122" y="19"/>
                    <a:pt x="122" y="22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71"/>
                    <a:pt x="122" y="73"/>
                    <a:pt x="120" y="76"/>
                  </a:cubicBezTo>
                  <a:cubicBezTo>
                    <a:pt x="119" y="79"/>
                    <a:pt x="118" y="81"/>
                    <a:pt x="116" y="83"/>
                  </a:cubicBezTo>
                  <a:cubicBezTo>
                    <a:pt x="113" y="85"/>
                    <a:pt x="111" y="87"/>
                    <a:pt x="108" y="88"/>
                  </a:cubicBezTo>
                  <a:cubicBezTo>
                    <a:pt x="105" y="89"/>
                    <a:pt x="103" y="90"/>
                    <a:pt x="100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19" y="90"/>
                    <a:pt x="16" y="89"/>
                    <a:pt x="14" y="88"/>
                  </a:cubicBezTo>
                  <a:cubicBezTo>
                    <a:pt x="11" y="87"/>
                    <a:pt x="8" y="85"/>
                    <a:pt x="6" y="83"/>
                  </a:cubicBezTo>
                  <a:cubicBezTo>
                    <a:pt x="4" y="81"/>
                    <a:pt x="2" y="79"/>
                    <a:pt x="1" y="76"/>
                  </a:cubicBezTo>
                  <a:cubicBezTo>
                    <a:pt x="0" y="73"/>
                    <a:pt x="0" y="71"/>
                    <a:pt x="0" y="6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0" y="16"/>
                    <a:pt x="1" y="13"/>
                  </a:cubicBezTo>
                  <a:cubicBezTo>
                    <a:pt x="2" y="11"/>
                    <a:pt x="4" y="8"/>
                    <a:pt x="6" y="6"/>
                  </a:cubicBezTo>
                  <a:cubicBezTo>
                    <a:pt x="8" y="4"/>
                    <a:pt x="11" y="2"/>
                    <a:pt x="14" y="1"/>
                  </a:cubicBezTo>
                  <a:cubicBezTo>
                    <a:pt x="16" y="0"/>
                    <a:pt x="19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553"/>
            <p:cNvSpPr>
              <a:spLocks noEditPoints="1"/>
            </p:cNvSpPr>
            <p:nvPr/>
          </p:nvSpPr>
          <p:spPr bwMode="auto">
            <a:xfrm>
              <a:off x="4398963" y="4498975"/>
              <a:ext cx="346075" cy="2587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05" y="0"/>
                </a:cxn>
                <a:cxn ang="0">
                  <a:pos x="124" y="8"/>
                </a:cxn>
                <a:cxn ang="0">
                  <a:pos x="132" y="27"/>
                </a:cxn>
                <a:cxn ang="0">
                  <a:pos x="132" y="73"/>
                </a:cxn>
                <a:cxn ang="0">
                  <a:pos x="124" y="91"/>
                </a:cxn>
                <a:cxn ang="0">
                  <a:pos x="105" y="99"/>
                </a:cxn>
                <a:cxn ang="0">
                  <a:pos x="27" y="99"/>
                </a:cxn>
                <a:cxn ang="0">
                  <a:pos x="8" y="91"/>
                </a:cxn>
                <a:cxn ang="0">
                  <a:pos x="0" y="73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7" y="0"/>
                </a:cxn>
                <a:cxn ang="0">
                  <a:pos x="105" y="8"/>
                </a:cxn>
                <a:cxn ang="0">
                  <a:pos x="27" y="8"/>
                </a:cxn>
                <a:cxn ang="0">
                  <a:pos x="13" y="13"/>
                </a:cxn>
                <a:cxn ang="0">
                  <a:pos x="8" y="27"/>
                </a:cxn>
                <a:cxn ang="0">
                  <a:pos x="8" y="73"/>
                </a:cxn>
                <a:cxn ang="0">
                  <a:pos x="13" y="86"/>
                </a:cxn>
                <a:cxn ang="0">
                  <a:pos x="27" y="92"/>
                </a:cxn>
                <a:cxn ang="0">
                  <a:pos x="105" y="92"/>
                </a:cxn>
                <a:cxn ang="0">
                  <a:pos x="118" y="86"/>
                </a:cxn>
                <a:cxn ang="0">
                  <a:pos x="124" y="73"/>
                </a:cxn>
                <a:cxn ang="0">
                  <a:pos x="124" y="27"/>
                </a:cxn>
                <a:cxn ang="0">
                  <a:pos x="118" y="13"/>
                </a:cxn>
                <a:cxn ang="0">
                  <a:pos x="105" y="8"/>
                </a:cxn>
              </a:cxnLst>
              <a:rect l="0" t="0" r="r" b="b"/>
              <a:pathLst>
                <a:path w="132" h="99">
                  <a:moveTo>
                    <a:pt x="2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12" y="0"/>
                    <a:pt x="119" y="3"/>
                    <a:pt x="124" y="8"/>
                  </a:cubicBezTo>
                  <a:cubicBezTo>
                    <a:pt x="129" y="13"/>
                    <a:pt x="132" y="20"/>
                    <a:pt x="132" y="27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80"/>
                    <a:pt x="129" y="86"/>
                    <a:pt x="124" y="91"/>
                  </a:cubicBezTo>
                  <a:cubicBezTo>
                    <a:pt x="119" y="96"/>
                    <a:pt x="112" y="99"/>
                    <a:pt x="105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0" y="99"/>
                    <a:pt x="13" y="96"/>
                    <a:pt x="8" y="91"/>
                  </a:cubicBezTo>
                  <a:cubicBezTo>
                    <a:pt x="3" y="86"/>
                    <a:pt x="0" y="80"/>
                    <a:pt x="0" y="7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lose/>
                  <a:moveTo>
                    <a:pt x="105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2" y="8"/>
                    <a:pt x="17" y="10"/>
                    <a:pt x="13" y="13"/>
                  </a:cubicBezTo>
                  <a:cubicBezTo>
                    <a:pt x="10" y="17"/>
                    <a:pt x="8" y="21"/>
                    <a:pt x="8" y="27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8"/>
                    <a:pt x="10" y="83"/>
                    <a:pt x="13" y="86"/>
                  </a:cubicBezTo>
                  <a:cubicBezTo>
                    <a:pt x="17" y="90"/>
                    <a:pt x="22" y="92"/>
                    <a:pt x="27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10" y="92"/>
                    <a:pt x="115" y="90"/>
                    <a:pt x="118" y="86"/>
                  </a:cubicBezTo>
                  <a:cubicBezTo>
                    <a:pt x="122" y="83"/>
                    <a:pt x="124" y="78"/>
                    <a:pt x="124" y="73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1"/>
                    <a:pt x="122" y="17"/>
                    <a:pt x="118" y="13"/>
                  </a:cubicBezTo>
                  <a:cubicBezTo>
                    <a:pt x="115" y="10"/>
                    <a:pt x="110" y="8"/>
                    <a:pt x="10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554"/>
            <p:cNvSpPr>
              <a:spLocks/>
            </p:cNvSpPr>
            <p:nvPr/>
          </p:nvSpPr>
          <p:spPr bwMode="auto">
            <a:xfrm>
              <a:off x="4425951" y="4525963"/>
              <a:ext cx="279400" cy="1952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2" y="0"/>
                </a:cxn>
                <a:cxn ang="0">
                  <a:pos x="104" y="11"/>
                </a:cxn>
                <a:cxn ang="0">
                  <a:pos x="12" y="74"/>
                </a:cxn>
                <a:cxn ang="0">
                  <a:pos x="0" y="63"/>
                </a:cxn>
                <a:cxn ang="0">
                  <a:pos x="0" y="19"/>
                </a:cxn>
                <a:cxn ang="0">
                  <a:pos x="20" y="0"/>
                </a:cxn>
              </a:cxnLst>
              <a:rect l="0" t="0" r="r" b="b"/>
              <a:pathLst>
                <a:path w="107" h="75">
                  <a:moveTo>
                    <a:pt x="2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9" y="0"/>
                    <a:pt x="107" y="6"/>
                    <a:pt x="104" y="11"/>
                  </a:cubicBezTo>
                  <a:cubicBezTo>
                    <a:pt x="79" y="64"/>
                    <a:pt x="24" y="75"/>
                    <a:pt x="12" y="74"/>
                  </a:cubicBezTo>
                  <a:cubicBezTo>
                    <a:pt x="5" y="74"/>
                    <a:pt x="0" y="69"/>
                    <a:pt x="0" y="6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555"/>
            <p:cNvSpPr>
              <a:spLocks/>
            </p:cNvSpPr>
            <p:nvPr/>
          </p:nvSpPr>
          <p:spPr bwMode="auto">
            <a:xfrm>
              <a:off x="5091113" y="4575175"/>
              <a:ext cx="139700" cy="1063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5" y="5"/>
                </a:cxn>
                <a:cxn ang="0">
                  <a:pos x="53" y="23"/>
                </a:cxn>
                <a:cxn ang="0">
                  <a:pos x="35" y="41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35" y="35"/>
                </a:cxn>
                <a:cxn ang="0">
                  <a:pos x="47" y="23"/>
                </a:cxn>
                <a:cxn ang="0">
                  <a:pos x="35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0" y="8"/>
                </a:cxn>
              </a:cxnLst>
              <a:rect l="0" t="0" r="r" b="b"/>
              <a:pathLst>
                <a:path w="53" h="41">
                  <a:moveTo>
                    <a:pt x="0" y="8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5" y="5"/>
                    <a:pt x="53" y="13"/>
                    <a:pt x="53" y="23"/>
                  </a:cubicBezTo>
                  <a:cubicBezTo>
                    <a:pt x="53" y="33"/>
                    <a:pt x="45" y="41"/>
                    <a:pt x="3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1" y="35"/>
                    <a:pt x="47" y="30"/>
                    <a:pt x="47" y="23"/>
                  </a:cubicBezTo>
                  <a:cubicBezTo>
                    <a:pt x="47" y="16"/>
                    <a:pt x="41" y="11"/>
                    <a:pt x="3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556"/>
            <p:cNvSpPr>
              <a:spLocks noEditPoints="1"/>
            </p:cNvSpPr>
            <p:nvPr/>
          </p:nvSpPr>
          <p:spPr bwMode="auto">
            <a:xfrm>
              <a:off x="3895726" y="4583113"/>
              <a:ext cx="174625" cy="9366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7" y="8"/>
                </a:cxn>
                <a:cxn ang="0">
                  <a:pos x="67" y="36"/>
                </a:cxn>
                <a:cxn ang="0">
                  <a:pos x="61" y="36"/>
                </a:cxn>
                <a:cxn ang="0">
                  <a:pos x="61" y="8"/>
                </a:cxn>
                <a:cxn ang="0">
                  <a:pos x="60" y="6"/>
                </a:cxn>
                <a:cxn ang="0">
                  <a:pos x="58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8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12" y="27"/>
                </a:cxn>
                <a:cxn ang="0">
                  <a:pos x="54" y="27"/>
                </a:cxn>
                <a:cxn ang="0">
                  <a:pos x="54" y="33"/>
                </a:cxn>
                <a:cxn ang="0">
                  <a:pos x="12" y="33"/>
                </a:cxn>
                <a:cxn ang="0">
                  <a:pos x="12" y="27"/>
                </a:cxn>
                <a:cxn ang="0">
                  <a:pos x="12" y="14"/>
                </a:cxn>
                <a:cxn ang="0">
                  <a:pos x="54" y="14"/>
                </a:cxn>
                <a:cxn ang="0">
                  <a:pos x="54" y="20"/>
                </a:cxn>
                <a:cxn ang="0">
                  <a:pos x="12" y="20"/>
                </a:cxn>
                <a:cxn ang="0">
                  <a:pos x="12" y="14"/>
                </a:cxn>
              </a:cxnLst>
              <a:rect l="0" t="0" r="r" b="b"/>
              <a:pathLst>
                <a:path w="67" h="36">
                  <a:moveTo>
                    <a:pt x="0" y="36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2" y="0"/>
                    <a:pt x="64" y="2"/>
                  </a:cubicBezTo>
                  <a:cubicBezTo>
                    <a:pt x="65" y="3"/>
                    <a:pt x="67" y="5"/>
                    <a:pt x="67" y="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7"/>
                    <a:pt x="60" y="7"/>
                    <a:pt x="60" y="6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lnTo>
                    <a:pt x="0" y="36"/>
                  </a:lnTo>
                  <a:close/>
                  <a:moveTo>
                    <a:pt x="12" y="27"/>
                  </a:moveTo>
                  <a:cubicBezTo>
                    <a:pt x="54" y="27"/>
                    <a:pt x="54" y="27"/>
                    <a:pt x="54" y="27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12" y="33"/>
                    <a:pt x="12" y="33"/>
                    <a:pt x="12" y="33"/>
                  </a:cubicBezTo>
                  <a:lnTo>
                    <a:pt x="12" y="27"/>
                  </a:lnTo>
                  <a:close/>
                  <a:moveTo>
                    <a:pt x="12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558"/>
            <p:cNvSpPr>
              <a:spLocks noChangeArrowheads="1"/>
            </p:cNvSpPr>
            <p:nvPr/>
          </p:nvSpPr>
          <p:spPr bwMode="auto">
            <a:xfrm>
              <a:off x="3608388" y="1354138"/>
              <a:ext cx="19272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571"/>
            <p:cNvSpPr>
              <a:spLocks noEditPoints="1"/>
            </p:cNvSpPr>
            <p:nvPr/>
          </p:nvSpPr>
          <p:spPr bwMode="auto">
            <a:xfrm>
              <a:off x="3832226" y="2260600"/>
              <a:ext cx="188913" cy="284163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2" y="107"/>
                </a:cxn>
                <a:cxn ang="0">
                  <a:pos x="2" y="109"/>
                </a:cxn>
                <a:cxn ang="0">
                  <a:pos x="2" y="109"/>
                </a:cxn>
                <a:cxn ang="0">
                  <a:pos x="3" y="109"/>
                </a:cxn>
                <a:cxn ang="0">
                  <a:pos x="5" y="109"/>
                </a:cxn>
                <a:cxn ang="0">
                  <a:pos x="7" y="108"/>
                </a:cxn>
                <a:cxn ang="0">
                  <a:pos x="7" y="108"/>
                </a:cxn>
                <a:cxn ang="0">
                  <a:pos x="5" y="107"/>
                </a:cxn>
                <a:cxn ang="0">
                  <a:pos x="3" y="107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40" y="3"/>
                </a:cxn>
                <a:cxn ang="0">
                  <a:pos x="36" y="8"/>
                </a:cxn>
                <a:cxn ang="0">
                  <a:pos x="40" y="9"/>
                </a:cxn>
                <a:cxn ang="0">
                  <a:pos x="43" y="7"/>
                </a:cxn>
                <a:cxn ang="0">
                  <a:pos x="42" y="7"/>
                </a:cxn>
                <a:cxn ang="0">
                  <a:pos x="41" y="7"/>
                </a:cxn>
                <a:cxn ang="0">
                  <a:pos x="39" y="8"/>
                </a:cxn>
                <a:cxn ang="0">
                  <a:pos x="38" y="7"/>
                </a:cxn>
                <a:cxn ang="0">
                  <a:pos x="40" y="3"/>
                </a:cxn>
                <a:cxn ang="0">
                  <a:pos x="21" y="0"/>
                </a:cxn>
                <a:cxn ang="0">
                  <a:pos x="2" y="15"/>
                </a:cxn>
                <a:cxn ang="0">
                  <a:pos x="23" y="9"/>
                </a:cxn>
                <a:cxn ang="0">
                  <a:pos x="17" y="13"/>
                </a:cxn>
                <a:cxn ang="0">
                  <a:pos x="18" y="16"/>
                </a:cxn>
                <a:cxn ang="0">
                  <a:pos x="38" y="10"/>
                </a:cxn>
                <a:cxn ang="0">
                  <a:pos x="24" y="5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70" y="0"/>
                </a:cxn>
                <a:cxn ang="0">
                  <a:pos x="48" y="0"/>
                </a:cxn>
                <a:cxn ang="0">
                  <a:pos x="47" y="2"/>
                </a:cxn>
                <a:cxn ang="0">
                  <a:pos x="62" y="3"/>
                </a:cxn>
                <a:cxn ang="0">
                  <a:pos x="60" y="5"/>
                </a:cxn>
                <a:cxn ang="0">
                  <a:pos x="60" y="5"/>
                </a:cxn>
                <a:cxn ang="0">
                  <a:pos x="66" y="2"/>
                </a:cxn>
                <a:cxn ang="0">
                  <a:pos x="66" y="5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72" y="3"/>
                </a:cxn>
                <a:cxn ang="0">
                  <a:pos x="68" y="1"/>
                </a:cxn>
                <a:cxn ang="0">
                  <a:pos x="70" y="0"/>
                </a:cxn>
              </a:cxnLst>
              <a:rect l="0" t="0" r="r" b="b"/>
              <a:pathLst>
                <a:path w="72" h="109">
                  <a:moveTo>
                    <a:pt x="3" y="107"/>
                  </a:move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09"/>
                    <a:pt x="4" y="109"/>
                    <a:pt x="5" y="109"/>
                  </a:cubicBezTo>
                  <a:cubicBezTo>
                    <a:pt x="6" y="109"/>
                    <a:pt x="7" y="109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6" y="108"/>
                    <a:pt x="5" y="107"/>
                    <a:pt x="5" y="107"/>
                  </a:cubicBezTo>
                  <a:cubicBezTo>
                    <a:pt x="4" y="107"/>
                    <a:pt x="3" y="107"/>
                    <a:pt x="3" y="107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0" y="22"/>
                  </a:cubicBezTo>
                  <a:moveTo>
                    <a:pt x="40" y="3"/>
                  </a:moveTo>
                  <a:cubicBezTo>
                    <a:pt x="39" y="5"/>
                    <a:pt x="37" y="6"/>
                    <a:pt x="36" y="8"/>
                  </a:cubicBezTo>
                  <a:cubicBezTo>
                    <a:pt x="37" y="8"/>
                    <a:pt x="38" y="9"/>
                    <a:pt x="40" y="9"/>
                  </a:cubicBezTo>
                  <a:cubicBezTo>
                    <a:pt x="41" y="9"/>
                    <a:pt x="43" y="8"/>
                    <a:pt x="43" y="7"/>
                  </a:cubicBezTo>
                  <a:cubicBezTo>
                    <a:pt x="43" y="7"/>
                    <a:pt x="43" y="7"/>
                    <a:pt x="42" y="7"/>
                  </a:cubicBezTo>
                  <a:cubicBezTo>
                    <a:pt x="42" y="7"/>
                    <a:pt x="41" y="7"/>
                    <a:pt x="41" y="7"/>
                  </a:cubicBezTo>
                  <a:cubicBezTo>
                    <a:pt x="40" y="7"/>
                    <a:pt x="40" y="8"/>
                    <a:pt x="39" y="8"/>
                  </a:cubicBezTo>
                  <a:cubicBezTo>
                    <a:pt x="39" y="8"/>
                    <a:pt x="39" y="7"/>
                    <a:pt x="38" y="7"/>
                  </a:cubicBezTo>
                  <a:cubicBezTo>
                    <a:pt x="40" y="7"/>
                    <a:pt x="43" y="4"/>
                    <a:pt x="40" y="3"/>
                  </a:cubicBezTo>
                  <a:moveTo>
                    <a:pt x="21" y="0"/>
                  </a:moveTo>
                  <a:cubicBezTo>
                    <a:pt x="12" y="1"/>
                    <a:pt x="5" y="7"/>
                    <a:pt x="2" y="15"/>
                  </a:cubicBezTo>
                  <a:cubicBezTo>
                    <a:pt x="8" y="12"/>
                    <a:pt x="17" y="10"/>
                    <a:pt x="23" y="9"/>
                  </a:cubicBezTo>
                  <a:cubicBezTo>
                    <a:pt x="21" y="11"/>
                    <a:pt x="18" y="11"/>
                    <a:pt x="17" y="13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25" y="13"/>
                    <a:pt x="30" y="12"/>
                    <a:pt x="38" y="10"/>
                  </a:cubicBezTo>
                  <a:cubicBezTo>
                    <a:pt x="35" y="6"/>
                    <a:pt x="26" y="10"/>
                    <a:pt x="24" y="5"/>
                  </a:cubicBezTo>
                  <a:cubicBezTo>
                    <a:pt x="23" y="2"/>
                    <a:pt x="24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2" y="0"/>
                    <a:pt x="21" y="0"/>
                    <a:pt x="21" y="0"/>
                  </a:cubicBezTo>
                  <a:moveTo>
                    <a:pt x="7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1"/>
                    <a:pt x="47" y="2"/>
                  </a:cubicBezTo>
                  <a:cubicBezTo>
                    <a:pt x="53" y="2"/>
                    <a:pt x="60" y="2"/>
                    <a:pt x="62" y="3"/>
                  </a:cubicBezTo>
                  <a:cubicBezTo>
                    <a:pt x="61" y="3"/>
                    <a:pt x="60" y="3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3" y="5"/>
                    <a:pt x="64" y="3"/>
                    <a:pt x="66" y="2"/>
                  </a:cubicBezTo>
                  <a:cubicBezTo>
                    <a:pt x="68" y="3"/>
                    <a:pt x="66" y="3"/>
                    <a:pt x="66" y="5"/>
                  </a:cubicBezTo>
                  <a:cubicBezTo>
                    <a:pt x="68" y="5"/>
                    <a:pt x="68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2" y="5"/>
                    <a:pt x="72" y="3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8" y="0"/>
                    <a:pt x="69" y="0"/>
                    <a:pt x="70" y="0"/>
                  </a:cubicBezTo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2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6877050" y="2318449"/>
            <a:ext cx="1529209" cy="2389621"/>
          </a:xfrm>
          <a:prstGeom prst="roundRect">
            <a:avLst>
              <a:gd name="adj" fmla="val 3267"/>
            </a:avLst>
          </a:prstGeom>
          <a:noFill/>
          <a:ln w="38100">
            <a:noFill/>
          </a:ln>
        </p:spPr>
        <p:txBody>
          <a:bodyPr wrap="none" tIns="0" bIns="822960" anchor="b"/>
          <a:lstStyle>
            <a:lvl1pPr algn="ctr" rtl="0">
              <a:buNone/>
              <a:defRPr sz="105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 Icon To Add Image</a:t>
            </a:r>
            <a:endParaRPr lang="en-US" dirty="0"/>
          </a:p>
        </p:txBody>
      </p:sp>
      <p:sp>
        <p:nvSpPr>
          <p:cNvPr id="303" name="Text Placeholder 3"/>
          <p:cNvSpPr>
            <a:spLocks noGrp="1"/>
          </p:cNvSpPr>
          <p:nvPr>
            <p:ph type="body" sz="half" idx="41"/>
          </p:nvPr>
        </p:nvSpPr>
        <p:spPr>
          <a:xfrm>
            <a:off x="6727368" y="5419897"/>
            <a:ext cx="1828800" cy="7486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4" name="Text Placeholder 3"/>
          <p:cNvSpPr>
            <a:spLocks noGrp="1"/>
          </p:cNvSpPr>
          <p:nvPr>
            <p:ph type="body" sz="half" idx="42"/>
          </p:nvPr>
        </p:nvSpPr>
        <p:spPr>
          <a:xfrm>
            <a:off x="6841668" y="5202135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2" grpId="0"/>
      <p:bldP spid="21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5" grpId="0" animBg="1"/>
      <p:bldP spid="257" grpId="0"/>
      <p:bldP spid="25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0" grpId="0" animBg="1"/>
      <p:bldP spid="302" grpId="0"/>
      <p:bldP spid="30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Pentagon 36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8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4716236"/>
            <a:ext cx="9156700" cy="1365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1066800" y="2011136"/>
            <a:ext cx="2503625" cy="3638550"/>
            <a:chOff x="1066800" y="1073150"/>
            <a:chExt cx="2503625" cy="3638550"/>
          </a:xfrm>
        </p:grpSpPr>
        <p:grpSp>
          <p:nvGrpSpPr>
            <p:cNvPr id="49" name="Group 66"/>
            <p:cNvGrpSpPr/>
            <p:nvPr/>
          </p:nvGrpSpPr>
          <p:grpSpPr>
            <a:xfrm>
              <a:off x="1066800" y="1073150"/>
              <a:ext cx="2503625" cy="3638550"/>
              <a:chOff x="1208088" y="2017712"/>
              <a:chExt cx="1206500" cy="1563688"/>
            </a:xfrm>
          </p:grpSpPr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2243074" y="1149491"/>
              <a:ext cx="151077" cy="1510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305151" y="2319110"/>
            <a:ext cx="2006691" cy="302895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822960" bIns="0" anchor="ctr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5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5" name="Rectangle 34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Pentagon 40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2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0" y="4730750"/>
            <a:ext cx="9156700" cy="1365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44" name="Group 17"/>
          <p:cNvGrpSpPr/>
          <p:nvPr userDrawn="1"/>
        </p:nvGrpSpPr>
        <p:grpSpPr>
          <a:xfrm>
            <a:off x="329772" y="1979835"/>
            <a:ext cx="3947410" cy="3140765"/>
            <a:chOff x="2094899" y="1081795"/>
            <a:chExt cx="4400683" cy="3501414"/>
          </a:xfrm>
        </p:grpSpPr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</p:grpSp>
      <p:sp>
        <p:nvSpPr>
          <p:cNvPr id="4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1971" y="2121694"/>
            <a:ext cx="3623013" cy="204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0" bIns="36576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8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Pentagon 45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7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48" name="Group 300"/>
          <p:cNvGrpSpPr/>
          <p:nvPr userDrawn="1"/>
        </p:nvGrpSpPr>
        <p:grpSpPr>
          <a:xfrm>
            <a:off x="533400" y="2153711"/>
            <a:ext cx="3882522" cy="2030568"/>
            <a:chOff x="2844800" y="1304396"/>
            <a:chExt cx="2803525" cy="1466250"/>
          </a:xfrm>
        </p:grpSpPr>
        <p:grpSp>
          <p:nvGrpSpPr>
            <p:cNvPr id="49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0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51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48975" y="2259239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Pentagon 38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1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373995" y="2215513"/>
            <a:ext cx="4595978" cy="3662814"/>
            <a:chOff x="373995" y="1130568"/>
            <a:chExt cx="4595978" cy="3662814"/>
          </a:xfrm>
        </p:grpSpPr>
        <p:pic>
          <p:nvPicPr>
            <p:cNvPr id="43" name="Picture 42" descr="browser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3995" y="1130568"/>
              <a:ext cx="4516114" cy="338487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4" name="Picture 43" descr="browser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3859" y="1408507"/>
              <a:ext cx="4516114" cy="338487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4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0849" y="2726419"/>
            <a:ext cx="4524375" cy="3159125"/>
          </a:xfrm>
          <a:prstGeom prst="rect">
            <a:avLst/>
          </a:prstGeom>
          <a:ln>
            <a:noFill/>
          </a:ln>
        </p:spPr>
        <p:txBody>
          <a:bodyPr bIns="1097280" anchor="b"/>
          <a:lstStyle>
            <a:lvl1pPr algn="ct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756" y="1044957"/>
            <a:ext cx="7886700" cy="126071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09" y="2305668"/>
            <a:ext cx="7886700" cy="4053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97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75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7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txBody>
          <a:bodyPr wrap="none" tIns="0" bIns="2651760" anchor="b"/>
          <a:lstStyle>
            <a:lvl1pPr algn="ctr" rtl="0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67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4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83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94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47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55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96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24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00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5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682373"/>
            <a:ext cx="4648200" cy="38442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5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38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89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32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44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2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4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97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49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77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Pentagon 33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5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119086"/>
            <a:ext cx="9144000" cy="3803904"/>
          </a:xfrm>
          <a:prstGeom prst="rect">
            <a:avLst/>
          </a:prstGeom>
          <a:ln>
            <a:noFill/>
          </a:ln>
        </p:spPr>
        <p:txBody>
          <a:bodyPr wrap="none" tIns="0" bIns="137160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50352" y="517427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62246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497931" y="1143000"/>
            <a:ext cx="4148138" cy="76200"/>
            <a:chOff x="508000" y="2487613"/>
            <a:chExt cx="2818606" cy="762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508000" y="2487613"/>
              <a:ext cx="469924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76948" y="2487613"/>
              <a:ext cx="469924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446882" y="2487613"/>
              <a:ext cx="469924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916815" y="2487613"/>
              <a:ext cx="469924" cy="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386749" y="2487613"/>
              <a:ext cx="469924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856682" y="2487613"/>
              <a:ext cx="469924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Pentagon 34"/>
          <p:cNvSpPr>
            <a:spLocks noChangeAspect="1"/>
          </p:cNvSpPr>
          <p:nvPr userDrawn="1"/>
        </p:nvSpPr>
        <p:spPr>
          <a:xfrm rot="5400000">
            <a:off x="8501871" y="773413"/>
            <a:ext cx="394954" cy="495300"/>
          </a:xfrm>
          <a:prstGeom prst="homePlate">
            <a:avLst>
              <a:gd name="adj" fmla="val 319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6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030132"/>
            <a:ext cx="9144000" cy="3143250"/>
          </a:xfrm>
          <a:prstGeom prst="rect">
            <a:avLst/>
          </a:prstGeom>
          <a:ln>
            <a:noFill/>
          </a:ln>
        </p:spPr>
        <p:txBody>
          <a:bodyPr wrap="none" tIns="0" bIns="201168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txBody>
          <a:bodyPr wrap="none" tIns="0" bIns="274320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7170601" y="0"/>
            <a:ext cx="1437456" cy="10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00" y="369674"/>
            <a:ext cx="1070258" cy="27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97" r:id="rId2"/>
    <p:sldLayoutId id="2147483846" r:id="rId3"/>
    <p:sldLayoutId id="2147483844" r:id="rId4"/>
    <p:sldLayoutId id="2147483845" r:id="rId5"/>
    <p:sldLayoutId id="2147483808" r:id="rId6"/>
    <p:sldLayoutId id="2147483809" r:id="rId7"/>
    <p:sldLayoutId id="2147483799" r:id="rId8"/>
    <p:sldLayoutId id="2147483801" r:id="rId9"/>
    <p:sldLayoutId id="2147483802" r:id="rId10"/>
    <p:sldLayoutId id="2147483803" r:id="rId11"/>
    <p:sldLayoutId id="2147483814" r:id="rId12"/>
    <p:sldLayoutId id="2147483804" r:id="rId13"/>
    <p:sldLayoutId id="2147483805" r:id="rId14"/>
    <p:sldLayoutId id="2147483806" r:id="rId15"/>
    <p:sldLayoutId id="2147483807" r:id="rId16"/>
    <p:sldLayoutId id="2147483810" r:id="rId17"/>
    <p:sldLayoutId id="2147483811" r:id="rId18"/>
    <p:sldLayoutId id="2147483820" r:id="rId19"/>
    <p:sldLayoutId id="2147483800" r:id="rId20"/>
    <p:sldLayoutId id="2147483816" r:id="rId21"/>
    <p:sldLayoutId id="2147483817" r:id="rId22"/>
    <p:sldLayoutId id="2147483818" r:id="rId23"/>
    <p:sldLayoutId id="2147483819" r:id="rId24"/>
    <p:sldLayoutId id="2147483821" r:id="rId25"/>
    <p:sldLayoutId id="2147483812" r:id="rId26"/>
    <p:sldLayoutId id="2147483813" r:id="rId27"/>
    <p:sldLayoutId id="2147483830" r:id="rId28"/>
    <p:sldLayoutId id="2147483831" r:id="rId29"/>
    <p:sldLayoutId id="2147483832" r:id="rId30"/>
    <p:sldLayoutId id="2147483839" r:id="rId31"/>
    <p:sldLayoutId id="2147483840" r:id="rId32"/>
    <p:sldLayoutId id="2147483833" r:id="rId33"/>
    <p:sldLayoutId id="2147483841" r:id="rId34"/>
    <p:sldLayoutId id="2147483842" r:id="rId35"/>
    <p:sldLayoutId id="2147483834" r:id="rId36"/>
    <p:sldLayoutId id="2147483835" r:id="rId37"/>
    <p:sldLayoutId id="2147483836" r:id="rId38"/>
    <p:sldLayoutId id="2147483838" r:id="rId39"/>
    <p:sldLayoutId id="2147483823" r:id="rId40"/>
    <p:sldLayoutId id="2147483824" r:id="rId41"/>
    <p:sldLayoutId id="2147483825" r:id="rId42"/>
    <p:sldLayoutId id="2147483826" r:id="rId43"/>
    <p:sldLayoutId id="2147483827" r:id="rId44"/>
    <p:sldLayoutId id="2147483828" r:id="rId45"/>
    <p:sldLayoutId id="2147483829" r:id="rId46"/>
    <p:sldLayoutId id="2147483871" r:id="rId4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29D48-40DD-41E4-BF7B-8CA13A9CB4E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8A8E-8594-439C-9DC0-26213ED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6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8D9F5-8343-4CD3-9267-F920990F46F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C896-4B7B-4254-A3ED-0BD3F867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9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tecs.ru/solutions/" TargetMode="Externa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7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17709" b="10124"/>
          <a:stretch/>
        </p:blipFill>
        <p:spPr>
          <a:xfrm>
            <a:off x="0" y="0"/>
            <a:ext cx="9179009" cy="6858000"/>
          </a:xfrm>
          <a:prstGeom prst="rect">
            <a:avLst/>
          </a:prstGeom>
        </p:spPr>
      </p:pic>
      <p:sp>
        <p:nvSpPr>
          <p:cNvPr id="6" name="Прямоугольник 10"/>
          <p:cNvSpPr/>
          <p:nvPr/>
        </p:nvSpPr>
        <p:spPr>
          <a:xfrm>
            <a:off x="457200" y="4098890"/>
            <a:ext cx="5415698" cy="222571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080326"/>
            <a:ext cx="5415698" cy="1787074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3745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112B21"/>
                </a:solidFill>
                <a:latin typeface="Segoe UI" panose="020B0502040204020203" pitchFamily="34" charset="0"/>
              </a:rPr>
              <a:t>Защита </a:t>
            </a:r>
            <a:r>
              <a:rPr lang="ru-RU" dirty="0" smtClean="0">
                <a:solidFill>
                  <a:srgbClr val="112B21"/>
                </a:solidFill>
                <a:latin typeface="Segoe UI" panose="020B0502040204020203" pitchFamily="34" charset="0"/>
              </a:rPr>
              <a:t>инфраструктуры российских </a:t>
            </a:r>
            <a:r>
              <a:rPr lang="ru-RU" dirty="0" smtClean="0">
                <a:solidFill>
                  <a:srgbClr val="112B21"/>
                </a:solidFill>
                <a:latin typeface="Segoe UI" panose="020B0502040204020203" pitchFamily="34" charset="0"/>
              </a:rPr>
              <a:t>организаций </a:t>
            </a:r>
            <a:endParaRPr lang="ru-RU" dirty="0" smtClean="0">
              <a:solidFill>
                <a:srgbClr val="112B21"/>
              </a:solidFill>
              <a:latin typeface="Segoe UI" panose="020B0502040204020203" pitchFamily="34" charset="0"/>
            </a:endParaRPr>
          </a:p>
          <a:p>
            <a:r>
              <a:rPr lang="ru-RU" dirty="0" smtClean="0">
                <a:solidFill>
                  <a:srgbClr val="112B21"/>
                </a:solidFill>
                <a:latin typeface="Segoe UI" panose="020B0502040204020203" pitchFamily="34" charset="0"/>
              </a:rPr>
              <a:t>в условиях </a:t>
            </a:r>
            <a:r>
              <a:rPr lang="ru-RU" dirty="0" err="1" smtClean="0">
                <a:solidFill>
                  <a:srgbClr val="112B21"/>
                </a:solidFill>
                <a:latin typeface="Segoe UI" panose="020B0502040204020203" pitchFamily="34" charset="0"/>
              </a:rPr>
              <a:t>импортозамещения</a:t>
            </a:r>
            <a:endParaRPr lang="ru-RU" dirty="0">
              <a:solidFill>
                <a:srgbClr val="112B21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Rechteck 10"/>
          <p:cNvSpPr/>
          <p:nvPr/>
        </p:nvSpPr>
        <p:spPr>
          <a:xfrm>
            <a:off x="7170601" y="0"/>
            <a:ext cx="1437456" cy="10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00" y="369674"/>
            <a:ext cx="1070258" cy="27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09600" y="5810250"/>
            <a:ext cx="4550651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Набережный Роман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8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26308" y="1860639"/>
            <a:ext cx="4015946" cy="4639015"/>
            <a:chOff x="683567" y="1059582"/>
            <a:chExt cx="3325301" cy="388843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567" y="1059582"/>
              <a:ext cx="3325301" cy="3888432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755576" y="1131590"/>
              <a:ext cx="3168352" cy="9361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Everything as Service</a:t>
              </a:r>
              <a:endParaRPr lang="ru-RU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10" name="Diagram 2"/>
          <p:cNvGraphicFramePr/>
          <p:nvPr>
            <p:extLst/>
          </p:nvPr>
        </p:nvGraphicFramePr>
        <p:xfrm>
          <a:off x="301863" y="1860639"/>
          <a:ext cx="8533218" cy="472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6502" y="1044958"/>
            <a:ext cx="7431953" cy="6046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Технологии</a:t>
            </a:r>
            <a:r>
              <a:rPr lang="en-US" sz="3200" dirty="0" smtClean="0"/>
              <a:t> IT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0472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9EBA62-2D7D-46C0-A36D-F04040AD4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2C9EBA62-2D7D-46C0-A36D-F04040AD4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2C9EBA62-2D7D-46C0-A36D-F04040AD4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2C9EBA62-2D7D-46C0-A36D-F04040AD4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15DDF5-4A44-4DDB-A21B-4F0A4D78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0F15DDF5-4A44-4DDB-A21B-4F0A4D78B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0F15DDF5-4A44-4DDB-A21B-4F0A4D78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0F15DDF5-4A44-4DDB-A21B-4F0A4D78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52DBAD-D781-459A-8FD8-D957C0CD8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3652DBAD-D781-459A-8FD8-D957C0CD8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3652DBAD-D781-459A-8FD8-D957C0CD8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3652DBAD-D781-459A-8FD8-D957C0CD8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AtOnce" rev="1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6502" y="1044958"/>
            <a:ext cx="7431953" cy="6046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Технологии</a:t>
            </a:r>
            <a:r>
              <a:rPr lang="en-US" sz="3200" dirty="0" smtClean="0"/>
              <a:t> </a:t>
            </a:r>
            <a:r>
              <a:rPr lang="ru-RU" sz="3200" dirty="0" smtClean="0"/>
              <a:t>ИБ</a:t>
            </a:r>
            <a:endParaRPr lang="ru-RU" sz="3200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4172" y="1879815"/>
          <a:ext cx="8630336" cy="454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data:image/jpeg;base64,/9j/4AAQSkZJRgABAQAAAQABAAD/2wCEAAkGBxMSEhUTExQWFRUWGCAbGRgYGRsYHBsgHSAeHx0bICEeHiogGiEnHyAaITEiJSkrLjIuHSAzODMsNyktLisBCgoKDg0OFxAQFy0dHR0tKy0rLS0tLS0tLS0tLS03LS0rLS0tKy0tLTctNzc3LS0tLSstLTctNzctKy0rNzctLf/AABEIAM0A9gMBIgACEQEDEQH/xAAcAAACAgMBAQAAAAAAAAAAAAAABwUGAgMEAQj/xABEEAACAQMCBAQEAwUGBAQHAAABAgMABBESIQUGBzETIkFRMkJhcRQjgRVSYpGhCCQzcrHhgpKiskN0wdEWFyU0Y8Lw/8QAFQEBAQAAAAAAAAAAAAAAAAAAAAH/xAAZEQEBAQEBAQAAAAAAAAAAAAAAEQEhQTH/2gAMAwEAAhEDEQA/AHjRRRQFeahnHrXjNWKd6DZRRRQFFFFAUUUUBRWJNeb++aDOiuDiXGbe3GqeeKIfxuq/yyd/0qtXfVLhiEqJmcggHRG+BncZJAGPrnA9cUF0opbv1gtwM/g70DBPmjRTgYwQNZJyTgbe52AJHFL1xtFODbT/AFwYj9f3/wDakDVopb2HWjh8gYslxGFHdkU+oGPI596m+F9SuF3Bwl0oO2fEV4gM7Dd1C9/rQW2itVrdJIoaN1dT2ZSGB/UbVsJoBmxua9rWzVsFAUUUUBRRRQFFFeE0HtFYb+9eg0GVFFFAVixr01rUUABmtgFAFe0BRRRQFFFFAV4a4ON8YjtYjLJqwATpVSzHHfAHoO5J2A3JApHcwc5XfGZxaWrMkTnQYowxLKxwZHfT8IBGQcAb9zigZ3F+o9lA5jV/FdD+Zo3SPZj5m7fKRgZ3IBxnNUjinMt9xRlitZJYUYhXMC7LqCksWA1kDf1UYPvVm4J0yiUE3GANQKxwtJH5Rqwsjhy0pGrGdvhHfJqt8yc83VtevY8OghjjtnUuFTOpSFaRmwMIgLYZsE76s1RxRdJL+5CrNMkMfxZcmWXVjGcA4xjOxf1NWKx6J2UYLTSzykDcDQi7d8DBO/8Am9TVw5R5xt79F0Oqy4JMZO+FOlmUHBZdQIzgemQMirDKMgj6UoT1nzDwRBqht7uUmPHlZ3JHmGD+bgHcjfHfY7bcdrxzlt5BHNYSW+o5zNGVXfbJ0uSo+pFbf7PVq0bTll0iWKNl7bhSwztvvnOD71aOuVojcMaRlUyRSRmMkDIJcBgM+6k7euBQdr9MeEyAMluozhgyO2CPT5irA+xBBqo8y9LuHwFFW/Fo8uRGJxGwbByQvwHPn09zsVHoKufSYt+zIQ5yVaRe+oeV2GFPqoOQNzsBSo618XjuOKxwSMVgt9CO2CdOshpSANydBQYHqtB0w9MuKWYY20y7kaHt3ZO4ILN2bGy+Ua87+9TFl1GurRSlz/eGi2lDgRuDnuGVdOkL21DJORkEb93L/LkBV24JxRkBGREX8RVyQfgb4TtjLIx3NWK05clvo5YuMW9vJoIWKWPZ2G5LZGDH8uwxvmgluXObLW8VDG+l5F1LG+FcjAOQASG2IJwTjO+DtVgpO8d6d3VisstgxuBjKKwDSoVBwRnZ8eUjGCCi4BOa4+U+q0ttiPiRLoXK6gp8WLABIYd3UZAz8Xf4iDhA7qK02d2kqLJGwdHGVZTkEfSt1QFFFFAVj61lXhFB4TRigVlQFFFFAUUUUBRRRQFFFFAVC8z8xRWcZLMniEEojNpyR6nYkLnuQD9qx5x5mi4dbNPJ5j8McY+KRz2Uf6k+gBpDcrWFzxm9kvLqYxwx4eafIVIwp1LGmrYYG4z8PxHJ70Wayub3jEskxuFhtYc6p0d400HfSVIw7BRv5lxqDHbAN+6dcQ4dIki2CqulvP8ADqfGwkOkkkHHrgj1AyM+87cuJLwp7e2AURqJIlTBDaDqxgnD6t+5+Ig0mOWrW5ggHEbEO5jPhyp2K76o5QPmjZWw2ex1/Kdg+l6+feCcysnHr6eG0kneQtEkUe4B1Ipd2wdIIjJ7d2Pam5yRzfHxGAOuFmC5eLO47gMPXSxBxnB96qXJvBl4Es93xK5hVpwMIuTjDO5C/NIx1bgLtj1FBAQ8h8QUTXwtoYJidUUEEjBogQ2WUDKlwdLadRB32GApaPJN5eS24N7F4cgxhtlLjA8zICfDbOxXPpnbsKdzJ1FvSGFjaYAJUSy+fJDKpwiE4xnOWPp2ztVKlHMV+RGROw3y6t4CHJxnI0IQNu2T984oLLy3084jw/W0d/bxPIuktjOACSAodcAAknAH/tXRPyBcXrx/tHjAnjRs+FGqJn07ggA42zpJwTjGahuEdHrpwPxRiC6hkeIzMR5zjIT3I757k9xvtl6JSKcx3ECqDtrRm222zke1A5eHWkcMSRQqFjRQqKvYAdh/vSL4dYXXDeIyX/EbOWVXMpPggTKDKw37Y2XUPMV2K+xFdcvS3iUIHgyLkE7wzPGcZ2G+nG31+lcEnMvHOHEeK0gRfKBcL4iuR66z5vX0fsv60Fs/ZPAOJHETfhJyfhQm2lDDPyN5SRg9gfh+lMvhVn4MMcWt5NCBdbnUzYGNTH1J70loub+E3zFeJ2CwyNsZ4wcZzvllxIu+QfiHfJ7067C4jkjV4WV4yPKyEMpH0I2oOiqJ1H5Fs78KzOlvdOdEUmw8RgCQjD59ge24x7bG5cSv44InmlbSiDJPf9ABuSTsANySAKR0Xi8x8QViHSGBwwO4EURUHT3/AMZnx6fKTkhRQZcq80XfBZBw+5gLKu+zAbM+AykjBQlhufY5+js4TxOK5iSaFg8bjIP/AL+xqO5k5Zju7cQklHQDwpfidCpVlJLfGNSqSG74333pP8N5ik4FxGaGWMiBiniAN3GCBMgO7sT3YYzpIwNgr6H7RWq0uUlRZI2DI6hlYdiCMgj6EVtqAooooCiiigKKKKAooooCiiigKwmlCKWYgKoJJPYAbkms6V/W/mbwYorNW0tOdUh32jXfGxBGpsDPbAbPegpfOVxJx2+git2BViQm3+Go+JmwSNxhjsPRd8DVN9V+W57SygitQPwEO8yrsxfOfEk3GsE4IHo3ofLi0dJeAaI34hLGqT3nmCgY0Rd1Ue2o+c/dR6Vf5EDAggEEYIO4IPcH3q0fO3KK8ShiM/CZmmjQ4ntH3aNt85jOAyn0aMhj2IBBA6OkfEZhxiVVgIjnDiaIA4i7sCQwBADEqAfRyNyN7O3Tm5seJpdcPlIicnKtlsZ3ZHJPmj7EE77d9QXPd1M5/js5PwsGPxMgHjSIBqRflXP75B2z8IOfUUHNzNzVZcEElrYIpuHyzE6mSL0AY5ztsBGNlHfGwaj8scmcR4zMbueVljbYzyjOsfuxptlf5L99xVt6f9PBcub2+TVG+PBifJ1DOrxH+hO4U98knIO7Q41xD8LCZREXSNSWCYBUD6e2M/bFBy8v8sW9mMRgliN2Ykk+5A7KMnPlA71OUk4uq8bcSS6dXS18Bo9J0lwWKvqIDYGSnv2x702eX+OR3kQmhEgjPws6FNX1XPxD6jaoOuW+iQ6WkRT7FgDv22Jpc9a+bBBbRwRSeeZ8sUOSqRkMexHdtAxkZGqrnzVy3FfQmNyVYEFXXZgRuPuPcf6HevlS7h03EqthgJijMvY+cjIP1AJGauD654JxAXNvDOvaWNXA9tQBx/Wut0BBBAIPcHcGklyLyTLcKrJdzwRIwDKraTjdgqgY0ndWJII8xG9OXhtisEaxqXYKO8jtIx+pZiSagpPNXSm0ug7Qf3aVh8ozGx9CU7D7rp/WlVFJxLl6482pVcklfjgmx6g7b/yf9K+jr67SGN5ZDpSNS7H2CjJP8hULw2W34vw+N5Yw0VwmSh9DuCARuCCCMjcYq0Vae8HMFmgt5jbyqVaWFjnbO/w4LA+je3oCdrTbR2nB7PzyCOJPidyzM7Yx6ksxOMBRnYADtSZ5r5au+BTpNayN4LSDRMRkr/BJgYxjI9mGexq5PYWvM8FvKXeCW3bEqLgnSw3C6tsMQCr4OwYHJBwFX5i6qXN5I34aIrZxANIHTVrX/wDLsQqMNtA377nsLPJy3JxbgttPJvepGXhfOlj30gsANzhWHYAgdxnPP1dghsbO1srVFTxJgyoBnUY8bt6tuy/fAHbapHmfqHa8IgjsoMTTwxrHpz5I9IA/MYeu3wjf3x3oNnIPMkMMgsnlYu+G0FCqwu+WMIPYD5QvcFSDgnFMmkJ1Ft3URcVTxYI7sI0kRXDpOgyhyVOBpBYZwMrnuRTY6fcyjiFlHP8AP8Eo7Ydfi2ycA7MB7MKCx0UUVAUUUUBRRRQFFFFAVBca5wsbQ6Z7iNG1BcZ1EEgkBtOdOwO7YFQnV3mp7CxJhYLPKdCH1UfM4+oGw+pFUnpp0yFxCLu7Zx4vnRFOSwII8Ry2VbUGbAxnDZzvtRe4+qfCSAfxWMnG8Uvf/kx+vakzdcVi4nxlZbiSNLdnILSkKgiXUADqwFYqFGP3jqprXXR+xfSPEuFCfCA6Y+xymT/ufeo6fojbEYS5nUFdJBEZyNQb0UeoH8qcDCtOO2jgCK4gYegSRD29sGu6K4Rt1ZW+xB/0pUXHRpiHC3iYbGkG23TGwwwlznTsTtk7moWboXOuDFPAWHqQ6ehz21EemMHbB99gaHUHmleHWbzbGVvJCh+ZznH6AAsftjuRSe6UcmHiN017dfmQo2ptYz4sp3w2diBkOcbHUo9wC+6PcWYKDLDLgHYzOQM/uhk22A9v6VlY8lcw2g0wmUIM4WK6UJvuSEZgM537dzvQfQlcnFXlEMhhUNLoPhgnALY8uT6DOM/TNJ2N+ZVWMFpgd9f5cTn6b5YMe/bA+/auYc38xROFlhl2OCTall2wM6kXG/mOQfXsBSDe/SCe3SC4Dx3E0UiPLEEGlkVgxC5+NtsHIGRkAejO4UiZurPFojhraFgTgaoZUOfrl/vvjFe2fXS5JIazhYgEkLIyHCgsTuD2AJoHLzCs5tpVtgDOylYyx0hS22on2XOrbfbbeqLwbo5ZrFILpmnmmyWdSUVCcnMYHbBJ3bOfbG1QMfXxdtVifrpnB/l+WM/0qRg672Z+O2uV+3ht/wDuKTRP8g8IvLK4uLeciSBlVoJVGAdJIYOPlfdNuxxt2OLzS4h61cLbuZ0/zRE/9pNSVt1V4U4z+JI3x5opRg4J38mBsD39jUC/66cN/DyRGC4nH4ssrWoeQo2MZKqDgZJUaMbk7djWrohw66uDIBfTQwW7AG3Q7ktluzAhFJDZwMk57d6ZC818GeYXBurcyquhWd8FBucKG2QnfJGCcDPYYk7G74essk8U8AeYKHKyphtJbSSM4zuwz6/XFUSvE+HR3ELwTKHjkXSyn1H/AKEdwe4IBpBzRXPAeJQxw+LKgB1DG0yMScDHzAYGfRk/dxX0GJVPZh/MVDc5WBltZNBCugJDH0HzfbbNMCz6wcFu7+WyurFWmjdAqeHsysSXDk5AVSMeY4wU3O4qxdP+lsVkFmudM1wPMB3jjbbdQd2bb4z+gFbemvNKTTT2oKaVAlhKYCspwJQoBwQJMnPu59qYNBEc28FF7ZzW5xmRDpJGQrjdG/RsGk30G4sYLyWzcFTKu6kjAkjJGAPfSWB/yj2zT7r586jWL2HGTcRDaQpcINhlkYNIuc5XJUnP8WO2aYPoOitVrOJEV1OVdQwP0IyK21AUUViW3xQZUUUUBWLGsqxPegVH9oG2Y2sUqMVMRbYZ31lBnI2GMVfYr2Kx4ekkx0RQQJk+2lQMAe5OAB7kUuusd+5vIbby+EIlkfV65dwB9PgO+a2f2hL8pa29sG0iV2Zt+4iAwD/xMpHplaoq/GudeL8TnMdmJY0IykdvkNjbd5O69991Hp7E8sl7zBwwiSZ7oAnvK/4iPHsSWdUPfuQfb1ps9IuDpBw9JAoV7hmlfGdiSQF3J2VQB/OrLxi2huYZbeRlKyKUYZGRkf0I2I+uKUQXTfnH9pW5Z08OaPAkUfCcjKuvfAbfYnIIPfYmM6gc+TWN1HBCkRBiMjtLkAZ1BVBDDclCMepZalOSuQbfhjM8Mkzs66W8RlIIyCMBVAGMY+xpXda2EnEGjIAPhxqj5GzE76vUAB85+ooJW362yeGWaCLUp86h2Hl2AcZByCxxjuBg+tSfLvWT8TNBC1mUM8gjUrMGxnHmIKKcb/0NX2OOwmXAFtKuN/8ADcY+vf2P8qwh5X4ekiypa26yKQyskaKwI7EEDNBo5w5wh4d4PipI/jMVUJoztjOzMM9x2zUa3UywA1M7ouMgsux21YGDksP3QM5+9V7rSA0lmAcMBLg+gB0fqSSowo77n0rv4V0x4dcWsMjh5GkRZDIHI1lhq1Y3XBzsuMYPagsXAuebC7wIpwSx0rrR49ROcKpdQGOx2BPY+1T1xaxsPOiED95QR/WkJ1Q5SThkMUFu8hjnmDrqBZlaNXGNS4G/iAgYzsfrTZ4FeS3fB45GwZZbXfJ0gsUIyT6ZO+frQB4XwaYn8rh8jYBPkgY4OMHtnB1Lv9R717P084W/exgGf3V0f9uMUnxbQo8ccUMoM8z7gZdI9TSABRvl1SIHI7Bse9P1bz8jxiP/AA9ZAx+7n7VBVB0p4UM6YGXIIOJZTsfu5x+lao+kvDVzpR12xswO2MHcgk5x659f3mylbrjMxLutxKHleSRxqZSAyFs5DfCO+BkAgEZr6Q5TVhY2oclnFvHqZiSS2hckk7kk5qin3PSa3MjSJPLHrbU4VY/N8Xby4XZmGwHvud6iuJdGi/8AhXpT6GLIxvscSDOM7Zz/ADOau3P3F/w1o5WbwZGU+G+nVgjf1Gke2W23qk9Kud724u3tb59TNGXjyiIRoIVt0ABz5vsVPbtQcqdIboDDXUUwDZUujgr6HbJz5cjBO2akT0zudIAvZQAGGPELE7kjzEAg9voO3uaaGKVnOHVt7C+ltvw6SJEygtrIbDIjHAxgkaiPTtQV+56d8VtpVa0UbK+ZYpESTLk7Fm0kgZzgbHftsRL8ZXmCK2gEAmMoVvFbVHIzEfD5TqVc5+XOcDtTZs7pZY0kQ6kdQyn3DDIP8qq/Gefoba8SzaKRnd0QMmkgGTTpLZYEDLDtnsfplQu7/mfmK2fQUmnAGS4syQcgEDKxgZG4P1+29a5q45f3vgm6iZGRJAdMDREA4J3c4I0r9MebucAPPmTna1sZViuPEUuupWCZUjOk752wcZz7iprhl/HcRJNE2qORQyn3BpQi+BdaZYY4oDbQ6UGgEuwAUbKNlODtjt7VdeA9WYpDi5gaFNsXCMZINwCMsVUod+xGRg5xg1fOIPbppM3hjUdI16dz7DNU7nnlC0ngknhRUmjGsmLy+IEGSjafiOk7Z37emxC8iUEAqQQRkEbgg9iPevUFLzovxpp7eSB38Rrdlw3rpkGQNttmDdvQimPUBRRRQFeEV7RQIvqlGZuNwxZ8qi2Vhvk6pjgH6eYn9alv7QXCmkS0lA2Quh+hfQR+mFb9cVEc1XCnmWON1K/3iAhs7MNMRT/rDD7mnFzFwZLy3eB9g3Y98Edj9R6EeoJHrVEJ0ovVl4Xb6e8amNge6spIwf0wfsQaXfUHpXOfxV6LlCgMs7IwbYZeTC4yAdOF+pFc9vHxHg0zKscgUkZcL4kMmBt2GQdTNudLAKnpmozifOPFeJwmE6/NlWitoW8242c+Y6SD7hSAc5oLD/Z9nd5rgFmKpGuxOQWc5ZvfJIO59MD0qH6i8Pe742yK8QXxoof4kLJD53U7MCWwBnfSRtuavPRfky44ek8lyoR59GI86mUJr+LGwJ1dgT/6UseP8YWHjdzdFS5iushQwUMI2UEE4O2FP9D6VfQ0m6ay+YC5AEisJCEIzq1keXUQANXYY9ftXXyjyPLaXr3Mjo6m38JcFtWdYYk5GMfrUKnW6AFRNZ3EZOM5KbZ9dypxj129R6VP8p9TrTiFwLeGOdZCrN51QKAuM7rIT6+1ToXvX68Zb22VSQyw6vp5nP8AM5VT+laf/i7jdpDGsgnQCM6S1vHpIC+UArH8o8x+gPsTWzrbw55OJK/h+IhgVAA2kjzHDbbkZfHb/d08b4OtzayWzEqHTSGXupxsw+oOD+lAlOB2PFuNYeZ9cJOPEfw1VB5g2ETckqcaSN8glthTW5ts0g4TPAgxGtv4SqPYjQBn9cZpL8h8Zm4TxXwbg6Vc+FcDbTnJEcgxsMZXf90t9Kc3Uy9EPD5S2MMUQ6s4w7qD2IPYnsaaFDFZl7O6mWNSgvlA2KnQsTAiNiGZfRdtwMgEHFX7icWvgcNp4og1xiMM5B/Li7EnAGGVUz2yGqK4RDFLy/clgBGHLZjyuAhTLDO504Ox7gAetRPKXNDypa27zSamlaKLwliZAAAi61cEqN3XGBtjuGyAqXMdultFYagzqYJZ/KcEiZn8Ddl28qqcYHZsb19M8Oj0xRr+6ij+QApGdZIEfidtDGR5Y4o9KgAqHdgAPcaT2G1NjqDx78Bw+edcawumP/O3lX74Jz9gaaF/x7jjX3Emhtzr0uLdDhSI8MRMxDZz2LZxgqgxk1C3Mh4fx8gr5FmUof4JFAcE9yFDN32ytaeQeZRw23a4aNZDIUVA8mltKqDJIPKe5kUbgf5jUfz7x5OIzQ3RgkhfSsZUP5io1OCDgBMhvUE49Nt6PpOvlnqYPE4neaQWfxmyBvhY4xn69g5PsFr6O5P4ibmyt5j8TRjVvnzDZv8AqBpJ8nW5m5lkZhlRcXJYEbEFZFX+h/oamC89C+OtNaPbyEFoHIQjByh3xtt5WJH2KVD3V+snMAhaJt7pcSDyj8qHIUgHzEN6n0PttVUDfsLjf7sCMAfXVDIO/wBdOAe27R/zleV7rxuZH0suPxMx2QnIVJADq9Dt9AR67CgYnVvl/wDF2DlVVpYPzUyoJIXdkycFQwG+COwqu9EOOgLPw+RhqhJkT0Ghj5/oNLnJ+rnvjNNevlznzhEvDeIXEUUhjjkBdSDjMc2pSp98edKYLPxzmt+LcSWC2QOFcpbsc6VAxrmbBzg4Zh/Dp2zTZ43bC24bchPkt5Dn1ZtDEscAnJO/aq50c5NFpbi5kTTPMowD3SM7gH+JjufoEHy1YOpchXhd3pYKTEVBJ0gaiF7/AK0FM/s+wKIboqScOqb/AMIY7DSNIOrVjJ7ntTZpY9AINNhMfLk3DAkZ3wkeM57Hf0A2x65pnU0FFFFQFFFFAv8AqLyEt7KlypYSqgTI+XSSyuO24LH19vaobgvWJBF/eUDMATqiPxAYxlWxhsasnOklGxjZabNRN/yzZzljLbQuXxqJRctg5GTjJ3zVFaTqtZZUOk8bMwUK6r3OoejkYGnc9hkVnL1Y4WjFHmdGUkENDLsQSCNkPYgjb2NQXVLkm1jt1nhjeIq6pIYSc+G2zDBOAO3YVo5N6fcNvYTLIjmUMwkAd1Xz7jCnGBgjBH7oIPagui9Q+GZwbuNTnGH1R9jj5gPUHeuaW74FOcs3DZGYk5bwCSe5OTuTvUHJ0TsfLiW48oIGoxt9h8A7Heo256GIcaL6RcDA1RKw377Bh/8A2KcFvm5Q4NdHV4NtIzb6kbc/qrb12cA5GsLKbx7aDw5NJXOt22OCdmYj0G9fOH7BI4g1lN4cbeKYi5UhBv5WwvwhvL27Bs+9M4dLL5Iykc0AxgKFaRdgACNQXIyPXfcZoGBzByTb3kqzStIHUgjSVxtp2wykEHSP5ntVlpI8Q5R5gUP4UrnPw+FdMmMBhsGYAAnQcffud64Y7LmmMH/7nIG2ZYZP9WO/r+lBdOoHSteI3H4iOcQOygSAx6w5GwbIZSDpwD32A7VK8ycq3N1wyK0M0bzoYy0jqQj+Gc5I37gDP60tDzBzPATqS4kH/lkf9fJHmtkXUzjaavEtjjGxa1lGDn1wVG4yKBjctcpTQcJlsZmSSWRZgSpOk+Jq09wMbEem1VXpvyPxG3v/AB7wIsSxsAI3XSWJAUFVA2A1EZGxHvUPa9a71QDNbQYJ06gJYwDnYMWJC7ZO2T9KnI+r8pZ1/BxsUL+VZyWITPoIiN8bDOf6ZdHNzry/fTcbimS2ZrdZbf8ANAQ+VWRnz82kHV3+vpWrro15cSJbQWs0kMYDl0ikYM5zsCBpwF07+5I2wc2SbqxCi5e3kDAEugZCUx3ByQM40nv8w9citEPWuwIy0V0gPbKIf+2Q0Fi5Y5Mt4LKGCaCKVxGBIzor6mO7bsMkasgD2A9qgepnJtsLJpIIIoXikjctGip5VYK3bbZST/wiuy36ucLbvLIvvmGU4/5VNSVpz/wycELcowIyQVcZHbsyjPr/ACNBU/7P3F1ktZ7dTtDKXRdyVSTJC5PfdWP61DdIJkl4i8gKFnWWTYHUMuAcHGMFTHn1+E76jhl2fHOFRsTHPZxufiw8SN6bHcH1Xb6it/B+H8PhYPbLboWUgGMqMg6c4wex0J2/dHtQUbr3y6ZbZLxFy0BCyfWNjsf+FyD9AzGqX0StP/qwwdQSGQ5+o0KR9xrxX0De2qTRvE4DJIpRh7hhgj+VV3ljp/ZcPlM1ssisUKeaRmGGKk7HsfKv8qUWqvnfroxfinhD1hiAPtvLtj6lxX0RVE5o6cLe3f4lpynnRtGjP+GB5c6hsSATtTBeY0wAPYYqo9Wrox8LnIxuUG+SADIuTsc7DJ/SrhSw/tAX6rYRwahqlmU6c4JVAWY/YHQM/wAQqYJTotbqnDE0/O7Me2x2BUYY5AIIGTnar3VS6U6/2VamT4mQnsF8pZtGwGANGnH0q20BRRRQFFFFAUUUUEXzPwkXdpPbnbxYyoJGcN8pwe+GwaVPQy58KaZHLBp8fls3+H4OUxg/XK4HYBB9nVSI6mcFay4nHcwJs7G4Hc/mAgyYwuFxgOdRA8zHPerge9cfFeJxW0ZlmcIg9ScZ+g9zVf4xzqsNgl2sTSPJ5VjBBxJvqRmGQNJDZxn4Tilbxa4vZ45b+9uNNthlgAHhmTOSI41I+EgbyHJ0jK570HV1Ys1uEh4vZ+dJlEcmAMg+ZRqxuuzOjHOxVB9QxumXMxvrNTJ/jwnw5d85Zdg+ex1Dfb11D0qG6X8vStZT/iyTFct+XEQV0ouwk3AZXbY574RD3qD5bspuE3cyTyDY5jdthNFkFj3ADhRgg5A05A2ywOCaUIpZiAB3J7D61Tucef4La3EtvLFO5kVdKOrYAOX7HOdIYAfvEVaeGcQS4iWWM5Vh2OxB9VYehHqKRfOXK8lze3H7NtdUMB83lHh+Iu8gjPYnUSpjAOGQ9tWCwPqG5RwCrKwPYgg5/lW2l30e5ftVs4rsKWuG1BnfcoysUZUHaMeXG25AGSat/MXHo7KPxplk8MfE6LqCexbByB9cYqCSlVSDqAx65xj+tRtja2lwiTxxQusi6lfw1yQw+2dwaX3OHU21ubKWKxdnmlGggq0elG+N8tj5cjY7FhU10944lvw62S8mVHI8pcqAwfLLpIYhgBkA7Ehc49TRYuJcp2NwWaa1hdmOWJQZJ2GSe5OABn6Cot+mnCypX8Kqg9wryL2z+649zVmtb2OXUI5EcocMFYEqfYgdj9DVf594lfWtu1xaLDIsY1SJIGzpG7MpDAHAySD7be1QRFv014TrkijVwyFWdVlYldasAMkkgMurIB3GK03fR+zf4Z7lMAgYaM4Bzkbx5wc+9LnkTne8HEppRCJ5b4rlAWAGkkLjAOAiah5sbLkn1r6C4c8rRqZkRJCN1Ry4H6lVz/KqFjedEbdiNFw6KAAVKBs4xnPmG+NX2LZ9MVROaEPCHFkLpJ2ABYiLeEd1XDSMMsPTbC6fcU5+oXOC8OtyVw9zICIY++T21Ed9IJGfft9ltyny5BcSS8QvWxBDJ4kjyMMPJnJRiCQwRsdtmyowNxQdfEeRuJ3ttE8fgWxciUp4kqtkg9/JlTvnTnAzj5ajP/l5x9ASty5wPKEvJRvt749M/wBKefDr+OeNZYnDowyCCD+m3r9K6aUJC2tOY4E0sJyBjMgnjlYDUC2NbkMdOQM+2dvXh4f1E4pMFS3MkzjAOERjtjUSBGSR5mJKjbEfoSCwusHMH4eyMEe811+UoBGQrYV2/wCoL92HtUL0J5eEcMl4f/FJSIYxhFY5b6ljgE/wCgiuN87cbtyqrFrLAnBtZGKgthVJXClsYyAPr64Gu25R4hxqeObiCtBAmAwYFHYD4lVceUEjOo4xqOM07qKUYQxBFCqAFUAADsANgKzooqAooooCiivCaAJrBdzmvGOazVaDKoLnLl5L62MbA6lOuMqwU6gDtkqw0sCVbIOxO1TtFAiumHFhBO/Db0flF1KrKQfClwpVe2BqOcgEgHSN9RJ19WbiaTiAE8Ra2gwscCsQ0urTqI0jPmz3XOFRh3yKtPVHkmaVvxFmiFpMrMuhM7jaUMRkEY0k+mc+9TXK/Hp5Ld0kjRr+JCE1ZQTYXI8xGRvkH7E7A7UL7j3NXHHj8Q6OG22MJqURs23wqHDSkjf4VUY3OMVIdM76Ti9pLaXQkZ4MmG7ZdZUt8rE5BYZzjO6+xUGuLgnJF9xq4F5xNpIoRtoIKO3uiKR+UmdiTuceudVOnhfDYbaJYYI1jjQYVVGB/uT3JO5NAjuEX13wW9lScFVbzt3MUi6idYJ9cHGQAdWM7eWnDyzzPa3qE27g6SQydmX7jvg98/WuDnqbh5hEN/pYPuqd5NvmUDzD0ye2+D33UPFeSpYUS64VI88asT4sJImj7bMg8xPfOP1GOwfQkUKrnSANR1HAxknufvWTqCCCAQdiDuDSR4F1nlgCx30XikbM8elZB2wWXZDkZ7FfQ+tMvhXPNjcxq8dwia8hRN+USR3GHxqxt2JqQfPXPljbwcTngtFPhowGjJI1Yy6jHm0jcY/zfSrx0dmhutNvKS0giZjqUEGMERiNcjtjDE+p+2zJ5S5JtLMmZB408hLPcPhnYsSWIxsgJJ2XH1zWpeSI4eIJfWuIycrNF8jKwbzIPkbUQxA2O/Ykk2i0WtskahUUKo9B/qfc/U71Hc1cHa8tnthJ4ayECRgMnRkFlGdgWA05PYE1IXV5HEMySIg92YL/AKmqdx7qrw62DBZDcOvywjV7/MSFIGDnBOKg0Q9MYLWe0uLEmN4HGtXZmEqHKuSTnDhWYgjY7DAGCN/PfUm24eGRfz7gbGNSMISMjxD8vYnT3OPTvSu491S4hxAmG1UwBjhI4cvM/uNQGRgbnSB67kVs4byXb2KfiONPo1tqW3jJaRvQ69BwFydwvrtnfSaJDgXCG4vJJf3bNHboFYSO4UKV0+IVYgDHlYD0UNnuAKaTcM4dc2f4NTC9uFChY3U6cbqQQchsgnPfIP1rg525ce7sQlm6poGqNBgRuMbDbYHHwntk7j1Cg5NsbWW5FveTT2tyh8OMgqoBUMgjZWQhDg+U5wckbE+YJc31xy5eBFJmspDk5K+fCgMQeyyLp+HABBAydirps+NwS2wukkXwSmvX2AGMnPtj2qjz9HbV28Rp5y+CA2VyMqFyMDuDlh7E1QOeuLJDFHwzhy6reJ18Z1xquJUwAp04LbqoyO5AA2UZD3ikF7xnig/KlhBlCozqVEUKhskHGNfdvi+JgN9iH/YWaQxpFGoVI1Cqo9AowBUXyjwlreAayxd/MwYglCx1FcgDOCTv/U4FTlNBRRWJ74qA116DXlefagzooooA1qJrbWKrigFWsqKKAooooClX1bN7a5u4W/KXBUgDMb+UEsCp1AqDhsjBIGN801KwljVlKsAysMEEZBB7gg9xQUbpv1Ej4gohmxFdhcleyyAfPHn+q9x9RvXFzdz7PmS2soJfHDKoJQlzqLg4TGVGEJDttgg1XOfumcsMy3VlqaMEt4Y+KInGHTYlgD5uxYYHcbjv5I6oqAU4gy6kOgXAG5Ax8YA7EkeZdvpsTVFW5Q4ZaXRubi+nf8bHG7m3fVGwKBvMWPnbtnQCMDGQRir50J1GykZ2LO0oJJ9Py48DHpt6VJ9QOX7O+sZbpVDyJC0kU0ByzFVJUAr/AIi+mDnucYO9Q39n4H8DPk5/vLb5zn8uPfIJH0/Sgn+oPL3DXglur2DPhrlpI/LLjsN1ILd+xyKWn/wtw2WEtDxDTCrrlbuIrjOliusBO40b4OB980xOsZJ4a0YYL4ssaHPdgWB0jbckgD+Z9Kz5M5Utzw2KG4tomJBLhvzMkEjVqO/YDHt2GAMUCrtOlHECPEtLq1eM4w0M7qDt/CuP61tPTTjpPml2/wDMtjttt6+mfepbj4/Y/F7aKwGiJ1V5Y9WQyFihDZOpiAPLknBwBjfLJ6k2ni8LvFxnELPj3Kecf1WgT1xyJcQu/wCJv7KGM7nxJAz4yMbacn08urBP33muF8ucJmeKCe8FzJM2UNvEIUIHZCyggYxjAYN71X+RrrhcMUwvLdrudJSV8MNKpVgoAXLBWJYN6ZOCdwuaaHCONubiGOHhDRRv8cxVY/DA2GwTDbAbBu2KCy8F4Ba2S6LWBIh6kDc/5mPmb7kmoXqVyr+0LNlQDx4svCT+9jBT28wyPvpPpVvK1lUCk6Ec1mSJuHzZEkIzFqzkpndDn1Q+n7u3ymp/qV05j4mBLGyw3K4GsjZ1/dfG+3cHv6du0ZzByjZWXEP2tNdm2jDeII1wC0pGH09ywcDLIASctuBUDzVzPf8AF42jsUKW7Z8quviygBidQyMKcL5VO4YZJBxVG7m3nUR268PtJzMEUwy3LP8AmOQh8qY3OTgFxnGQBk+YSHSPpybfTe3ajxyPyoyP8MHfUw9JDnGPlGfU7SXTbpyLNUlusPMN0jB1JFnBPphnyB5sbYAGcaixaAoooqArFvesqKDDasgKAK9oCiiigKKKKAooooCiiigKKKKAqi879Nbe9R2h0287Nq1qvlZv41GMk4+Ib+u9Xqig+aki4xwKQABkQsewMlvJ9/QE/wDC1XvlTq3ZqGW5gFrI75dolLoxwPzGAXUue3zHbc02JIwwKsAQdiCMg/cVQ+YuknD7li6K1tITnMJAUn6owK/8oFWjRzxw/wDbMMJ4fc27+GzNvIe5Gn5VbSQC3cZGakeD3fFYLYie1hkdNKxrCxUMoByWyTjsOw7k7Ut+J9GL+Eq1tNFLp3B80Dgj2OW7j2YV2C/5htfL4M7BVCjGJ84CgtnDkkkOe4+PHoKCzx8ky3nEUvrxXQoq+UMunKkMqKFJbSN9RYjOTtvTFuIg6Mh7MCD+oxSRl6r8ThwJbUjLHJeFxgemwxkgd+2a526yX7aykdsun0ZGJG2dz4wztkDAOT7ZxSDs6Z3FzZLP4NlJIXCjwwjoFdTId3KHUuCBkZGAtXm6veNyOPBt7aKPUQTKxZsbaT5W++Rp9KWKdReN3OoxZAVT/hWxbJIwoGQxOW9vQGum/s+PXs8bpHciNVBCyv4C5Izl1YjJDbY0kHT7GgcHEeZre1RTcSrrxgrGDIxYDJAVQW/pS95m6uMFYW0RhTUqfiJsHSzAuCI1yXGgBu/zjIHrjwfpLK8Ua3UkcRVWDeDqZmY5CyF2IAcBn9CNwcZ3q9cE5Is7bQwj8WRFCiWXDvgb98YBz6gCgUknT674tOkwln8Jl8894MNn1EcYx5fUYIX2Pu3+UeT7bh0emFSzn4pXwXbPffGw2Gw22FWCioCiiigKKKKAooooCiiigKKKKAooooCiiigKKKKAooooCiiigKKKKAooooCvNIr2igKKKKAooooCiiigKKKKAooooCiiigKKKKAooooP/9k="/>
          <p:cNvSpPr>
            <a:spLocks noChangeAspect="1" noChangeArrowheads="1"/>
          </p:cNvSpPr>
          <p:nvPr/>
        </p:nvSpPr>
        <p:spPr bwMode="auto">
          <a:xfrm>
            <a:off x="155575" y="-179070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data:image/jpeg;base64,/9j/4AAQSkZJRgABAQAAAQABAAD/2wCEAAkGBxMSEhUTExQWFRUWGCAbGRgYGRsYHBsgHSAeHx0bICEeHiogGiEnHyAaITEiJSkrLjIuHSAzODMsNyktLisBCgoKDg0OFxAQFy0dHR0tKy0rLS0tLS0tLS0tLS03LS0rLS0tKy0tLTctNzc3LS0tLSstLTctNzctKy0rNzctLf/AABEIAM0A9gMBIgACEQEDEQH/xAAcAAACAgMBAQAAAAAAAAAAAAAABwUGAgMEAQj/xABEEAACAQMCBAQEAwUGBAQHAAABAgMABBESIQUGBzETIkFRMkJhcRQjgRVSYpGhCCQzcrHhgpKiskN0wdEWFyU0Y8Lw/8QAFQEBAQAAAAAAAAAAAAAAAAAAAAH/xAAZEQEBAQEBAQAAAAAAAAAAAAAAEQEhQTH/2gAMAwEAAhEDEQA/AHjRRRQFeahnHrXjNWKd6DZRRRQFFFFAUUUUBRWJNeb++aDOiuDiXGbe3GqeeKIfxuq/yyd/0qtXfVLhiEqJmcggHRG+BncZJAGPrnA9cUF0opbv1gtwM/g70DBPmjRTgYwQNZJyTgbe52AJHFL1xtFODbT/AFwYj9f3/wDakDVopb2HWjh8gYslxGFHdkU+oGPI596m+F9SuF3Bwl0oO2fEV4gM7Dd1C9/rQW2itVrdJIoaN1dT2ZSGB/UbVsJoBmxua9rWzVsFAUUUUBRRRQFFFeE0HtFYb+9eg0GVFFFAVixr01rUUABmtgFAFe0BRRRQFFFFAV4a4ON8YjtYjLJqwATpVSzHHfAHoO5J2A3JApHcwc5XfGZxaWrMkTnQYowxLKxwZHfT8IBGQcAb9zigZ3F+o9lA5jV/FdD+Zo3SPZj5m7fKRgZ3IBxnNUjinMt9xRlitZJYUYhXMC7LqCksWA1kDf1UYPvVm4J0yiUE3GANQKxwtJH5Rqwsjhy0pGrGdvhHfJqt8yc83VtevY8OghjjtnUuFTOpSFaRmwMIgLYZsE76s1RxRdJL+5CrNMkMfxZcmWXVjGcA4xjOxf1NWKx6J2UYLTSzykDcDQi7d8DBO/8Am9TVw5R5xt79F0Oqy4JMZO+FOlmUHBZdQIzgemQMirDKMgj6UoT1nzDwRBqht7uUmPHlZ3JHmGD+bgHcjfHfY7bcdrxzlt5BHNYSW+o5zNGVXfbJ0uSo+pFbf7PVq0bTll0iWKNl7bhSwztvvnOD71aOuVojcMaRlUyRSRmMkDIJcBgM+6k7euBQdr9MeEyAMluozhgyO2CPT5irA+xBBqo8y9LuHwFFW/Fo8uRGJxGwbByQvwHPn09zsVHoKufSYt+zIQ5yVaRe+oeV2GFPqoOQNzsBSo618XjuOKxwSMVgt9CO2CdOshpSANydBQYHqtB0w9MuKWYY20y7kaHt3ZO4ILN2bGy+Ua87+9TFl1GurRSlz/eGi2lDgRuDnuGVdOkL21DJORkEb93L/LkBV24JxRkBGREX8RVyQfgb4TtjLIx3NWK05clvo5YuMW9vJoIWKWPZ2G5LZGDH8uwxvmgluXObLW8VDG+l5F1LG+FcjAOQASG2IJwTjO+DtVgpO8d6d3VisstgxuBjKKwDSoVBwRnZ8eUjGCCi4BOa4+U+q0ttiPiRLoXK6gp8WLABIYd3UZAz8Xf4iDhA7qK02d2kqLJGwdHGVZTkEfSt1QFFFFAVj61lXhFB4TRigVlQFFFFAUUUUBRRRQFFFFAVC8z8xRWcZLMniEEojNpyR6nYkLnuQD9qx5x5mi4dbNPJ5j8McY+KRz2Uf6k+gBpDcrWFzxm9kvLqYxwx4eafIVIwp1LGmrYYG4z8PxHJ70Wayub3jEskxuFhtYc6p0d400HfSVIw7BRv5lxqDHbAN+6dcQ4dIki2CqulvP8ADqfGwkOkkkHHrgj1AyM+87cuJLwp7e2AURqJIlTBDaDqxgnD6t+5+Ig0mOWrW5ggHEbEO5jPhyp2K76o5QPmjZWw2ex1/Kdg+l6+feCcysnHr6eG0kneQtEkUe4B1Ipd2wdIIjJ7d2Pam5yRzfHxGAOuFmC5eLO47gMPXSxBxnB96qXJvBl4Es93xK5hVpwMIuTjDO5C/NIx1bgLtj1FBAQ8h8QUTXwtoYJidUUEEjBogQ2WUDKlwdLadRB32GApaPJN5eS24N7F4cgxhtlLjA8zICfDbOxXPpnbsKdzJ1FvSGFjaYAJUSy+fJDKpwiE4xnOWPp2ztVKlHMV+RGROw3y6t4CHJxnI0IQNu2T984oLLy3084jw/W0d/bxPIuktjOACSAodcAAknAH/tXRPyBcXrx/tHjAnjRs+FGqJn07ggA42zpJwTjGahuEdHrpwPxRiC6hkeIzMR5zjIT3I757k9xvtl6JSKcx3ECqDtrRm222zke1A5eHWkcMSRQqFjRQqKvYAdh/vSL4dYXXDeIyX/EbOWVXMpPggTKDKw37Y2XUPMV2K+xFdcvS3iUIHgyLkE7wzPGcZ2G+nG31+lcEnMvHOHEeK0gRfKBcL4iuR66z5vX0fsv60Fs/ZPAOJHETfhJyfhQm2lDDPyN5SRg9gfh+lMvhVn4MMcWt5NCBdbnUzYGNTH1J70loub+E3zFeJ2CwyNsZ4wcZzvllxIu+QfiHfJ7067C4jkjV4WV4yPKyEMpH0I2oOiqJ1H5Fs78KzOlvdOdEUmw8RgCQjD59ge24x7bG5cSv44InmlbSiDJPf9ABuSTsANySAKR0Xi8x8QViHSGBwwO4EURUHT3/AMZnx6fKTkhRQZcq80XfBZBw+5gLKu+zAbM+AykjBQlhufY5+js4TxOK5iSaFg8bjIP/AL+xqO5k5Zju7cQklHQDwpfidCpVlJLfGNSqSG74333pP8N5ik4FxGaGWMiBiniAN3GCBMgO7sT3YYzpIwNgr6H7RWq0uUlRZI2DI6hlYdiCMgj6EVtqAooooCiiigKKKKAooooCiiigKwmlCKWYgKoJJPYAbkms6V/W/mbwYorNW0tOdUh32jXfGxBGpsDPbAbPegpfOVxJx2+git2BViQm3+Go+JmwSNxhjsPRd8DVN9V+W57SygitQPwEO8yrsxfOfEk3GsE4IHo3ofLi0dJeAaI34hLGqT3nmCgY0Rd1Ue2o+c/dR6Vf5EDAggEEYIO4IPcH3q0fO3KK8ShiM/CZmmjQ4ntH3aNt85jOAyn0aMhj2IBBA6OkfEZhxiVVgIjnDiaIA4i7sCQwBADEqAfRyNyN7O3Tm5seJpdcPlIicnKtlsZ3ZHJPmj7EE77d9QXPd1M5/js5PwsGPxMgHjSIBqRflXP75B2z8IOfUUHNzNzVZcEElrYIpuHyzE6mSL0AY5ztsBGNlHfGwaj8scmcR4zMbueVljbYzyjOsfuxptlf5L99xVt6f9PBcub2+TVG+PBifJ1DOrxH+hO4U98knIO7Q41xD8LCZREXSNSWCYBUD6e2M/bFBy8v8sW9mMRgliN2Ykk+5A7KMnPlA71OUk4uq8bcSS6dXS18Bo9J0lwWKvqIDYGSnv2x702eX+OR3kQmhEgjPws6FNX1XPxD6jaoOuW+iQ6WkRT7FgDv22Jpc9a+bBBbRwRSeeZ8sUOSqRkMexHdtAxkZGqrnzVy3FfQmNyVYEFXXZgRuPuPcf6HevlS7h03EqthgJijMvY+cjIP1AJGauD654JxAXNvDOvaWNXA9tQBx/Wut0BBBAIPcHcGklyLyTLcKrJdzwRIwDKraTjdgqgY0ndWJII8xG9OXhtisEaxqXYKO8jtIx+pZiSagpPNXSm0ug7Qf3aVh8ozGx9CU7D7rp/WlVFJxLl6482pVcklfjgmx6g7b/yf9K+jr67SGN5ZDpSNS7H2CjJP8hULw2W34vw+N5Yw0VwmSh9DuCARuCCCMjcYq0Vae8HMFmgt5jbyqVaWFjnbO/w4LA+je3oCdrTbR2nB7PzyCOJPidyzM7Yx6ksxOMBRnYADtSZ5r5au+BTpNayN4LSDRMRkr/BJgYxjI9mGexq5PYWvM8FvKXeCW3bEqLgnSw3C6tsMQCr4OwYHJBwFX5i6qXN5I34aIrZxANIHTVrX/wDLsQqMNtA377nsLPJy3JxbgttPJvepGXhfOlj30gsANzhWHYAgdxnPP1dghsbO1srVFTxJgyoBnUY8bt6tuy/fAHbapHmfqHa8IgjsoMTTwxrHpz5I9IA/MYeu3wjf3x3oNnIPMkMMgsnlYu+G0FCqwu+WMIPYD5QvcFSDgnFMmkJ1Ft3URcVTxYI7sI0kRXDpOgyhyVOBpBYZwMrnuRTY6fcyjiFlHP8AP8Eo7Ydfi2ycA7MB7MKCx0UUVAUUUUBRRRQFFFFAVBca5wsbQ6Z7iNG1BcZ1EEgkBtOdOwO7YFQnV3mp7CxJhYLPKdCH1UfM4+oGw+pFUnpp0yFxCLu7Zx4vnRFOSwII8Ry2VbUGbAxnDZzvtRe4+qfCSAfxWMnG8Uvf/kx+vakzdcVi4nxlZbiSNLdnILSkKgiXUADqwFYqFGP3jqprXXR+xfSPEuFCfCA6Y+xymT/ufeo6fojbEYS5nUFdJBEZyNQb0UeoH8qcDCtOO2jgCK4gYegSRD29sGu6K4Rt1ZW+xB/0pUXHRpiHC3iYbGkG23TGwwwlznTsTtk7moWboXOuDFPAWHqQ6ehz21EemMHbB99gaHUHmleHWbzbGVvJCh+ZznH6AAsftjuRSe6UcmHiN017dfmQo2ptYz4sp3w2diBkOcbHUo9wC+6PcWYKDLDLgHYzOQM/uhk22A9v6VlY8lcw2g0wmUIM4WK6UJvuSEZgM537dzvQfQlcnFXlEMhhUNLoPhgnALY8uT6DOM/TNJ2N+ZVWMFpgd9f5cTn6b5YMe/bA+/auYc38xROFlhl2OCTall2wM6kXG/mOQfXsBSDe/SCe3SC4Dx3E0UiPLEEGlkVgxC5+NtsHIGRkAejO4UiZurPFojhraFgTgaoZUOfrl/vvjFe2fXS5JIazhYgEkLIyHCgsTuD2AJoHLzCs5tpVtgDOylYyx0hS22on2XOrbfbbeqLwbo5ZrFILpmnmmyWdSUVCcnMYHbBJ3bOfbG1QMfXxdtVifrpnB/l+WM/0qRg672Z+O2uV+3ht/wDuKTRP8g8IvLK4uLeciSBlVoJVGAdJIYOPlfdNuxxt2OLzS4h61cLbuZ0/zRE/9pNSVt1V4U4z+JI3x5opRg4J38mBsD39jUC/66cN/DyRGC4nH4ssrWoeQo2MZKqDgZJUaMbk7djWrohw66uDIBfTQwW7AG3Q7ktluzAhFJDZwMk57d6ZC818GeYXBurcyquhWd8FBucKG2QnfJGCcDPYYk7G74essk8U8AeYKHKyphtJbSSM4zuwz6/XFUSvE+HR3ELwTKHjkXSyn1H/AKEdwe4IBpBzRXPAeJQxw+LKgB1DG0yMScDHzAYGfRk/dxX0GJVPZh/MVDc5WBltZNBCugJDH0HzfbbNMCz6wcFu7+WyurFWmjdAqeHsysSXDk5AVSMeY4wU3O4qxdP+lsVkFmudM1wPMB3jjbbdQd2bb4z+gFbemvNKTTT2oKaVAlhKYCspwJQoBwQJMnPu59qYNBEc28FF7ZzW5xmRDpJGQrjdG/RsGk30G4sYLyWzcFTKu6kjAkjJGAPfSWB/yj2zT7r586jWL2HGTcRDaQpcINhlkYNIuc5XJUnP8WO2aYPoOitVrOJEV1OVdQwP0IyK21AUUViW3xQZUUUUBWLGsqxPegVH9oG2Y2sUqMVMRbYZ31lBnI2GMVfYr2Kx4ekkx0RQQJk+2lQMAe5OAB7kUuusd+5vIbby+EIlkfV65dwB9PgO+a2f2hL8pa29sG0iV2Zt+4iAwD/xMpHplaoq/GudeL8TnMdmJY0IykdvkNjbd5O69991Hp7E8sl7zBwwiSZ7oAnvK/4iPHsSWdUPfuQfb1ps9IuDpBw9JAoV7hmlfGdiSQF3J2VQB/OrLxi2huYZbeRlKyKUYZGRkf0I2I+uKUQXTfnH9pW5Z08OaPAkUfCcjKuvfAbfYnIIPfYmM6gc+TWN1HBCkRBiMjtLkAZ1BVBDDclCMepZalOSuQbfhjM8Mkzs66W8RlIIyCMBVAGMY+xpXda2EnEGjIAPhxqj5GzE76vUAB85+ooJW362yeGWaCLUp86h2Hl2AcZByCxxjuBg+tSfLvWT8TNBC1mUM8gjUrMGxnHmIKKcb/0NX2OOwmXAFtKuN/8ADcY+vf2P8qwh5X4ekiypa26yKQyskaKwI7EEDNBo5w5wh4d4PipI/jMVUJoztjOzMM9x2zUa3UywA1M7ouMgsux21YGDksP3QM5+9V7rSA0lmAcMBLg+gB0fqSSowo77n0rv4V0x4dcWsMjh5GkRZDIHI1lhq1Y3XBzsuMYPagsXAuebC7wIpwSx0rrR49ROcKpdQGOx2BPY+1T1xaxsPOiED95QR/WkJ1Q5SThkMUFu8hjnmDrqBZlaNXGNS4G/iAgYzsfrTZ4FeS3fB45GwZZbXfJ0gsUIyT6ZO+frQB4XwaYn8rh8jYBPkgY4OMHtnB1Lv9R717P084W/exgGf3V0f9uMUnxbQo8ccUMoM8z7gZdI9TSABRvl1SIHI7Bse9P1bz8jxiP/AA9ZAx+7n7VBVB0p4UM6YGXIIOJZTsfu5x+lao+kvDVzpR12xswO2MHcgk5x659f3mylbrjMxLutxKHleSRxqZSAyFs5DfCO+BkAgEZr6Q5TVhY2oclnFvHqZiSS2hckk7kk5qin3PSa3MjSJPLHrbU4VY/N8Xby4XZmGwHvud6iuJdGi/8AhXpT6GLIxvscSDOM7Zz/ADOau3P3F/w1o5WbwZGU+G+nVgjf1Gke2W23qk9Kud724u3tb59TNGXjyiIRoIVt0ABz5vsVPbtQcqdIboDDXUUwDZUujgr6HbJz5cjBO2akT0zudIAvZQAGGPELE7kjzEAg9voO3uaaGKVnOHVt7C+ltvw6SJEygtrIbDIjHAxgkaiPTtQV+56d8VtpVa0UbK+ZYpESTLk7Fm0kgZzgbHftsRL8ZXmCK2gEAmMoVvFbVHIzEfD5TqVc5+XOcDtTZs7pZY0kQ6kdQyn3DDIP8qq/Gefoba8SzaKRnd0QMmkgGTTpLZYEDLDtnsfplQu7/mfmK2fQUmnAGS4syQcgEDKxgZG4P1+29a5q45f3vgm6iZGRJAdMDREA4J3c4I0r9MebucAPPmTna1sZViuPEUuupWCZUjOk752wcZz7iprhl/HcRJNE2qORQyn3BpQi+BdaZYY4oDbQ6UGgEuwAUbKNlODtjt7VdeA9WYpDi5gaFNsXCMZINwCMsVUod+xGRg5xg1fOIPbppM3hjUdI16dz7DNU7nnlC0ngknhRUmjGsmLy+IEGSjafiOk7Z37emxC8iUEAqQQRkEbgg9iPevUFLzovxpp7eSB38Rrdlw3rpkGQNttmDdvQimPUBRRRQFeEV7RQIvqlGZuNwxZ8qi2Vhvk6pjgH6eYn9alv7QXCmkS0lA2Quh+hfQR+mFb9cVEc1XCnmWON1K/3iAhs7MNMRT/rDD7mnFzFwZLy3eB9g3Y98Edj9R6EeoJHrVEJ0ovVl4Xb6e8amNge6spIwf0wfsQaXfUHpXOfxV6LlCgMs7IwbYZeTC4yAdOF+pFc9vHxHg0zKscgUkZcL4kMmBt2GQdTNudLAKnpmozifOPFeJwmE6/NlWitoW8242c+Y6SD7hSAc5oLD/Z9nd5rgFmKpGuxOQWc5ZvfJIO59MD0qH6i8Pe742yK8QXxoof4kLJD53U7MCWwBnfSRtuavPRfky44ek8lyoR59GI86mUJr+LGwJ1dgT/6UseP8YWHjdzdFS5iushQwUMI2UEE4O2FP9D6VfQ0m6ay+YC5AEisJCEIzq1keXUQANXYY9ftXXyjyPLaXr3Mjo6m38JcFtWdYYk5GMfrUKnW6AFRNZ3EZOM5KbZ9dypxj129R6VP8p9TrTiFwLeGOdZCrN51QKAuM7rIT6+1ToXvX68Zb22VSQyw6vp5nP8AM5VT+laf/i7jdpDGsgnQCM6S1vHpIC+UArH8o8x+gPsTWzrbw55OJK/h+IhgVAA2kjzHDbbkZfHb/d08b4OtzayWzEqHTSGXupxsw+oOD+lAlOB2PFuNYeZ9cJOPEfw1VB5g2ETckqcaSN8glthTW5ts0g4TPAgxGtv4SqPYjQBn9cZpL8h8Zm4TxXwbg6Vc+FcDbTnJEcgxsMZXf90t9Kc3Uy9EPD5S2MMUQ6s4w7qD2IPYnsaaFDFZl7O6mWNSgvlA2KnQsTAiNiGZfRdtwMgEHFX7icWvgcNp4og1xiMM5B/Li7EnAGGVUz2yGqK4RDFLy/clgBGHLZjyuAhTLDO504Ox7gAetRPKXNDypa27zSamlaKLwliZAAAi61cEqN3XGBtjuGyAqXMdultFYagzqYJZ/KcEiZn8Ddl28qqcYHZsb19M8Oj0xRr+6ij+QApGdZIEfidtDGR5Y4o9KgAqHdgAPcaT2G1NjqDx78Bw+edcawumP/O3lX74Jz9gaaF/x7jjX3Emhtzr0uLdDhSI8MRMxDZz2LZxgqgxk1C3Mh4fx8gr5FmUof4JFAcE9yFDN32ytaeQeZRw23a4aNZDIUVA8mltKqDJIPKe5kUbgf5jUfz7x5OIzQ3RgkhfSsZUP5io1OCDgBMhvUE49Nt6PpOvlnqYPE4neaQWfxmyBvhY4xn69g5PsFr6O5P4ibmyt5j8TRjVvnzDZv8AqBpJ8nW5m5lkZhlRcXJYEbEFZFX+h/oamC89C+OtNaPbyEFoHIQjByh3xtt5WJH2KVD3V+snMAhaJt7pcSDyj8qHIUgHzEN6n0PttVUDfsLjf7sCMAfXVDIO/wBdOAe27R/zleV7rxuZH0suPxMx2QnIVJADq9Dt9AR67CgYnVvl/wDF2DlVVpYPzUyoJIXdkycFQwG+COwqu9EOOgLPw+RhqhJkT0Ghj5/oNLnJ+rnvjNNevlznzhEvDeIXEUUhjjkBdSDjMc2pSp98edKYLPxzmt+LcSWC2QOFcpbsc6VAxrmbBzg4Zh/Dp2zTZ43bC24bchPkt5Dn1ZtDEscAnJO/aq50c5NFpbi5kTTPMowD3SM7gH+JjufoEHy1YOpchXhd3pYKTEVBJ0gaiF7/AK0FM/s+wKIboqScOqb/AMIY7DSNIOrVjJ7ntTZpY9AINNhMfLk3DAkZ3wkeM57Hf0A2x65pnU0FFFFQFFFFAv8AqLyEt7KlypYSqgTI+XSSyuO24LH19vaobgvWJBF/eUDMATqiPxAYxlWxhsasnOklGxjZabNRN/yzZzljLbQuXxqJRctg5GTjJ3zVFaTqtZZUOk8bMwUK6r3OoejkYGnc9hkVnL1Y4WjFHmdGUkENDLsQSCNkPYgjb2NQXVLkm1jt1nhjeIq6pIYSc+G2zDBOAO3YVo5N6fcNvYTLIjmUMwkAd1Xz7jCnGBgjBH7oIPagui9Q+GZwbuNTnGH1R9jj5gPUHeuaW74FOcs3DZGYk5bwCSe5OTuTvUHJ0TsfLiW48oIGoxt9h8A7Heo256GIcaL6RcDA1RKw377Bh/8A2KcFvm5Q4NdHV4NtIzb6kbc/qrb12cA5GsLKbx7aDw5NJXOt22OCdmYj0G9fOH7BI4g1lN4cbeKYi5UhBv5WwvwhvL27Bs+9M4dLL5Iykc0AxgKFaRdgACNQXIyPXfcZoGBzByTb3kqzStIHUgjSVxtp2wykEHSP5ntVlpI8Q5R5gUP4UrnPw+FdMmMBhsGYAAnQcffud64Y7LmmMH/7nIG2ZYZP9WO/r+lBdOoHSteI3H4iOcQOygSAx6w5GwbIZSDpwD32A7VK8ycq3N1wyK0M0bzoYy0jqQj+Gc5I37gDP60tDzBzPATqS4kH/lkf9fJHmtkXUzjaavEtjjGxa1lGDn1wVG4yKBjctcpTQcJlsZmSSWRZgSpOk+Jq09wMbEem1VXpvyPxG3v/AB7wIsSxsAI3XSWJAUFVA2A1EZGxHvUPa9a71QDNbQYJ06gJYwDnYMWJC7ZO2T9KnI+r8pZ1/BxsUL+VZyWITPoIiN8bDOf6ZdHNzry/fTcbimS2ZrdZbf8ANAQ+VWRnz82kHV3+vpWrro15cSJbQWs0kMYDl0ikYM5zsCBpwF07+5I2wc2SbqxCi5e3kDAEugZCUx3ByQM40nv8w9citEPWuwIy0V0gPbKIf+2Q0Fi5Y5Mt4LKGCaCKVxGBIzor6mO7bsMkasgD2A9qgepnJtsLJpIIIoXikjctGip5VYK3bbZST/wiuy36ucLbvLIvvmGU4/5VNSVpz/wycELcowIyQVcZHbsyjPr/ACNBU/7P3F1ktZ7dTtDKXRdyVSTJC5PfdWP61DdIJkl4i8gKFnWWTYHUMuAcHGMFTHn1+E76jhl2fHOFRsTHPZxufiw8SN6bHcH1Xb6it/B+H8PhYPbLboWUgGMqMg6c4wex0J2/dHtQUbr3y6ZbZLxFy0BCyfWNjsf+FyD9AzGqX0StP/qwwdQSGQ5+o0KR9xrxX0De2qTRvE4DJIpRh7hhgj+VV3ljp/ZcPlM1ssisUKeaRmGGKk7HsfKv8qUWqvnfroxfinhD1hiAPtvLtj6lxX0RVE5o6cLe3f4lpynnRtGjP+GB5c6hsSATtTBeY0wAPYYqo9Wrox8LnIxuUG+SADIuTsc7DJ/SrhSw/tAX6rYRwahqlmU6c4JVAWY/YHQM/wAQqYJTotbqnDE0/O7Me2x2BUYY5AIIGTnar3VS6U6/2VamT4mQnsF8pZtGwGANGnH0q20BRRRQFFFFAUUUUEXzPwkXdpPbnbxYyoJGcN8pwe+GwaVPQy58KaZHLBp8fls3+H4OUxg/XK4HYBB9nVSI6mcFay4nHcwJs7G4Hc/mAgyYwuFxgOdRA8zHPerge9cfFeJxW0ZlmcIg9ScZ+g9zVf4xzqsNgl2sTSPJ5VjBBxJvqRmGQNJDZxn4Tilbxa4vZ45b+9uNNthlgAHhmTOSI41I+EgbyHJ0jK570HV1Ys1uEh4vZ+dJlEcmAMg+ZRqxuuzOjHOxVB9QxumXMxvrNTJ/jwnw5d85Zdg+ex1Dfb11D0qG6X8vStZT/iyTFct+XEQV0ouwk3AZXbY574RD3qD5bspuE3cyTyDY5jdthNFkFj3ADhRgg5A05A2ywOCaUIpZiAB3J7D61Tucef4La3EtvLFO5kVdKOrYAOX7HOdIYAfvEVaeGcQS4iWWM5Vh2OxB9VYehHqKRfOXK8lze3H7NtdUMB83lHh+Iu8gjPYnUSpjAOGQ9tWCwPqG5RwCrKwPYgg5/lW2l30e5ftVs4rsKWuG1BnfcoysUZUHaMeXG25AGSat/MXHo7KPxplk8MfE6LqCexbByB9cYqCSlVSDqAx65xj+tRtja2lwiTxxQusi6lfw1yQw+2dwaX3OHU21ubKWKxdnmlGggq0elG+N8tj5cjY7FhU10944lvw62S8mVHI8pcqAwfLLpIYhgBkA7Ehc49TRYuJcp2NwWaa1hdmOWJQZJ2GSe5OABn6Cot+mnCypX8Kqg9wryL2z+649zVmtb2OXUI5EcocMFYEqfYgdj9DVf594lfWtu1xaLDIsY1SJIGzpG7MpDAHAySD7be1QRFv014TrkijVwyFWdVlYldasAMkkgMurIB3GK03fR+zf4Z7lMAgYaM4Bzkbx5wc+9LnkTne8HEppRCJ5b4rlAWAGkkLjAOAiah5sbLkn1r6C4c8rRqZkRJCN1Ry4H6lVz/KqFjedEbdiNFw6KAAVKBs4xnPmG+NX2LZ9MVROaEPCHFkLpJ2ABYiLeEd1XDSMMsPTbC6fcU5+oXOC8OtyVw9zICIY++T21Ed9IJGfft9ltyny5BcSS8QvWxBDJ4kjyMMPJnJRiCQwRsdtmyowNxQdfEeRuJ3ttE8fgWxciUp4kqtkg9/JlTvnTnAzj5ajP/l5x9ASty5wPKEvJRvt749M/wBKefDr+OeNZYnDowyCCD+m3r9K6aUJC2tOY4E0sJyBjMgnjlYDUC2NbkMdOQM+2dvXh4f1E4pMFS3MkzjAOERjtjUSBGSR5mJKjbEfoSCwusHMH4eyMEe811+UoBGQrYV2/wCoL92HtUL0J5eEcMl4f/FJSIYxhFY5b6ljgE/wCgiuN87cbtyqrFrLAnBtZGKgthVJXClsYyAPr64Gu25R4hxqeObiCtBAmAwYFHYD4lVceUEjOo4xqOM07qKUYQxBFCqAFUAADsANgKzooqAooooCiivCaAJrBdzmvGOazVaDKoLnLl5L62MbA6lOuMqwU6gDtkqw0sCVbIOxO1TtFAiumHFhBO/Db0flF1KrKQfClwpVe2BqOcgEgHSN9RJ19WbiaTiAE8Ra2gwscCsQ0urTqI0jPmz3XOFRh3yKtPVHkmaVvxFmiFpMrMuhM7jaUMRkEY0k+mc+9TXK/Hp5Ld0kjRr+JCE1ZQTYXI8xGRvkH7E7A7UL7j3NXHHj8Q6OG22MJqURs23wqHDSkjf4VUY3OMVIdM76Ti9pLaXQkZ4MmG7ZdZUt8rE5BYZzjO6+xUGuLgnJF9xq4F5xNpIoRtoIKO3uiKR+UmdiTuceudVOnhfDYbaJYYI1jjQYVVGB/uT3JO5NAjuEX13wW9lScFVbzt3MUi6idYJ9cHGQAdWM7eWnDyzzPa3qE27g6SQydmX7jvg98/WuDnqbh5hEN/pYPuqd5NvmUDzD0ye2+D33UPFeSpYUS64VI88asT4sJImj7bMg8xPfOP1GOwfQkUKrnSANR1HAxknufvWTqCCCAQdiDuDSR4F1nlgCx30XikbM8elZB2wWXZDkZ7FfQ+tMvhXPNjcxq8dwia8hRN+USR3GHxqxt2JqQfPXPljbwcTngtFPhowGjJI1Yy6jHm0jcY/zfSrx0dmhutNvKS0giZjqUEGMERiNcjtjDE+p+2zJ5S5JtLMmZB408hLPcPhnYsSWIxsgJJ2XH1zWpeSI4eIJfWuIycrNF8jKwbzIPkbUQxA2O/Ykk2i0WtskahUUKo9B/qfc/U71Hc1cHa8tnthJ4ayECRgMnRkFlGdgWA05PYE1IXV5HEMySIg92YL/AKmqdx7qrw62DBZDcOvywjV7/MSFIGDnBOKg0Q9MYLWe0uLEmN4HGtXZmEqHKuSTnDhWYgjY7DAGCN/PfUm24eGRfz7gbGNSMISMjxD8vYnT3OPTvSu491S4hxAmG1UwBjhI4cvM/uNQGRgbnSB67kVs4byXb2KfiONPo1tqW3jJaRvQ69BwFydwvrtnfSaJDgXCG4vJJf3bNHboFYSO4UKV0+IVYgDHlYD0UNnuAKaTcM4dc2f4NTC9uFChY3U6cbqQQchsgnPfIP1rg525ce7sQlm6poGqNBgRuMbDbYHHwntk7j1Cg5NsbWW5FveTT2tyh8OMgqoBUMgjZWQhDg+U5wckbE+YJc31xy5eBFJmspDk5K+fCgMQeyyLp+HABBAydirps+NwS2wukkXwSmvX2AGMnPtj2qjz9HbV28Rp5y+CA2VyMqFyMDuDlh7E1QOeuLJDFHwzhy6reJ18Z1xquJUwAp04LbqoyO5AA2UZD3ikF7xnig/KlhBlCozqVEUKhskHGNfdvi+JgN9iH/YWaQxpFGoVI1Cqo9AowBUXyjwlreAayxd/MwYglCx1FcgDOCTv/U4FTlNBRRWJ74qA116DXlefagzooooA1qJrbWKrigFWsqKKAooooClX1bN7a5u4W/KXBUgDMb+UEsCp1AqDhsjBIGN801KwljVlKsAysMEEZBB7gg9xQUbpv1Ej4gohmxFdhcleyyAfPHn+q9x9RvXFzdz7PmS2soJfHDKoJQlzqLg4TGVGEJDttgg1XOfumcsMy3VlqaMEt4Y+KInGHTYlgD5uxYYHcbjv5I6oqAU4gy6kOgXAG5Ax8YA7EkeZdvpsTVFW5Q4ZaXRubi+nf8bHG7m3fVGwKBvMWPnbtnQCMDGQRir50J1GykZ2LO0oJJ9Py48DHpt6VJ9QOX7O+sZbpVDyJC0kU0ByzFVJUAr/AIi+mDnucYO9Q39n4H8DPk5/vLb5zn8uPfIJH0/Sgn+oPL3DXglur2DPhrlpI/LLjsN1ILd+xyKWn/wtw2WEtDxDTCrrlbuIrjOliusBO40b4OB980xOsZJ4a0YYL4ssaHPdgWB0jbckgD+Z9Kz5M5Utzw2KG4tomJBLhvzMkEjVqO/YDHt2GAMUCrtOlHECPEtLq1eM4w0M7qDt/CuP61tPTTjpPml2/wDMtjttt6+mfepbj4/Y/F7aKwGiJ1V5Y9WQyFihDZOpiAPLknBwBjfLJ6k2ni8LvFxnELPj3Kecf1WgT1xyJcQu/wCJv7KGM7nxJAz4yMbacn08urBP33muF8ucJmeKCe8FzJM2UNvEIUIHZCyggYxjAYN71X+RrrhcMUwvLdrudJSV8MNKpVgoAXLBWJYN6ZOCdwuaaHCONubiGOHhDRRv8cxVY/DA2GwTDbAbBu2KCy8F4Ba2S6LWBIh6kDc/5mPmb7kmoXqVyr+0LNlQDx4svCT+9jBT28wyPvpPpVvK1lUCk6Ec1mSJuHzZEkIzFqzkpndDn1Q+n7u3ymp/qV05j4mBLGyw3K4GsjZ1/dfG+3cHv6du0ZzByjZWXEP2tNdm2jDeII1wC0pGH09ywcDLIASctuBUDzVzPf8AF42jsUKW7Z8quviygBidQyMKcL5VO4YZJBxVG7m3nUR268PtJzMEUwy3LP8AmOQh8qY3OTgFxnGQBk+YSHSPpybfTe3ajxyPyoyP8MHfUw9JDnGPlGfU7SXTbpyLNUlusPMN0jB1JFnBPphnyB5sbYAGcaixaAoooqArFvesqKDDasgKAK9oCiiigKKKKAooooCiiigKKKKAqi879Nbe9R2h0287Nq1qvlZv41GMk4+Ib+u9Xqig+aki4xwKQABkQsewMlvJ9/QE/wDC1XvlTq3ZqGW5gFrI75dolLoxwPzGAXUue3zHbc02JIwwKsAQdiCMg/cVQ+YuknD7li6K1tITnMJAUn6owK/8oFWjRzxw/wDbMMJ4fc27+GzNvIe5Gn5VbSQC3cZGakeD3fFYLYie1hkdNKxrCxUMoByWyTjsOw7k7Ut+J9GL+Eq1tNFLp3B80Dgj2OW7j2YV2C/5htfL4M7BVCjGJ84CgtnDkkkOe4+PHoKCzx8ky3nEUvrxXQoq+UMunKkMqKFJbSN9RYjOTtvTFuIg6Mh7MCD+oxSRl6r8ThwJbUjLHJeFxgemwxkgd+2a526yX7aykdsun0ZGJG2dz4wztkDAOT7ZxSDs6Z3FzZLP4NlJIXCjwwjoFdTId3KHUuCBkZGAtXm6veNyOPBt7aKPUQTKxZsbaT5W++Rp9KWKdReN3OoxZAVT/hWxbJIwoGQxOW9vQGum/s+PXs8bpHciNVBCyv4C5Izl1YjJDbY0kHT7GgcHEeZre1RTcSrrxgrGDIxYDJAVQW/pS95m6uMFYW0RhTUqfiJsHSzAuCI1yXGgBu/zjIHrjwfpLK8Ua3UkcRVWDeDqZmY5CyF2IAcBn9CNwcZ3q9cE5Is7bQwj8WRFCiWXDvgb98YBz6gCgUknT674tOkwln8Jl8894MNn1EcYx5fUYIX2Pu3+UeT7bh0emFSzn4pXwXbPffGw2Gw22FWCioCiiigKKKKAooooCiiigKKKKAooooCiiigKKKKAooooCiiigKKKKAooooCvNIr2igKKKKAooooCiiigKKKKAooooCiiigKKKKAooooP/9k="/>
          <p:cNvSpPr>
            <a:spLocks noChangeAspect="1" noChangeArrowheads="1"/>
          </p:cNvSpPr>
          <p:nvPr/>
        </p:nvSpPr>
        <p:spPr bwMode="auto">
          <a:xfrm>
            <a:off x="307975" y="-163830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http://thumbs.dreamstime.com/z/internet-things-icon-set-simplicity-series-50338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4"/>
          <a:stretch/>
        </p:blipFill>
        <p:spPr bwMode="auto">
          <a:xfrm>
            <a:off x="6228952" y="3952762"/>
            <a:ext cx="2617847" cy="26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img15.nnm.me/e/b/b/8/b/e6cc80f7d7533d6f39838c687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1" y="3796945"/>
            <a:ext cx="2780514" cy="27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3177536" y="1804532"/>
            <a:ext cx="2893065" cy="2893065"/>
          </a:xfrm>
          <a:custGeom>
            <a:avLst/>
            <a:gdLst>
              <a:gd name="connsiteX0" fmla="*/ 0 w 2893065"/>
              <a:gd name="connsiteY0" fmla="*/ 1446533 h 2893065"/>
              <a:gd name="connsiteX1" fmla="*/ 1446533 w 2893065"/>
              <a:gd name="connsiteY1" fmla="*/ 0 h 2893065"/>
              <a:gd name="connsiteX2" fmla="*/ 2893066 w 2893065"/>
              <a:gd name="connsiteY2" fmla="*/ 1446533 h 2893065"/>
              <a:gd name="connsiteX3" fmla="*/ 1446533 w 2893065"/>
              <a:gd name="connsiteY3" fmla="*/ 2893066 h 2893065"/>
              <a:gd name="connsiteX4" fmla="*/ 0 w 2893065"/>
              <a:gd name="connsiteY4" fmla="*/ 1446533 h 289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065" h="2893065">
                <a:moveTo>
                  <a:pt x="0" y="1446533"/>
                </a:moveTo>
                <a:cubicBezTo>
                  <a:pt x="0" y="647635"/>
                  <a:pt x="647635" y="0"/>
                  <a:pt x="1446533" y="0"/>
                </a:cubicBezTo>
                <a:cubicBezTo>
                  <a:pt x="2245431" y="0"/>
                  <a:pt x="2893066" y="647635"/>
                  <a:pt x="2893066" y="1446533"/>
                </a:cubicBezTo>
                <a:cubicBezTo>
                  <a:pt x="2893066" y="2245431"/>
                  <a:pt x="2245431" y="2893066"/>
                  <a:pt x="1446533" y="2893066"/>
                </a:cubicBezTo>
                <a:cubicBezTo>
                  <a:pt x="647635" y="2893066"/>
                  <a:pt x="0" y="2245431"/>
                  <a:pt x="0" y="144653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320" tIns="464320" rIns="464320" bIns="464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/>
              <a:t>Ландшафт ИБ в России</a:t>
            </a:r>
            <a:endParaRPr lang="ru-RU" sz="3200" kern="1200" dirty="0"/>
          </a:p>
        </p:txBody>
      </p:sp>
      <p:sp>
        <p:nvSpPr>
          <p:cNvPr id="7" name="Полилиния 6"/>
          <p:cNvSpPr/>
          <p:nvPr/>
        </p:nvSpPr>
        <p:spPr>
          <a:xfrm rot="21012286">
            <a:off x="6118378" y="2928819"/>
            <a:ext cx="255709" cy="394427"/>
          </a:xfrm>
          <a:custGeom>
            <a:avLst/>
            <a:gdLst>
              <a:gd name="connsiteX0" fmla="*/ 0 w 255709"/>
              <a:gd name="connsiteY0" fmla="*/ 78885 h 394427"/>
              <a:gd name="connsiteX1" fmla="*/ 127855 w 255709"/>
              <a:gd name="connsiteY1" fmla="*/ 78885 h 394427"/>
              <a:gd name="connsiteX2" fmla="*/ 127855 w 255709"/>
              <a:gd name="connsiteY2" fmla="*/ 0 h 394427"/>
              <a:gd name="connsiteX3" fmla="*/ 255709 w 255709"/>
              <a:gd name="connsiteY3" fmla="*/ 197214 h 394427"/>
              <a:gd name="connsiteX4" fmla="*/ 127855 w 255709"/>
              <a:gd name="connsiteY4" fmla="*/ 394427 h 394427"/>
              <a:gd name="connsiteX5" fmla="*/ 127855 w 255709"/>
              <a:gd name="connsiteY5" fmla="*/ 315542 h 394427"/>
              <a:gd name="connsiteX6" fmla="*/ 0 w 255709"/>
              <a:gd name="connsiteY6" fmla="*/ 315542 h 394427"/>
              <a:gd name="connsiteX7" fmla="*/ 0 w 255709"/>
              <a:gd name="connsiteY7" fmla="*/ 78885 h 39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709" h="394427">
                <a:moveTo>
                  <a:pt x="0" y="78885"/>
                </a:moveTo>
                <a:lnTo>
                  <a:pt x="127855" y="78885"/>
                </a:lnTo>
                <a:lnTo>
                  <a:pt x="127855" y="0"/>
                </a:lnTo>
                <a:lnTo>
                  <a:pt x="255709" y="197214"/>
                </a:lnTo>
                <a:lnTo>
                  <a:pt x="127855" y="394427"/>
                </a:lnTo>
                <a:lnTo>
                  <a:pt x="127855" y="315542"/>
                </a:lnTo>
                <a:lnTo>
                  <a:pt x="0" y="315542"/>
                </a:lnTo>
                <a:lnTo>
                  <a:pt x="0" y="78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884" rIns="76713" bIns="788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/>
          </a:p>
        </p:txBody>
      </p:sp>
      <p:sp>
        <p:nvSpPr>
          <p:cNvPr id="9" name="Полилиния 8"/>
          <p:cNvSpPr/>
          <p:nvPr/>
        </p:nvSpPr>
        <p:spPr>
          <a:xfrm>
            <a:off x="6474650" y="1764749"/>
            <a:ext cx="2254476" cy="2254476"/>
          </a:xfrm>
          <a:custGeom>
            <a:avLst/>
            <a:gdLst>
              <a:gd name="connsiteX0" fmla="*/ 0 w 2254476"/>
              <a:gd name="connsiteY0" fmla="*/ 1127238 h 2254476"/>
              <a:gd name="connsiteX1" fmla="*/ 1127238 w 2254476"/>
              <a:gd name="connsiteY1" fmla="*/ 0 h 2254476"/>
              <a:gd name="connsiteX2" fmla="*/ 2254476 w 2254476"/>
              <a:gd name="connsiteY2" fmla="*/ 1127238 h 2254476"/>
              <a:gd name="connsiteX3" fmla="*/ 1127238 w 2254476"/>
              <a:gd name="connsiteY3" fmla="*/ 2254476 h 2254476"/>
              <a:gd name="connsiteX4" fmla="*/ 0 w 2254476"/>
              <a:gd name="connsiteY4" fmla="*/ 1127238 h 22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476" h="2254476">
                <a:moveTo>
                  <a:pt x="0" y="1127238"/>
                </a:moveTo>
                <a:cubicBezTo>
                  <a:pt x="0" y="504682"/>
                  <a:pt x="504682" y="0"/>
                  <a:pt x="1127238" y="0"/>
                </a:cubicBezTo>
                <a:cubicBezTo>
                  <a:pt x="1749794" y="0"/>
                  <a:pt x="2254476" y="504682"/>
                  <a:pt x="2254476" y="1127238"/>
                </a:cubicBezTo>
                <a:cubicBezTo>
                  <a:pt x="2254476" y="1749794"/>
                  <a:pt x="1749794" y="2254476"/>
                  <a:pt x="1127238" y="2254476"/>
                </a:cubicBezTo>
                <a:cubicBezTo>
                  <a:pt x="504682" y="2254476"/>
                  <a:pt x="0" y="1749794"/>
                  <a:pt x="0" y="1127238"/>
                </a:cubicBezTo>
                <a:close/>
              </a:path>
            </a:pathLst>
          </a:custGeom>
          <a:solidFill>
            <a:srgbClr val="3259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560" tIns="355560" rIns="355560" bIns="3555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«Интернет всего»</a:t>
            </a:r>
            <a:endParaRPr lang="ru-RU" sz="2000" kern="1200" dirty="0"/>
          </a:p>
        </p:txBody>
      </p:sp>
      <p:sp>
        <p:nvSpPr>
          <p:cNvPr id="10" name="Полилиния 9"/>
          <p:cNvSpPr/>
          <p:nvPr/>
        </p:nvSpPr>
        <p:spPr>
          <a:xfrm rot="427384">
            <a:off x="2840065" y="3009984"/>
            <a:ext cx="223550" cy="394428"/>
          </a:xfrm>
          <a:custGeom>
            <a:avLst/>
            <a:gdLst>
              <a:gd name="connsiteX0" fmla="*/ 0 w 223550"/>
              <a:gd name="connsiteY0" fmla="*/ 78885 h 394427"/>
              <a:gd name="connsiteX1" fmla="*/ 111775 w 223550"/>
              <a:gd name="connsiteY1" fmla="*/ 78885 h 394427"/>
              <a:gd name="connsiteX2" fmla="*/ 111775 w 223550"/>
              <a:gd name="connsiteY2" fmla="*/ 0 h 394427"/>
              <a:gd name="connsiteX3" fmla="*/ 223550 w 223550"/>
              <a:gd name="connsiteY3" fmla="*/ 197214 h 394427"/>
              <a:gd name="connsiteX4" fmla="*/ 111775 w 223550"/>
              <a:gd name="connsiteY4" fmla="*/ 394427 h 394427"/>
              <a:gd name="connsiteX5" fmla="*/ 111775 w 223550"/>
              <a:gd name="connsiteY5" fmla="*/ 315542 h 394427"/>
              <a:gd name="connsiteX6" fmla="*/ 0 w 223550"/>
              <a:gd name="connsiteY6" fmla="*/ 315542 h 394427"/>
              <a:gd name="connsiteX7" fmla="*/ 0 w 223550"/>
              <a:gd name="connsiteY7" fmla="*/ 78885 h 39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50" h="394427">
                <a:moveTo>
                  <a:pt x="223549" y="315542"/>
                </a:moveTo>
                <a:lnTo>
                  <a:pt x="111775" y="315542"/>
                </a:lnTo>
                <a:lnTo>
                  <a:pt x="111775" y="394427"/>
                </a:lnTo>
                <a:lnTo>
                  <a:pt x="1" y="197213"/>
                </a:lnTo>
                <a:lnTo>
                  <a:pt x="111775" y="0"/>
                </a:lnTo>
                <a:lnTo>
                  <a:pt x="111775" y="78885"/>
                </a:lnTo>
                <a:lnTo>
                  <a:pt x="223549" y="78885"/>
                </a:lnTo>
                <a:lnTo>
                  <a:pt x="223549" y="31554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064" tIns="78885" rIns="0" bIns="788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582977" y="1764749"/>
            <a:ext cx="2161658" cy="2161669"/>
          </a:xfrm>
          <a:custGeom>
            <a:avLst/>
            <a:gdLst>
              <a:gd name="connsiteX0" fmla="*/ 0 w 2161658"/>
              <a:gd name="connsiteY0" fmla="*/ 1080835 h 2161669"/>
              <a:gd name="connsiteX1" fmla="*/ 1080829 w 2161658"/>
              <a:gd name="connsiteY1" fmla="*/ 0 h 2161669"/>
              <a:gd name="connsiteX2" fmla="*/ 2161658 w 2161658"/>
              <a:gd name="connsiteY2" fmla="*/ 1080835 h 2161669"/>
              <a:gd name="connsiteX3" fmla="*/ 1080829 w 2161658"/>
              <a:gd name="connsiteY3" fmla="*/ 2161670 h 2161669"/>
              <a:gd name="connsiteX4" fmla="*/ 0 w 2161658"/>
              <a:gd name="connsiteY4" fmla="*/ 1080835 h 216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58" h="2161669">
                <a:moveTo>
                  <a:pt x="0" y="1080835"/>
                </a:moveTo>
                <a:cubicBezTo>
                  <a:pt x="0" y="483906"/>
                  <a:pt x="483904" y="0"/>
                  <a:pt x="1080829" y="0"/>
                </a:cubicBezTo>
                <a:cubicBezTo>
                  <a:pt x="1677754" y="0"/>
                  <a:pt x="2161658" y="483906"/>
                  <a:pt x="2161658" y="1080835"/>
                </a:cubicBezTo>
                <a:cubicBezTo>
                  <a:pt x="2161658" y="1677764"/>
                  <a:pt x="1677754" y="2161670"/>
                  <a:pt x="1080829" y="2161670"/>
                </a:cubicBezTo>
                <a:cubicBezTo>
                  <a:pt x="483904" y="2161670"/>
                  <a:pt x="0" y="1677764"/>
                  <a:pt x="0" y="1080835"/>
                </a:cubicBezTo>
                <a:close/>
              </a:path>
            </a:pathLst>
          </a:custGeom>
          <a:solidFill>
            <a:srgbClr val="3259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9427" tIns="339429" rIns="339427" bIns="33942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Изоляция / </a:t>
            </a:r>
            <a:r>
              <a:rPr lang="ru-RU" sz="2000" kern="1200" dirty="0" err="1" smtClean="0"/>
              <a:t>Импортозамещение</a:t>
            </a:r>
            <a:endParaRPr lang="ru-RU" sz="2400" kern="1200" dirty="0"/>
          </a:p>
        </p:txBody>
      </p:sp>
      <p:sp>
        <p:nvSpPr>
          <p:cNvPr id="16" name="Полилиния 15"/>
          <p:cNvSpPr/>
          <p:nvPr/>
        </p:nvSpPr>
        <p:spPr>
          <a:xfrm rot="16200000">
            <a:off x="4480331" y="4661992"/>
            <a:ext cx="223550" cy="394428"/>
          </a:xfrm>
          <a:custGeom>
            <a:avLst/>
            <a:gdLst>
              <a:gd name="connsiteX0" fmla="*/ 0 w 223550"/>
              <a:gd name="connsiteY0" fmla="*/ 78885 h 394427"/>
              <a:gd name="connsiteX1" fmla="*/ 111775 w 223550"/>
              <a:gd name="connsiteY1" fmla="*/ 78885 h 394427"/>
              <a:gd name="connsiteX2" fmla="*/ 111775 w 223550"/>
              <a:gd name="connsiteY2" fmla="*/ 0 h 394427"/>
              <a:gd name="connsiteX3" fmla="*/ 223550 w 223550"/>
              <a:gd name="connsiteY3" fmla="*/ 197214 h 394427"/>
              <a:gd name="connsiteX4" fmla="*/ 111775 w 223550"/>
              <a:gd name="connsiteY4" fmla="*/ 394427 h 394427"/>
              <a:gd name="connsiteX5" fmla="*/ 111775 w 223550"/>
              <a:gd name="connsiteY5" fmla="*/ 315542 h 394427"/>
              <a:gd name="connsiteX6" fmla="*/ 0 w 223550"/>
              <a:gd name="connsiteY6" fmla="*/ 315542 h 394427"/>
              <a:gd name="connsiteX7" fmla="*/ 0 w 223550"/>
              <a:gd name="connsiteY7" fmla="*/ 78885 h 39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50" h="394427">
                <a:moveTo>
                  <a:pt x="223549" y="315542"/>
                </a:moveTo>
                <a:lnTo>
                  <a:pt x="111775" y="315542"/>
                </a:lnTo>
                <a:lnTo>
                  <a:pt x="111775" y="394427"/>
                </a:lnTo>
                <a:lnTo>
                  <a:pt x="1" y="197213"/>
                </a:lnTo>
                <a:lnTo>
                  <a:pt x="111775" y="0"/>
                </a:lnTo>
                <a:lnTo>
                  <a:pt x="111775" y="78885"/>
                </a:lnTo>
                <a:lnTo>
                  <a:pt x="223549" y="78885"/>
                </a:lnTo>
                <a:lnTo>
                  <a:pt x="223549" y="31554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064" tIns="78885" rIns="0" bIns="788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3570546" y="4688161"/>
            <a:ext cx="2161658" cy="2161669"/>
          </a:xfrm>
          <a:custGeom>
            <a:avLst/>
            <a:gdLst>
              <a:gd name="connsiteX0" fmla="*/ 0 w 2161658"/>
              <a:gd name="connsiteY0" fmla="*/ 1080835 h 2161669"/>
              <a:gd name="connsiteX1" fmla="*/ 1080829 w 2161658"/>
              <a:gd name="connsiteY1" fmla="*/ 0 h 2161669"/>
              <a:gd name="connsiteX2" fmla="*/ 2161658 w 2161658"/>
              <a:gd name="connsiteY2" fmla="*/ 1080835 h 2161669"/>
              <a:gd name="connsiteX3" fmla="*/ 1080829 w 2161658"/>
              <a:gd name="connsiteY3" fmla="*/ 2161670 h 2161669"/>
              <a:gd name="connsiteX4" fmla="*/ 0 w 2161658"/>
              <a:gd name="connsiteY4" fmla="*/ 1080835 h 216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58" h="2161669">
                <a:moveTo>
                  <a:pt x="0" y="1080835"/>
                </a:moveTo>
                <a:cubicBezTo>
                  <a:pt x="0" y="483906"/>
                  <a:pt x="483904" y="0"/>
                  <a:pt x="1080829" y="0"/>
                </a:cubicBezTo>
                <a:cubicBezTo>
                  <a:pt x="1677754" y="0"/>
                  <a:pt x="2161658" y="483906"/>
                  <a:pt x="2161658" y="1080835"/>
                </a:cubicBezTo>
                <a:cubicBezTo>
                  <a:pt x="2161658" y="1677764"/>
                  <a:pt x="1677754" y="2161670"/>
                  <a:pt x="1080829" y="2161670"/>
                </a:cubicBezTo>
                <a:cubicBezTo>
                  <a:pt x="483904" y="2161670"/>
                  <a:pt x="0" y="1677764"/>
                  <a:pt x="0" y="1080835"/>
                </a:cubicBezTo>
                <a:close/>
              </a:path>
            </a:pathLst>
          </a:custGeom>
          <a:solidFill>
            <a:srgbClr val="3259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9427" tIns="339429" rIns="339427" bIns="33942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Новые ниши</a:t>
            </a:r>
            <a:endParaRPr lang="ru-RU" sz="2400" kern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5727" y="318199"/>
            <a:ext cx="72492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sz="44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IT &amp; </a:t>
            </a:r>
            <a:r>
              <a:rPr lang="ru-RU" sz="44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ИБ </a:t>
            </a:r>
            <a:r>
              <a:rPr lang="ru-RU" sz="4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глобальный рынок </a:t>
            </a:r>
            <a:r>
              <a:rPr lang="en-US" sz="44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/>
            </a:r>
            <a:br>
              <a:rPr lang="en-US" sz="44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ru-RU" sz="44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- </a:t>
            </a:r>
            <a:r>
              <a:rPr lang="ru-RU" sz="4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сегодня</a:t>
            </a:r>
          </a:p>
        </p:txBody>
      </p:sp>
    </p:spTree>
    <p:extLst>
      <p:ext uri="{BB962C8B-B14F-4D97-AF65-F5344CB8AC3E}">
        <p14:creationId xmlns:p14="http://schemas.microsoft.com/office/powerpoint/2010/main" val="3605833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c.pics.livejournal.com/sewerin69/7599206/44382/44382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b="5688"/>
          <a:stretch/>
        </p:blipFill>
        <p:spPr bwMode="auto">
          <a:xfrm>
            <a:off x="0" y="1020286"/>
            <a:ext cx="9144000" cy="61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746573" y="-6162"/>
            <a:ext cx="4428927" cy="107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sz="2400" cap="small" dirty="0" smtClean="0">
                <a:latin typeface="Roboto Condensed Light"/>
              </a:rPr>
              <a:t>РЫНОК СРЕДСТВ ИБ</a:t>
            </a:r>
            <a:endParaRPr lang="ru-RU" sz="2400" cap="small" dirty="0"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75815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919" y="1003145"/>
            <a:ext cx="5898889" cy="5637245"/>
          </a:xfrm>
          <a:prstGeom prst="rect">
            <a:avLst/>
          </a:prstGeom>
        </p:spPr>
      </p:pic>
      <p:sp>
        <p:nvSpPr>
          <p:cNvPr id="4" name="Объект 4"/>
          <p:cNvSpPr txBox="1">
            <a:spLocks/>
          </p:cNvSpPr>
          <p:nvPr/>
        </p:nvSpPr>
        <p:spPr>
          <a:xfrm>
            <a:off x="73734" y="837628"/>
            <a:ext cx="3279066" cy="160077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charset="0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2pPr>
            <a:lvl3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charset="0"/>
                <a:ea typeface="+mn-ea"/>
                <a:cs typeface="+mn-cs"/>
              </a:defRPr>
            </a:lvl3pPr>
            <a:lvl4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4pPr>
            <a:lvl5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defTabSz="914400">
              <a:lnSpc>
                <a:spcPct val="70000"/>
              </a:lnSpc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  <a:t>NETWORK SECURITY</a:t>
            </a:r>
          </a:p>
          <a:p>
            <a:pPr marL="457200" lvl="1" indent="-457200" defTabSz="914400">
              <a:lnSpc>
                <a:spcPct val="70000"/>
              </a:lnSpc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для защиты информации в сети передачи данных</a:t>
            </a:r>
            <a:endParaRPr lang="en-US" sz="2133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3200400"/>
            <a:ext cx="41088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32597C"/>
                </a:solidFill>
                <a:latin typeface="Segoe UI" panose="020B0502040204020203" pitchFamily="34" charset="0"/>
                <a:ea typeface="Segoe UI" charset="0"/>
                <a:cs typeface="Segoe UI" panose="020B0502040204020203" pitchFamily="34" charset="0"/>
              </a:rPr>
              <a:t>Основные сегменты </a:t>
            </a:r>
            <a:br>
              <a:rPr lang="ru-RU" sz="3200" dirty="0" smtClean="0">
                <a:solidFill>
                  <a:srgbClr val="32597C"/>
                </a:solidFill>
                <a:latin typeface="Segoe UI" panose="020B0502040204020203" pitchFamily="34" charset="0"/>
                <a:ea typeface="Segoe UI" charset="0"/>
                <a:cs typeface="Segoe UI" panose="020B0502040204020203" pitchFamily="34" charset="0"/>
              </a:rPr>
            </a:br>
            <a:r>
              <a:rPr lang="ru-RU" sz="3200" dirty="0" smtClean="0">
                <a:solidFill>
                  <a:srgbClr val="32597C"/>
                </a:solidFill>
                <a:latin typeface="Segoe UI" panose="020B0502040204020203" pitchFamily="34" charset="0"/>
                <a:ea typeface="Segoe UI" charset="0"/>
                <a:cs typeface="Segoe UI" panose="020B0502040204020203" pitchFamily="34" charset="0"/>
              </a:rPr>
              <a:t>рынка ИБ</a:t>
            </a:r>
            <a:endParaRPr lang="ru-RU" sz="3200" dirty="0">
              <a:solidFill>
                <a:srgbClr val="32597C"/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0" y="3886200"/>
            <a:ext cx="2667000" cy="178400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charset="0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2pPr>
            <a:lvl3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charset="0"/>
                <a:ea typeface="+mn-ea"/>
                <a:cs typeface="+mn-cs"/>
              </a:defRPr>
            </a:lvl3pPr>
            <a:lvl4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4pPr>
            <a:lvl5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defTabSz="914400">
              <a:lnSpc>
                <a:spcPct val="70000"/>
              </a:lnSpc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  <a:t>ENDPOINT</a:t>
            </a:r>
            <a:b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  <a:t>SECURITY</a:t>
            </a:r>
            <a:endParaRPr lang="ru-RU" sz="2200" dirty="0">
              <a:solidFill>
                <a:schemeClr val="tx1"/>
              </a:solidFill>
              <a:latin typeface="Segoe UI" panose="020B0502040204020203" pitchFamily="34" charset="0"/>
              <a:ea typeface="Roboto Condensed Light" charset="0"/>
              <a:cs typeface="Segoe UI" panose="020B0502040204020203" pitchFamily="34" charset="0"/>
            </a:endParaRPr>
          </a:p>
          <a:p>
            <a:pPr marL="457200" lvl="1" indent="-457200" defTabSz="914400">
              <a:lnSpc>
                <a:spcPct val="70000"/>
              </a:lnSpc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для защиты информации на АРМ</a:t>
            </a:r>
            <a:endParaRPr lang="en-US" sz="2133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6324600" y="1003145"/>
            <a:ext cx="2438400" cy="18924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charset="0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2pPr>
            <a:lvl3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charset="0"/>
                <a:ea typeface="+mn-ea"/>
                <a:cs typeface="+mn-cs"/>
              </a:defRPr>
            </a:lvl3pPr>
            <a:lvl4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4pPr>
            <a:lvl5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defTabSz="914400">
              <a:lnSpc>
                <a:spcPct val="70000"/>
              </a:lnSpc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  <a:t>MOBILE</a:t>
            </a:r>
            <a:b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  <a:t>SECURITY</a:t>
            </a:r>
            <a:endParaRPr lang="ru-RU" sz="2200" dirty="0" smtClean="0">
              <a:solidFill>
                <a:schemeClr val="tx1"/>
              </a:solidFill>
              <a:latin typeface="Segoe UI" panose="020B0502040204020203" pitchFamily="34" charset="0"/>
              <a:ea typeface="Roboto Condensed Light" charset="0"/>
              <a:cs typeface="Segoe UI" panose="020B0502040204020203" pitchFamily="34" charset="0"/>
            </a:endParaRPr>
          </a:p>
          <a:p>
            <a:pPr marL="457200" lvl="1" indent="-457200" defTabSz="914400">
              <a:lnSpc>
                <a:spcPct val="70000"/>
              </a:lnSpc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для защиты информации на мобильных платформах</a:t>
            </a:r>
            <a:endParaRPr lang="en-US" sz="2133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6324600" y="3886200"/>
            <a:ext cx="2438400" cy="189245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charset="0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2pPr>
            <a:lvl3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charset="0"/>
                <a:ea typeface="+mn-ea"/>
                <a:cs typeface="+mn-cs"/>
              </a:defRPr>
            </a:lvl3pPr>
            <a:lvl4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4pPr>
            <a:lvl5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defTabSz="914400">
              <a:lnSpc>
                <a:spcPct val="70000"/>
              </a:lnSpc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  <a:t>PKI</a:t>
            </a:r>
            <a:r>
              <a:rPr lang="ru-RU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  <a:t>&amp;  </a:t>
            </a:r>
            <a:r>
              <a:rPr lang="ru-RU" sz="2200" dirty="0" smtClean="0">
                <a:solidFill>
                  <a:schemeClr val="tx1"/>
                </a:solidFill>
                <a:latin typeface="Segoe UI" panose="020B0502040204020203" pitchFamily="34" charset="0"/>
                <a:ea typeface="Roboto Condensed Light" charset="0"/>
                <a:cs typeface="Segoe UI" panose="020B0502040204020203" pitchFamily="34" charset="0"/>
              </a:rPr>
              <a:t>ЭП</a:t>
            </a:r>
          </a:p>
          <a:p>
            <a:pPr marL="457200" lvl="1" indent="-457200" defTabSz="914400">
              <a:lnSpc>
                <a:spcPct val="70000"/>
              </a:lnSpc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Прикладная криптография для защиты информации</a:t>
            </a:r>
            <a:endParaRPr lang="en-US" sz="2133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69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409" y="685800"/>
            <a:ext cx="7886700" cy="12607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Шлюзы безопасности</a:t>
            </a:r>
            <a:endParaRPr lang="ru-RU" dirty="0">
              <a:latin typeface="Segoe UI Semibold" panose="020B0702040204020203" pitchFamily="34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Network Security 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VPN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23028161"/>
              </p:ext>
            </p:extLst>
          </p:nvPr>
        </p:nvGraphicFramePr>
        <p:xfrm>
          <a:off x="478791" y="1128584"/>
          <a:ext cx="8600302" cy="4662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57" y="2365355"/>
            <a:ext cx="1656585" cy="433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7654" y="2746719"/>
            <a:ext cx="103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 Condensed"/>
              </a:rPr>
              <a:t>HW100</a:t>
            </a:r>
            <a:endParaRPr lang="ru-RU" dirty="0">
              <a:latin typeface="Roboto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4540" y="1960308"/>
            <a:ext cx="124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atin typeface="Segoe UI Light" pitchFamily="34" charset="0"/>
              </a:defRPr>
            </a:lvl1pPr>
          </a:lstStyle>
          <a:p>
            <a:r>
              <a:rPr lang="en-US" sz="1800" dirty="0">
                <a:latin typeface="Roboto Condensed"/>
              </a:rPr>
              <a:t>HW1000</a:t>
            </a:r>
            <a:endParaRPr lang="ru-RU" sz="1800" dirty="0">
              <a:latin typeface="Roboto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0" y="1503459"/>
            <a:ext cx="118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atin typeface="Segoe UI Light" pitchFamily="34" charset="0"/>
              </a:defRPr>
            </a:lvl1pPr>
          </a:lstStyle>
          <a:p>
            <a:r>
              <a:rPr lang="en-US" sz="1800" dirty="0">
                <a:latin typeface="Roboto Condensed"/>
              </a:rPr>
              <a:t>HW2000</a:t>
            </a:r>
            <a:endParaRPr lang="ru-RU" sz="1800" dirty="0">
              <a:latin typeface="Roboto Condens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345" y="3686718"/>
            <a:ext cx="89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Condensed"/>
              </a:rPr>
              <a:t>HW50</a:t>
            </a:r>
            <a:endParaRPr lang="ru-RU" dirty="0">
              <a:latin typeface="Roboto Condense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7318" y="1219200"/>
            <a:ext cx="10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atin typeface="Segoe UI Light" pitchFamily="34" charset="0"/>
              </a:defRPr>
            </a:lvl1pPr>
          </a:lstStyle>
          <a:p>
            <a:r>
              <a:rPr lang="en-US" sz="1800" dirty="0">
                <a:latin typeface="Roboto Condensed"/>
              </a:rPr>
              <a:t>HW5000</a:t>
            </a:r>
            <a:endParaRPr lang="ru-RU" sz="1800" dirty="0">
              <a:latin typeface="Roboto Condensed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76" y="2931385"/>
            <a:ext cx="1348929" cy="8805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45" y="3686718"/>
            <a:ext cx="1133966" cy="9185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20" y="1912309"/>
            <a:ext cx="1906165" cy="3000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04" y="1579523"/>
            <a:ext cx="1906165" cy="3000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15585" y="4808925"/>
            <a:ext cx="647249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Завершается сертификация по линии ФСБ, ориентировочный срок получения сертификата </a:t>
            </a: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квартал 2016 г.</a:t>
            </a:r>
          </a:p>
          <a:p>
            <a:pPr marL="742950" indent="-7429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активной стадии сертификация по линии ФСТЭК на соответствие новым требованиям к МЭ</a:t>
            </a:r>
          </a:p>
          <a:p>
            <a:pPr marL="742950" indent="-7429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Базовый продукт для построения систем сетевой безопасности </a:t>
            </a:r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РСМЭВ, ЕГИСЗ</a:t>
            </a:r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МФЦ, Контингент, С112, Безопасный город, Безопасный регио</a:t>
            </a:r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indent="-7429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90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Система обнаружения атак</a:t>
            </a:r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51520" y="2189882"/>
          <a:ext cx="87849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Network Security 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IDS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81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756" y="838200"/>
            <a:ext cx="7886700" cy="1260711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ViPNet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IDS </a:t>
            </a:r>
            <a:r>
              <a:rPr lang="ru-RU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направления развития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187440"/>
              </p:ext>
            </p:extLst>
          </p:nvPr>
        </p:nvGraphicFramePr>
        <p:xfrm>
          <a:off x="1212150" y="2239691"/>
          <a:ext cx="6665912" cy="323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Network Security 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IDS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756" y="5638800"/>
            <a:ext cx="8008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активной стадии сертификация по линии ФСТЭК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ФСБ, прогноз – первое полугодие 2017г. 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24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86700" cy="126071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Ближайшее будущее </a:t>
            </a:r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-</a:t>
            </a: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комплексные 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решения</a:t>
            </a:r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– Next Generation FW</a:t>
            </a:r>
            <a:endParaRPr lang="ru-RU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60284"/>
            <a:ext cx="3496974" cy="4497716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Network Security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40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756" y="762000"/>
            <a:ext cx="7886700" cy="12607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 такое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NGFW</a:t>
            </a:r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903349"/>
              </p:ext>
            </p:extLst>
          </p:nvPr>
        </p:nvGraphicFramePr>
        <p:xfrm>
          <a:off x="608013" y="1660525"/>
          <a:ext cx="7886700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Network Security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756" y="5638800"/>
            <a:ext cx="8008844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активной стадии сертификация по линии ФСТЭК на соответствие новым требованиям к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МЭ (первый этап)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601756" y="1115292"/>
            <a:ext cx="7886700" cy="1260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sz="4000" dirty="0" err="1" smtClean="0">
                <a:ea typeface="Segoe UI Symbol" panose="020B0502040204020203" pitchFamily="34" charset="0"/>
              </a:rPr>
              <a:t>ИнфоТеКС</a:t>
            </a:r>
            <a:r>
              <a:rPr lang="ru-RU" sz="4000" dirty="0">
                <a:ea typeface="Segoe UI Symbol" panose="020B0502040204020203" pitchFamily="34" charset="0"/>
              </a:rPr>
              <a:t> </a:t>
            </a:r>
            <a:r>
              <a:rPr lang="ru-RU" sz="4000" dirty="0" smtClean="0">
                <a:ea typeface="Segoe UI Symbol" panose="020B0502040204020203" pitchFamily="34" charset="0"/>
              </a:rPr>
              <a:t>- сегодня</a:t>
            </a:r>
            <a:r>
              <a:rPr lang="ru-RU" sz="4000" b="1" dirty="0" smtClean="0">
                <a:ea typeface="Segoe UI Symbol" panose="020B0502040204020203" pitchFamily="34" charset="0"/>
              </a:rPr>
              <a:t/>
            </a:r>
            <a:br>
              <a:rPr lang="ru-RU" sz="4000" b="1" dirty="0" smtClean="0">
                <a:ea typeface="Segoe UI Symbol" panose="020B0502040204020203" pitchFamily="34" charset="0"/>
              </a:rPr>
            </a:br>
            <a:endParaRPr lang="ru-RU" sz="4000" dirty="0">
              <a:ea typeface="Segoe UI Symbol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756" y="2037287"/>
            <a:ext cx="7886700" cy="4053480"/>
          </a:xfrm>
        </p:spPr>
        <p:txBody>
          <a:bodyPr/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9A82"/>
              </a:buClr>
              <a:buNone/>
            </a:pPr>
            <a:r>
              <a:rPr lang="ru-RU" sz="2000" b="1" dirty="0" err="1">
                <a:ea typeface="Segoe UI Symbol" panose="020B0502040204020203" pitchFamily="34" charset="0"/>
              </a:rPr>
              <a:t>ИнфоТеКС</a:t>
            </a:r>
            <a:r>
              <a:rPr lang="ru-RU" sz="2000" b="1" dirty="0">
                <a:ea typeface="Segoe UI Symbol" panose="020B0502040204020203" pitchFamily="34" charset="0"/>
              </a:rPr>
              <a:t> (ОАО «Информационные Технологии и Коммуникационные Системы») — ведущий производитель программных и программно-аппаратных VPN-решений и средств криптографической защиты информации. 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9A82"/>
              </a:buClr>
              <a:buNone/>
            </a:pPr>
            <a:r>
              <a:rPr lang="ru-RU" sz="2000" dirty="0">
                <a:ea typeface="Segoe UI Symbol" panose="020B0502040204020203" pitchFamily="34" charset="0"/>
              </a:rPr>
              <a:t>Ключевой разработкой </a:t>
            </a:r>
            <a:r>
              <a:rPr lang="ru-RU" sz="2000" dirty="0" err="1">
                <a:ea typeface="Segoe UI Symbol" panose="020B0502040204020203" pitchFamily="34" charset="0"/>
              </a:rPr>
              <a:t>ИнфоТеКС</a:t>
            </a:r>
            <a:r>
              <a:rPr lang="ru-RU" sz="2000" dirty="0">
                <a:ea typeface="Segoe UI Symbol" panose="020B0502040204020203" pitchFamily="34" charset="0"/>
              </a:rPr>
              <a:t> является </a:t>
            </a:r>
            <a:r>
              <a:rPr lang="ru-RU" sz="2000" dirty="0">
                <a:ea typeface="Segoe UI Symbol" panose="020B0502040204020203" pitchFamily="34" charset="0"/>
                <a:hlinkClick r:id="rId2"/>
              </a:rPr>
              <a:t>технология ViPNet</a:t>
            </a:r>
            <a:r>
              <a:rPr lang="ru-RU" sz="2000" dirty="0">
                <a:ea typeface="Segoe UI Symbol" panose="020B0502040204020203" pitchFamily="34" charset="0"/>
              </a:rPr>
              <a:t>. </a:t>
            </a:r>
            <a:r>
              <a:rPr lang="ru-RU" sz="2000" dirty="0" smtClean="0">
                <a:ea typeface="Segoe UI Symbol" panose="020B0502040204020203" pitchFamily="34" charset="0"/>
              </a:rPr>
              <a:t>На </a:t>
            </a:r>
            <a:r>
              <a:rPr lang="ru-RU" sz="2000" dirty="0">
                <a:ea typeface="Segoe UI Symbol" panose="020B0502040204020203" pitchFamily="34" charset="0"/>
              </a:rPr>
              <a:t>сегодняшний день это самое масштабируемое отечественное решение для построения универсальных защищенных сетей. </a:t>
            </a:r>
          </a:p>
        </p:txBody>
      </p:sp>
    </p:spTree>
    <p:extLst>
      <p:ext uri="{BB962C8B-B14F-4D97-AF65-F5344CB8AC3E}">
        <p14:creationId xmlns:p14="http://schemas.microsoft.com/office/powerpoint/2010/main" val="391465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49089"/>
            <a:ext cx="8763000" cy="1260711"/>
          </a:xfrm>
        </p:spPr>
        <p:txBody>
          <a:bodyPr/>
          <a:lstStyle/>
          <a:p>
            <a:r>
              <a:rPr lang="ru-RU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Безопасность конечных точек - </a:t>
            </a:r>
            <a:r>
              <a:rPr lang="ru-RU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это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124572" y="1905000"/>
          <a:ext cx="7435228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Endpoint Protection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66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886700" cy="1260711"/>
          </a:xfrm>
        </p:spPr>
        <p:txBody>
          <a:bodyPr/>
          <a:lstStyle/>
          <a:p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ViPNet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Safeboot</a:t>
            </a:r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52600"/>
            <a:ext cx="7886700" cy="40534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Высокотехнологичный программный модуль доверенной загрузки с возможностью удалённого управления, устанавливаемый в 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UEFI BIOS </a:t>
            </a: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различных производителей. Предназначен для защиты компьютеров и серверов (в т.ч. и серверов виртуализации) от современных угроз НСД, связанных с загрузкой рабочих станций и атак на сам 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BIOS</a:t>
            </a:r>
            <a:r>
              <a:rPr lang="ru-RU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en-US" sz="20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планах сертификация по требованиям </a:t>
            </a:r>
            <a:br>
              <a:rPr lang="ru-RU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ФСТЭК к СДЗ</a:t>
            </a:r>
            <a:endParaRPr lang="ru-RU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-4313" y="152400"/>
            <a:ext cx="5410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Endpoint </a:t>
            </a: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Protection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: СДЗ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648200"/>
            <a:ext cx="2324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22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ViPNet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IDS HS</a:t>
            </a:r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85" y="1828800"/>
            <a:ext cx="7886700" cy="4053480"/>
          </a:xfrm>
        </p:spPr>
        <p:txBody>
          <a:bodyPr/>
          <a:lstStyle/>
          <a:p>
            <a:r>
              <a:rPr lang="ru-RU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система </a:t>
            </a: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обнаружения вторжений, осуществляющее мониторинг и обработку событий внутри хоста, с применением сигнатурного и эвристического метода анализа атак, используя отечественные правила и сигнатуры </a:t>
            </a:r>
            <a:r>
              <a:rPr lang="en-US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ru-RU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176854"/>
            <a:ext cx="5410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Endpoint </a:t>
            </a: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Protection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: СОВ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46" y="3269496"/>
            <a:ext cx="5155710" cy="2612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6" y="4114800"/>
            <a:ext cx="4967034" cy="16556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6316" y="5643732"/>
            <a:ext cx="5524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планах сертификация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 ФСТЭК России по требованиям к системам обнаружения вторжения уровня узла 4 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класса, сроки 2 квартал 2017г.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3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ксандр\Downloads\20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288" y="1760016"/>
            <a:ext cx="4524374" cy="457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53000" y="1912416"/>
            <a:ext cx="30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Более </a:t>
            </a:r>
            <a:r>
              <a:rPr lang="ru-RU" sz="1600" b="1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200</a:t>
            </a:r>
            <a:r>
              <a:rPr lang="ru-RU" sz="16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 миллиардов подключенных устройств</a:t>
            </a:r>
            <a:endParaRPr lang="ru-RU" sz="1600" dirty="0">
              <a:latin typeface="Roboto Condensed Ligh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97921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Более </a:t>
            </a:r>
            <a:r>
              <a:rPr lang="ru-RU" sz="1600" b="1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ru-RU" sz="16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 миллиардов </a:t>
            </a:r>
            <a:r>
              <a:rPr lang="en-US" sz="16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M2M</a:t>
            </a:r>
            <a:r>
              <a:rPr lang="ru-RU" sz="16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 устройств</a:t>
            </a:r>
            <a:endParaRPr lang="ru-RU" sz="1600" dirty="0">
              <a:latin typeface="Roboto Condensed Ligh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4688" y="4281819"/>
            <a:ext cx="235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42</a:t>
            </a:r>
            <a:r>
              <a:rPr lang="en-US" sz="16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ru-RU" sz="16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данных сгенерировано машинами</a:t>
            </a:r>
            <a:endParaRPr lang="ru-RU" sz="1600" dirty="0">
              <a:latin typeface="Roboto Condensed Ligh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501019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Цифровых данных в </a:t>
            </a:r>
            <a:r>
              <a:rPr lang="ru-RU" sz="1600" b="1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6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 раза больше чем песчинок на земле</a:t>
            </a:r>
            <a:endParaRPr lang="ru-RU" sz="1600" dirty="0">
              <a:latin typeface="Roboto Condensed Ligh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18550" y="6482035"/>
            <a:ext cx="73448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: The Individual Enterprise, How mobility redefines business, IBM Institute of Business Value 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Roboto Condensed Ligh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601758" y="847250"/>
            <a:ext cx="7886700" cy="126071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Мобильность меняет все вокруг…</a:t>
            </a:r>
            <a:endParaRPr lang="ru-RU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Mobile Security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22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601758" y="847250"/>
            <a:ext cx="7886700" cy="126071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 такое </a:t>
            </a:r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ViPNet Client</a:t>
            </a:r>
            <a:endParaRPr lang="ru-RU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1981200"/>
            <a:ext cx="7926181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VPN-</a:t>
            </a:r>
            <a:r>
              <a:rPr lang="ru-RU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клиент для работы в защищенных сетях </a:t>
            </a:r>
            <a:r>
              <a:rPr lang="en-US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ViPNet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Персональный сетевой экран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Прозрачность для приложений пользователя и сервисов операционных систем</a:t>
            </a:r>
            <a:endParaRPr lang="en-US" sz="2000" dirty="0" smtClean="0">
              <a:latin typeface="Roboto Condensed Ligh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Независимость от физических каналов</a:t>
            </a:r>
            <a:r>
              <a:rPr lang="en-US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связи</a:t>
            </a:r>
            <a:endParaRPr lang="en-US" sz="2000" dirty="0" smtClean="0">
              <a:latin typeface="Roboto Condensed Ligh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Поддержка ОС </a:t>
            </a:r>
            <a:r>
              <a:rPr lang="en-US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Windows, </a:t>
            </a:r>
            <a:r>
              <a:rPr lang="en-US" sz="2000" dirty="0" err="1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MacOS</a:t>
            </a:r>
            <a:r>
              <a:rPr lang="en-US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, iOS, Android, </a:t>
            </a:r>
            <a:r>
              <a:rPr lang="en-US" sz="2000" dirty="0" err="1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Tizen</a:t>
            </a:r>
            <a:r>
              <a:rPr lang="en-US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, Linux</a:t>
            </a:r>
            <a:endParaRPr lang="ru-RU" sz="2000" dirty="0" smtClean="0">
              <a:latin typeface="Roboto Condensed Ligh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Roboto Condensed Light"/>
                <a:ea typeface="Segoe UI" panose="020B0502040204020203" pitchFamily="34" charset="0"/>
                <a:cs typeface="Segoe UI" panose="020B0502040204020203" pitchFamily="34" charset="0"/>
              </a:rPr>
              <a:t>Наличие сертификатов ФСБ России на СКЗИ по классам от КС1 до КС3</a:t>
            </a:r>
            <a:endParaRPr lang="en-US" sz="2000" dirty="0" smtClean="0">
              <a:latin typeface="Roboto Condensed Ligh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32" y="1109029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28575" y="5334000"/>
            <a:ext cx="1495425" cy="685800"/>
          </a:xfrm>
          <a:prstGeom prst="homePlate">
            <a:avLst/>
          </a:prstGeom>
          <a:solidFill>
            <a:srgbClr val="325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boto Condensed Light"/>
              </a:rPr>
              <a:t>ViPNet Client for Windows</a:t>
            </a:r>
            <a:endParaRPr lang="ru-RU" sz="1400" dirty="0">
              <a:latin typeface="Roboto Condensed Light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524000" y="5334000"/>
            <a:ext cx="1523999" cy="685800"/>
          </a:xfrm>
          <a:prstGeom prst="homePlate">
            <a:avLst/>
          </a:prstGeom>
          <a:solidFill>
            <a:srgbClr val="325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boto Condensed Light"/>
              </a:rPr>
              <a:t>ViPNet Client for Linux</a:t>
            </a:r>
            <a:endParaRPr lang="ru-RU" sz="1400" dirty="0">
              <a:latin typeface="Roboto Condensed Light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048000" y="5334000"/>
            <a:ext cx="1476375" cy="685800"/>
          </a:xfrm>
          <a:prstGeom prst="homePlate">
            <a:avLst/>
          </a:prstGeom>
          <a:solidFill>
            <a:srgbClr val="325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boto Condensed Light"/>
              </a:rPr>
              <a:t>ViPNet Client for iOS</a:t>
            </a:r>
            <a:endParaRPr lang="ru-RU" sz="1400" dirty="0">
              <a:latin typeface="Roboto Condensed Light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4514851" y="5334000"/>
            <a:ext cx="1504949" cy="685800"/>
          </a:xfrm>
          <a:prstGeom prst="homePlate">
            <a:avLst/>
          </a:prstGeom>
          <a:solidFill>
            <a:srgbClr val="325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boto Condensed Light"/>
              </a:rPr>
              <a:t>ViPNet Client for Android</a:t>
            </a:r>
            <a:endParaRPr lang="ru-RU" sz="1400" dirty="0">
              <a:latin typeface="Roboto Condensed Light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019800" y="5334000"/>
            <a:ext cx="1533525" cy="685800"/>
          </a:xfrm>
          <a:prstGeom prst="homePlate">
            <a:avLst/>
          </a:prstGeom>
          <a:solidFill>
            <a:srgbClr val="325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boto Condensed Light"/>
              </a:rPr>
              <a:t>ViPNet Client for </a:t>
            </a:r>
            <a:r>
              <a:rPr lang="en-US" sz="1400" dirty="0" err="1" smtClean="0">
                <a:latin typeface="Roboto Condensed Light"/>
              </a:rPr>
              <a:t>MacOS</a:t>
            </a:r>
            <a:endParaRPr lang="ru-RU" sz="1400" dirty="0">
              <a:latin typeface="Roboto Condensed Light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7543800" y="5334000"/>
            <a:ext cx="1562100" cy="685800"/>
          </a:xfrm>
          <a:prstGeom prst="homePlate">
            <a:avLst/>
          </a:prstGeom>
          <a:solidFill>
            <a:srgbClr val="325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boto Condensed Light"/>
              </a:rPr>
              <a:t>ViPNet Client for </a:t>
            </a:r>
            <a:r>
              <a:rPr lang="en-US" sz="1400" dirty="0" err="1" smtClean="0">
                <a:latin typeface="Roboto Condensed Light"/>
              </a:rPr>
              <a:t>Tizen</a:t>
            </a:r>
            <a:endParaRPr lang="ru-RU" sz="1400" dirty="0">
              <a:latin typeface="Roboto Condensed Light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Mobile Security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7440"/>
            <a:ext cx="1455764" cy="9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1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1143000"/>
            <a:ext cx="4648200" cy="38442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ViPNet</a:t>
            </a: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Connect. </a:t>
            </a: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Защищенные коммуникации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145" y="5947670"/>
            <a:ext cx="2886671" cy="66445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Передача файлов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8" y="2080619"/>
            <a:ext cx="2454220" cy="3867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28" y="2080618"/>
            <a:ext cx="2463760" cy="3867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61360" y="5947670"/>
            <a:ext cx="2403128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Конференция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8841" y="1431420"/>
            <a:ext cx="1860911" cy="716879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Голос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14" y="2014834"/>
            <a:ext cx="2204026" cy="3932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3309" flipV="1">
            <a:off x="5644008" y="3655457"/>
            <a:ext cx="1076767" cy="72178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516216" y="1431420"/>
            <a:ext cx="2403128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Сообщения</a:t>
            </a:r>
            <a:endParaRPr lang="ru-RU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467" flipV="1">
            <a:off x="2476346" y="3530307"/>
            <a:ext cx="1076767" cy="721789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Mobile Security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49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3400" y="1179386"/>
            <a:ext cx="4648200" cy="38442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ViPNet</a:t>
            </a: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Connect</a:t>
            </a: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 Особенности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42925" y="1939643"/>
            <a:ext cx="8001000" cy="4864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Позиционирование</a:t>
            </a:r>
          </a:p>
          <a:p>
            <a:pPr lvl="1"/>
            <a:r>
              <a:rPr lang="ru-RU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Приложение для мобильных и стационарных устройств, предназначенное для унифицированных защищенных коммуникаций;</a:t>
            </a:r>
          </a:p>
          <a:p>
            <a:pPr lvl="1"/>
            <a:r>
              <a:rPr lang="ru-RU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Замена</a:t>
            </a:r>
            <a:r>
              <a:rPr lang="en-US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публичных сервисов </a:t>
            </a:r>
            <a:r>
              <a:rPr lang="en-US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WhatsApp, Viber, Skype, Telegram </a:t>
            </a:r>
            <a:r>
              <a:rPr lang="ru-RU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и т.д. в сценариях их использования в корпоративной среде.</a:t>
            </a:r>
          </a:p>
          <a:p>
            <a:r>
              <a:rPr lang="ru-RU" sz="2400" b="1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Особенности</a:t>
            </a:r>
          </a:p>
          <a:p>
            <a:pPr lvl="1"/>
            <a:r>
              <a:rPr lang="ru-RU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Технология </a:t>
            </a:r>
            <a:r>
              <a:rPr lang="en-US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peer-to-peer</a:t>
            </a:r>
            <a:r>
              <a:rPr lang="ru-RU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, не требует наличия дополнительного сервера;</a:t>
            </a:r>
          </a:p>
          <a:p>
            <a:pPr lvl="1"/>
            <a:r>
              <a:rPr lang="ru-RU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Кроссплатформенность.</a:t>
            </a:r>
          </a:p>
          <a:p>
            <a:pPr lvl="1"/>
            <a:endParaRPr lang="en-US" sz="2400" dirty="0" smtClean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lvl="1"/>
            <a:endParaRPr lang="ru-RU" sz="2400" dirty="0" smtClean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marL="457200" lvl="1" indent="0">
              <a:buNone/>
            </a:pPr>
            <a:endParaRPr lang="ru-RU" sz="2400" dirty="0" smtClean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85800"/>
            <a:ext cx="1371600" cy="137160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Mobile Security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87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1756" y="815913"/>
            <a:ext cx="7886700" cy="126071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 такое </a:t>
            </a: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ViPNet HSM</a:t>
            </a:r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4191000" y="1662372"/>
            <a:ext cx="4192191" cy="1614228"/>
          </a:xfrm>
        </p:spPr>
        <p:txBody>
          <a:bodyPr>
            <a:normAutofit fontScale="55000" lnSpcReduction="20000"/>
          </a:bodyPr>
          <a:lstStyle/>
          <a:p>
            <a:pPr marL="457200" lvl="1" indent="-4572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Программно-аппаратный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модуль (</a:t>
            </a:r>
            <a:r>
              <a:rPr lang="de-D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HSM – Hardware Secure Module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выполнения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криптографических операций по запросам различных сервисов («большой токен»)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СКЗИ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и средство ЭП класса КВ (получение сертификата в 2016 году)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6" y="1439790"/>
            <a:ext cx="2553419" cy="1782931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PKI 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HSM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47800" y="3276600"/>
            <a:ext cx="6611071" cy="3403154"/>
            <a:chOff x="345782" y="1203598"/>
            <a:chExt cx="6251570" cy="3587366"/>
          </a:xfrm>
        </p:grpSpPr>
        <p:graphicFrame>
          <p:nvGraphicFramePr>
            <p:cNvPr id="11" name="Схема 10"/>
            <p:cNvGraphicFramePr/>
            <p:nvPr>
              <p:extLst/>
            </p:nvPr>
          </p:nvGraphicFramePr>
          <p:xfrm>
            <a:off x="2348880" y="1203598"/>
            <a:ext cx="4248472" cy="35873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2" name="Рисунок 11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16" y="2382074"/>
              <a:ext cx="1717138" cy="1008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82" y="3680971"/>
              <a:ext cx="1797406" cy="1074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72" y="1258669"/>
              <a:ext cx="1757427" cy="9910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5250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ViPNet PKI Client</a:t>
            </a:r>
            <a:r>
              <a:rPr lang="ru-RU" sz="3200" dirty="0" smtClean="0"/>
              <a:t>: предпосылки </a:t>
            </a:r>
            <a:r>
              <a:rPr lang="ru-RU" sz="3200" dirty="0"/>
              <a:t>создания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94567" y="1697375"/>
            <a:ext cx="3909284" cy="3744612"/>
            <a:chOff x="332656" y="1347614"/>
            <a:chExt cx="3744416" cy="3637041"/>
          </a:xfrm>
        </p:grpSpPr>
        <p:pic>
          <p:nvPicPr>
            <p:cNvPr id="9" name="Изображение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656" y="1347614"/>
              <a:ext cx="3744416" cy="3637041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628800" y="1635646"/>
              <a:ext cx="1071728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Работа с </a:t>
              </a:r>
            </a:p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файлами</a:t>
              </a:r>
              <a:endParaRPr lang="ru-RU" sz="16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780928" y="2571750"/>
              <a:ext cx="1230826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Подпись </a:t>
              </a:r>
            </a:p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в браузере</a:t>
              </a:r>
              <a:endParaRPr lang="ru-RU" sz="16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41778" y="3827453"/>
              <a:ext cx="12870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Менеджер </a:t>
              </a:r>
            </a:p>
            <a:p>
              <a:r>
                <a:rPr lang="ru-RU" sz="1600" dirty="0" err="1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с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ертифика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-</a:t>
              </a:r>
            </a:p>
            <a:p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тов</a:t>
              </a:r>
              <a:endParaRPr lang="ru-RU" sz="16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36712" y="4083918"/>
              <a:ext cx="11425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TLS Client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4664" y="2571750"/>
              <a:ext cx="140765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Обновление</a:t>
              </a:r>
              <a:endParaRPr lang="en-US" sz="1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Nirmala UI Semilight" panose="020B0402040204020203" pitchFamily="34" charset="0"/>
              </a:endParaRPr>
            </a:p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CRL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Nirmala UI Semilight" panose="020B0402040204020203" pitchFamily="34" charset="0"/>
                </a:rPr>
                <a:t>и кросс</a:t>
              </a:r>
              <a:endParaRPr lang="ru-RU" sz="1600" dirty="0"/>
            </a:p>
          </p:txBody>
        </p:sp>
      </p:grpSp>
      <p:sp>
        <p:nvSpPr>
          <p:cNvPr id="15" name="Объект 5"/>
          <p:cNvSpPr>
            <a:spLocks noGrp="1"/>
          </p:cNvSpPr>
          <p:nvPr>
            <p:ph idx="1"/>
          </p:nvPr>
        </p:nvSpPr>
        <p:spPr>
          <a:xfrm>
            <a:off x="4971561" y="1981200"/>
            <a:ext cx="3315093" cy="3848763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sz="1800" dirty="0" smtClean="0"/>
              <a:t>Объединение </a:t>
            </a:r>
            <a:r>
              <a:rPr lang="ru-RU" sz="1800" dirty="0"/>
              <a:t>востребованного функционала в одном продукте – </a:t>
            </a:r>
            <a:r>
              <a:rPr lang="en-US" sz="1800" dirty="0"/>
              <a:t>ViPNet PKI </a:t>
            </a:r>
            <a:r>
              <a:rPr lang="en-US" sz="1800" dirty="0" smtClean="0"/>
              <a:t>Client</a:t>
            </a:r>
            <a:endParaRPr lang="ru-RU" sz="1800" dirty="0"/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sz="1800" dirty="0" smtClean="0"/>
              <a:t>Сертификация </a:t>
            </a:r>
            <a:r>
              <a:rPr lang="ru-RU" sz="1800" dirty="0"/>
              <a:t>по требованиям ФСБ России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endParaRPr lang="ru-RU" dirty="0"/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endParaRPr lang="ru-RU" dirty="0"/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PKI 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PKI Client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540114" y="5556421"/>
            <a:ext cx="6216172" cy="1075230"/>
            <a:chOff x="1251428" y="5107626"/>
            <a:chExt cx="6216172" cy="107523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251428" y="5115246"/>
              <a:ext cx="2208052" cy="1067610"/>
              <a:chOff x="-57490" y="73325"/>
              <a:chExt cx="2032130" cy="789451"/>
            </a:xfrm>
          </p:grpSpPr>
          <p:sp>
            <p:nvSpPr>
              <p:cNvPr id="25" name="Пятиугольник 24"/>
              <p:cNvSpPr/>
              <p:nvPr/>
            </p:nvSpPr>
            <p:spPr>
              <a:xfrm>
                <a:off x="1012" y="73325"/>
                <a:ext cx="1973628" cy="789451"/>
              </a:xfrm>
              <a:prstGeom prst="homePlate">
                <a:avLst/>
              </a:prstGeom>
              <a:solidFill>
                <a:srgbClr val="94CBE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Пятиугольник 4"/>
              <p:cNvSpPr/>
              <p:nvPr/>
            </p:nvSpPr>
            <p:spPr>
              <a:xfrm>
                <a:off x="-57490" y="73325"/>
                <a:ext cx="1776266" cy="789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342" tIns="34671" rIns="17336" bIns="34671" numCol="1" spcCol="1270" anchor="ctr" anchorCtr="0">
                <a:noAutofit/>
              </a:bodyPr>
              <a:lstStyle/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kern="1200" dirty="0" smtClean="0"/>
                  <a:t>Июнь 2016</a:t>
                </a:r>
              </a:p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 (</a:t>
                </a:r>
                <a:r>
                  <a:rPr lang="ru-RU" sz="1300" kern="1200" dirty="0" smtClean="0"/>
                  <a:t>старт программы бета-тестирования</a:t>
                </a:r>
                <a:r>
                  <a:rPr lang="en-US" sz="1300" kern="1200" dirty="0" smtClean="0"/>
                  <a:t>)</a:t>
                </a:r>
                <a:endParaRPr lang="ru-RU" sz="1300" kern="1200" dirty="0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059984" y="5107626"/>
              <a:ext cx="2426416" cy="1067610"/>
              <a:chOff x="3158817" y="73325"/>
              <a:chExt cx="1973628" cy="789451"/>
            </a:xfrm>
          </p:grpSpPr>
          <p:sp>
            <p:nvSpPr>
              <p:cNvPr id="23" name="Нашивка 22"/>
              <p:cNvSpPr/>
              <p:nvPr/>
            </p:nvSpPr>
            <p:spPr>
              <a:xfrm>
                <a:off x="3158817" y="73325"/>
                <a:ext cx="1973628" cy="789451"/>
              </a:xfrm>
              <a:prstGeom prst="chevron">
                <a:avLst/>
              </a:prstGeom>
              <a:solidFill>
                <a:srgbClr val="32597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-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Нашивка 8"/>
              <p:cNvSpPr/>
              <p:nvPr/>
            </p:nvSpPr>
            <p:spPr>
              <a:xfrm>
                <a:off x="3659542" y="73325"/>
                <a:ext cx="1184177" cy="789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007" tIns="34671" rIns="17336" bIns="34671" numCol="1" spcCol="1270" anchor="ctr" anchorCtr="0">
                <a:noAutofit/>
              </a:bodyPr>
              <a:lstStyle/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kern="1200" dirty="0" smtClean="0"/>
                  <a:t>Сентябрь 2016</a:t>
                </a:r>
              </a:p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(</a:t>
                </a:r>
                <a:r>
                  <a:rPr lang="ru-RU" sz="1300" kern="1200" dirty="0" smtClean="0"/>
                  <a:t>версия с 5 компонентами</a:t>
                </a:r>
                <a:r>
                  <a:rPr lang="en-US" sz="1300" kern="1200" dirty="0" smtClean="0"/>
                  <a:t>)</a:t>
                </a:r>
                <a:endParaRPr lang="en-US" sz="1300" kern="1200" dirty="0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5062994" y="5107626"/>
              <a:ext cx="2404606" cy="1067610"/>
              <a:chOff x="6282139" y="73325"/>
              <a:chExt cx="1973628" cy="789451"/>
            </a:xfrm>
          </p:grpSpPr>
          <p:sp>
            <p:nvSpPr>
              <p:cNvPr id="21" name="Нашивка 20"/>
              <p:cNvSpPr/>
              <p:nvPr/>
            </p:nvSpPr>
            <p:spPr>
              <a:xfrm>
                <a:off x="6282139" y="73325"/>
                <a:ext cx="1973628" cy="789451"/>
              </a:xfrm>
              <a:prstGeom prst="chevron">
                <a:avLst/>
              </a:prstGeom>
              <a:solidFill>
                <a:srgbClr val="3B587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-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Нашивка 12"/>
              <p:cNvSpPr/>
              <p:nvPr/>
            </p:nvSpPr>
            <p:spPr>
              <a:xfrm>
                <a:off x="6793429" y="73325"/>
                <a:ext cx="1184177" cy="789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007" tIns="34671" rIns="17336" bIns="34671" numCol="1" spcCol="1270" anchor="ctr" anchorCtr="0">
                <a:noAutofit/>
              </a:bodyPr>
              <a:lstStyle/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kern="1200" dirty="0" smtClean="0"/>
                  <a:t>1-2 квартал 2017</a:t>
                </a:r>
              </a:p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(</a:t>
                </a:r>
                <a:r>
                  <a:rPr lang="ru-RU" sz="1300" kern="1200" dirty="0" smtClean="0"/>
                  <a:t>получение заключения ФСБ России</a:t>
                </a:r>
                <a:r>
                  <a:rPr lang="en-US" sz="1300" kern="1200" dirty="0" smtClean="0"/>
                  <a:t>)</a:t>
                </a:r>
                <a:endParaRPr lang="ru-RU" sz="13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798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1756" y="1044957"/>
            <a:ext cx="7886700" cy="63144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ViPNet TLS </a:t>
            </a:r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Gateway</a:t>
            </a:r>
            <a:endParaRPr lang="ru-RU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176854"/>
            <a:ext cx="4648200" cy="384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PKI 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TLS Gateway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298667" y="1712119"/>
            <a:ext cx="4353096" cy="3483686"/>
            <a:chOff x="1453932" y="1957977"/>
            <a:chExt cx="5625048" cy="4393597"/>
          </a:xfrm>
        </p:grpSpPr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1112" y="1957977"/>
              <a:ext cx="5287868" cy="439359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53932" y="3801234"/>
              <a:ext cx="8906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>
                  <a:solidFill>
                    <a:schemeClr val="accent1">
                      <a:lumMod val="75000"/>
                    </a:schemeClr>
                  </a:solidFill>
                </a:rPr>
                <a:t>ViPNet</a:t>
              </a:r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</a:rPr>
                <a:t> PKI Client</a:t>
              </a:r>
              <a:endParaRPr lang="en-US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Объект 5"/>
          <p:cNvSpPr>
            <a:spLocks noGrp="1"/>
          </p:cNvSpPr>
          <p:nvPr>
            <p:ph idx="1"/>
          </p:nvPr>
        </p:nvSpPr>
        <p:spPr>
          <a:xfrm>
            <a:off x="267809" y="1744389"/>
            <a:ext cx="3792918" cy="1709573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Предварительные цифры: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Обеспечение одновременной работы не менее 10000 </a:t>
            </a:r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TLS</a:t>
            </a: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-сессий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Установление до </a:t>
            </a:r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650</a:t>
            </a: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TLS</a:t>
            </a: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-сессий в секунду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Максимальное время ожидания клиента при установлении соединения с портальным решением через </a:t>
            </a:r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ViPNet TLS Gateway </a:t>
            </a: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– не более 5 секунд </a:t>
            </a:r>
            <a:endParaRPr lang="ru-RU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219200" y="5410200"/>
            <a:ext cx="6421912" cy="1158546"/>
            <a:chOff x="1251428" y="5107626"/>
            <a:chExt cx="6216172" cy="107523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251428" y="5115246"/>
              <a:ext cx="2208052" cy="1067611"/>
              <a:chOff x="-57490" y="73325"/>
              <a:chExt cx="2032130" cy="789452"/>
            </a:xfrm>
          </p:grpSpPr>
          <p:sp>
            <p:nvSpPr>
              <p:cNvPr id="25" name="Пятиугольник 24"/>
              <p:cNvSpPr/>
              <p:nvPr/>
            </p:nvSpPr>
            <p:spPr>
              <a:xfrm>
                <a:off x="1012" y="73326"/>
                <a:ext cx="1973628" cy="789451"/>
              </a:xfrm>
              <a:prstGeom prst="homePlat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Пятиугольник 4"/>
              <p:cNvSpPr/>
              <p:nvPr/>
            </p:nvSpPr>
            <p:spPr>
              <a:xfrm>
                <a:off x="-57490" y="73325"/>
                <a:ext cx="1776266" cy="789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342" tIns="34671" rIns="17336" bIns="34671" numCol="1" spcCol="1270" anchor="ctr" anchorCtr="0">
                <a:noAutofit/>
              </a:bodyPr>
              <a:lstStyle/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kern="1200" dirty="0" smtClean="0"/>
                  <a:t>Март 2016</a:t>
                </a:r>
              </a:p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 (</a:t>
                </a:r>
                <a:r>
                  <a:rPr lang="ru-RU" sz="1300" kern="1200" dirty="0" smtClean="0"/>
                  <a:t>прототип ПАК</a:t>
                </a:r>
                <a:r>
                  <a:rPr lang="en-US" sz="1300" kern="1200" dirty="0" smtClean="0"/>
                  <a:t>)</a:t>
                </a:r>
                <a:endParaRPr lang="ru-RU" sz="1300" kern="1200" dirty="0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059984" y="5107626"/>
              <a:ext cx="2426416" cy="1067610"/>
              <a:chOff x="3158817" y="73325"/>
              <a:chExt cx="1973628" cy="789451"/>
            </a:xfrm>
          </p:grpSpPr>
          <p:sp>
            <p:nvSpPr>
              <p:cNvPr id="23" name="Нашивка 22"/>
              <p:cNvSpPr/>
              <p:nvPr/>
            </p:nvSpPr>
            <p:spPr>
              <a:xfrm>
                <a:off x="3158817" y="73325"/>
                <a:ext cx="1973628" cy="789451"/>
              </a:xfrm>
              <a:prstGeom prst="chevron">
                <a:avLst/>
              </a:prstGeom>
              <a:solidFill>
                <a:srgbClr val="2C6C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-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Нашивка 8"/>
              <p:cNvSpPr/>
              <p:nvPr/>
            </p:nvSpPr>
            <p:spPr>
              <a:xfrm>
                <a:off x="3659542" y="73325"/>
                <a:ext cx="1184177" cy="789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007" tIns="34671" rIns="17336" bIns="34671" numCol="1" spcCol="1270" anchor="ctr" anchorCtr="0">
                <a:noAutofit/>
              </a:bodyPr>
              <a:lstStyle/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kern="1200" dirty="0" smtClean="0"/>
                  <a:t>Сентябрь 2016</a:t>
                </a:r>
              </a:p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(</a:t>
                </a:r>
                <a:r>
                  <a:rPr lang="ru-RU" sz="1300" kern="1200" dirty="0" smtClean="0"/>
                  <a:t>коммерческая версия</a:t>
                </a:r>
                <a:r>
                  <a:rPr lang="en-US" sz="1300" kern="1200" dirty="0" smtClean="0"/>
                  <a:t>)</a:t>
                </a:r>
                <a:endParaRPr lang="en-US" sz="1300" kern="1200" dirty="0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5062994" y="5107626"/>
              <a:ext cx="2404606" cy="1067610"/>
              <a:chOff x="6282139" y="73325"/>
              <a:chExt cx="1973628" cy="789451"/>
            </a:xfrm>
          </p:grpSpPr>
          <p:sp>
            <p:nvSpPr>
              <p:cNvPr id="21" name="Нашивка 20"/>
              <p:cNvSpPr/>
              <p:nvPr/>
            </p:nvSpPr>
            <p:spPr>
              <a:xfrm>
                <a:off x="6282139" y="73325"/>
                <a:ext cx="1973628" cy="789451"/>
              </a:xfrm>
              <a:prstGeom prst="chevron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-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Нашивка 12"/>
              <p:cNvSpPr/>
              <p:nvPr/>
            </p:nvSpPr>
            <p:spPr>
              <a:xfrm>
                <a:off x="6793429" y="73325"/>
                <a:ext cx="1184177" cy="789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007" tIns="34671" rIns="17336" bIns="34671" numCol="1" spcCol="1270" anchor="ctr" anchorCtr="0">
                <a:noAutofit/>
              </a:bodyPr>
              <a:lstStyle/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dirty="0"/>
                  <a:t>Д</a:t>
                </a:r>
                <a:r>
                  <a:rPr lang="ru-RU" sz="1300" kern="1200" dirty="0" smtClean="0"/>
                  <a:t>екабрь 2016</a:t>
                </a:r>
              </a:p>
              <a:p>
                <a:pPr lvl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(</a:t>
                </a:r>
                <a:r>
                  <a:rPr lang="ru-RU" sz="1300" kern="1200" dirty="0" smtClean="0"/>
                  <a:t>получение заключения ФСБ России, план</a:t>
                </a:r>
                <a:r>
                  <a:rPr lang="en-US" sz="1300" kern="1200" dirty="0" smtClean="0"/>
                  <a:t>)</a:t>
                </a:r>
                <a:endParaRPr lang="ru-RU" sz="13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3081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4362" y="1890416"/>
            <a:ext cx="263090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ИнфоТеКС</a:t>
            </a:r>
            <a:endParaRPr lang="ru-RU" sz="16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464" y="2480894"/>
            <a:ext cx="215766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FF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ИнфоТеКС</a:t>
            </a:r>
            <a:r>
              <a:rPr lang="ru-RU" sz="1600" dirty="0" smtClean="0">
                <a:solidFill>
                  <a:srgbClr val="FF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в г. Новосибирск</a:t>
            </a:r>
            <a:endParaRPr lang="ru-RU" sz="1600" dirty="0">
              <a:solidFill>
                <a:srgbClr val="FF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468" y="4689951"/>
            <a:ext cx="21576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ИнфоТеКС</a:t>
            </a:r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 в г. Санкт-Петербург</a:t>
            </a:r>
            <a:endParaRPr lang="ru-RU" sz="16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466" y="3855762"/>
            <a:ext cx="215766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Roboto Condensed Light" charset="0"/>
                <a:ea typeface="Roboto Condensed Light" charset="0"/>
                <a:cs typeface="Roboto Condensed Light" charset="0"/>
              </a:rPr>
              <a:t>ИнфоТеКС</a:t>
            </a:r>
            <a:r>
              <a:rPr lang="ru-RU" sz="1600" dirty="0">
                <a:latin typeface="Roboto Condensed Light" charset="0"/>
                <a:ea typeface="Roboto Condensed Light" charset="0"/>
                <a:cs typeface="Roboto Condensed Light" charset="0"/>
              </a:rPr>
              <a:t> в г. </a:t>
            </a:r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Хабаровск</a:t>
            </a:r>
            <a:endParaRPr lang="ru-RU" sz="16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466" y="3302309"/>
            <a:ext cx="215766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ИнфоТеКС</a:t>
            </a:r>
            <a:r>
              <a:rPr lang="en-US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в г. Уфа</a:t>
            </a:r>
            <a:endParaRPr lang="ru-RU" sz="16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462" y="6050648"/>
            <a:ext cx="215766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Infotecs</a:t>
            </a:r>
            <a:r>
              <a:rPr lang="en-US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en-US" sz="1600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Gmbh</a:t>
            </a:r>
            <a:endParaRPr lang="ru-RU" sz="16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463" y="5511883"/>
            <a:ext cx="215766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Infotecs</a:t>
            </a:r>
            <a:r>
              <a:rPr lang="en-US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 Americas </a:t>
            </a:r>
            <a:r>
              <a:rPr lang="en-US" sz="1600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Inc</a:t>
            </a:r>
            <a:endParaRPr lang="ru-RU" sz="16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6968" y="2476864"/>
            <a:ext cx="21576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ИнфоТеКС</a:t>
            </a:r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 Интернет Траст</a:t>
            </a:r>
            <a:endParaRPr lang="ru-RU" sz="16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4696" y="3311259"/>
            <a:ext cx="182454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Воронеж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4696" y="4372746"/>
            <a:ext cx="182478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Краснодар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4696" y="3851927"/>
            <a:ext cx="182478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Владивосток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84455" y="4904650"/>
            <a:ext cx="182478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Махачкала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5375" y="3311834"/>
            <a:ext cx="182478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Ростов-на-Дону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5375" y="3853381"/>
            <a:ext cx="182478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Санкт-Петербург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5375" y="4371363"/>
            <a:ext cx="182478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Уфа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5375" y="4903539"/>
            <a:ext cx="182478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Саратов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27848" y="2476864"/>
            <a:ext cx="21576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Учебный Центр</a:t>
            </a:r>
          </a:p>
          <a:p>
            <a:pPr algn="ctr"/>
            <a:endParaRPr lang="ru-RU" sz="16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7848" y="3314270"/>
            <a:ext cx="21576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Испытательная лаборатория</a:t>
            </a:r>
            <a:endParaRPr lang="ru-RU" sz="16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5468" y="4152470"/>
            <a:ext cx="21576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Перспективный мониторинг</a:t>
            </a:r>
            <a:endParaRPr lang="ru-RU" sz="16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2595" y="2348128"/>
            <a:ext cx="8877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7" idx="3"/>
          </p:cNvCxnSpPr>
          <p:nvPr/>
        </p:nvCxnSpPr>
        <p:spPr>
          <a:xfrm>
            <a:off x="8893132" y="4444858"/>
            <a:ext cx="136763" cy="3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1" idx="1"/>
          </p:cNvCxnSpPr>
          <p:nvPr/>
        </p:nvCxnSpPr>
        <p:spPr>
          <a:xfrm flipH="1">
            <a:off x="152596" y="6219925"/>
            <a:ext cx="103866" cy="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29895" y="2348128"/>
            <a:ext cx="0" cy="212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5" idx="3"/>
          </p:cNvCxnSpPr>
          <p:nvPr/>
        </p:nvCxnSpPr>
        <p:spPr>
          <a:xfrm>
            <a:off x="8885512" y="2769252"/>
            <a:ext cx="144383" cy="3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3"/>
          </p:cNvCxnSpPr>
          <p:nvPr/>
        </p:nvCxnSpPr>
        <p:spPr>
          <a:xfrm>
            <a:off x="8885512" y="3606658"/>
            <a:ext cx="144383" cy="3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52595" y="2348128"/>
            <a:ext cx="0" cy="3887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2" idx="1"/>
          </p:cNvCxnSpPr>
          <p:nvPr/>
        </p:nvCxnSpPr>
        <p:spPr>
          <a:xfrm flipH="1">
            <a:off x="152595" y="5681160"/>
            <a:ext cx="103868" cy="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8" idx="1"/>
          </p:cNvCxnSpPr>
          <p:nvPr/>
        </p:nvCxnSpPr>
        <p:spPr>
          <a:xfrm flipH="1">
            <a:off x="152596" y="4982339"/>
            <a:ext cx="103872" cy="3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7" idx="1"/>
          </p:cNvCxnSpPr>
          <p:nvPr/>
        </p:nvCxnSpPr>
        <p:spPr>
          <a:xfrm flipH="1">
            <a:off x="152596" y="2773282"/>
            <a:ext cx="103868" cy="3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0" idx="1"/>
          </p:cNvCxnSpPr>
          <p:nvPr/>
        </p:nvCxnSpPr>
        <p:spPr>
          <a:xfrm flipH="1">
            <a:off x="152596" y="3471586"/>
            <a:ext cx="103870" cy="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9" idx="1"/>
          </p:cNvCxnSpPr>
          <p:nvPr/>
        </p:nvCxnSpPr>
        <p:spPr>
          <a:xfrm flipH="1">
            <a:off x="152596" y="4148150"/>
            <a:ext cx="103870" cy="3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3" idx="0"/>
          </p:cNvCxnSpPr>
          <p:nvPr/>
        </p:nvCxnSpPr>
        <p:spPr>
          <a:xfrm flipV="1">
            <a:off x="4575800" y="2348128"/>
            <a:ext cx="0" cy="128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20" idx="3"/>
            <a:endCxn id="24" idx="1"/>
          </p:cNvCxnSpPr>
          <p:nvPr/>
        </p:nvCxnSpPr>
        <p:spPr>
          <a:xfrm flipV="1">
            <a:off x="4409240" y="5072816"/>
            <a:ext cx="306135" cy="1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17" idx="3"/>
            <a:endCxn id="21" idx="1"/>
          </p:cNvCxnSpPr>
          <p:nvPr/>
        </p:nvCxnSpPr>
        <p:spPr>
          <a:xfrm>
            <a:off x="4409240" y="3480536"/>
            <a:ext cx="306135" cy="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19" idx="3"/>
            <a:endCxn id="22" idx="1"/>
          </p:cNvCxnSpPr>
          <p:nvPr/>
        </p:nvCxnSpPr>
        <p:spPr>
          <a:xfrm>
            <a:off x="4409479" y="4021204"/>
            <a:ext cx="305896" cy="1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18" idx="3"/>
            <a:endCxn id="23" idx="1"/>
          </p:cNvCxnSpPr>
          <p:nvPr/>
        </p:nvCxnSpPr>
        <p:spPr>
          <a:xfrm flipV="1">
            <a:off x="4409481" y="4540640"/>
            <a:ext cx="305894" cy="1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13" idx="2"/>
          </p:cNvCxnSpPr>
          <p:nvPr/>
        </p:nvCxnSpPr>
        <p:spPr>
          <a:xfrm>
            <a:off x="4575800" y="3061639"/>
            <a:ext cx="4015" cy="2026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4"/>
          <p:cNvSpPr txBox="1">
            <a:spLocks/>
          </p:cNvSpPr>
          <p:nvPr/>
        </p:nvSpPr>
        <p:spPr>
          <a:xfrm>
            <a:off x="632450" y="804344"/>
            <a:ext cx="7886700" cy="1260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sz="2500" dirty="0">
                <a:ea typeface="Segoe UI Symbol" panose="020B0502040204020203" pitchFamily="34" charset="0"/>
              </a:rPr>
              <a:t>Структура </a:t>
            </a:r>
            <a:r>
              <a:rPr lang="ru-RU" sz="2500" dirty="0" smtClean="0">
                <a:ea typeface="Segoe UI Symbol" panose="020B0502040204020203" pitchFamily="34" charset="0"/>
              </a:rPr>
              <a:t>ГК </a:t>
            </a:r>
            <a:r>
              <a:rPr lang="ru-RU" sz="2500" dirty="0" err="1" smtClean="0">
                <a:ea typeface="Segoe UI Symbol" panose="020B0502040204020203" pitchFamily="34" charset="0"/>
              </a:rPr>
              <a:t>ИнфоТеКС</a:t>
            </a:r>
            <a:endParaRPr lang="ru-RU" sz="3200" dirty="0"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54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LIDE1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27486" r="2402" b="16106"/>
          <a:stretch/>
        </p:blipFill>
        <p:spPr>
          <a:xfrm>
            <a:off x="852762" y="1842281"/>
            <a:ext cx="7438476" cy="2675056"/>
          </a:xfrm>
          <a:prstGeom prst="rect">
            <a:avLst/>
          </a:prstGeom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056502" y="1044958"/>
            <a:ext cx="7431953" cy="6046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Основные векторы развития ГК </a:t>
            </a:r>
            <a:r>
              <a:rPr lang="ru-RU" sz="3200" dirty="0" err="1" smtClean="0"/>
              <a:t>ИнфоТеКС</a:t>
            </a:r>
            <a:endParaRPr lang="ru-RU" sz="3200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266700" y="2718638"/>
            <a:ext cx="1759992" cy="103664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charset="0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2pPr>
            <a:lvl3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charset="0"/>
                <a:ea typeface="+mn-ea"/>
                <a:cs typeface="+mn-cs"/>
              </a:defRPr>
            </a:lvl3pPr>
            <a:lvl4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4pPr>
            <a:lvl5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Aft>
                <a:spcPts val="1200"/>
              </a:spcAft>
              <a:buClr>
                <a:srgbClr val="009A82"/>
              </a:buClr>
            </a:pPr>
            <a:r>
              <a:rPr lang="ru-RU" sz="1600" dirty="0" smtClean="0">
                <a:latin typeface="Segoe UI" panose="020B0502040204020203" pitchFamily="34" charset="0"/>
                <a:cs typeface="Raavi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Raavi" panose="020B0502040204020203" pitchFamily="34" charset="0"/>
              </a:rPr>
              <a:t>Новые качества для существующих продуктов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Roboto Condensed Light"/>
              <a:cs typeface="Raavi" panose="020B0502040204020203" pitchFamily="34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7130132" y="2718638"/>
            <a:ext cx="1740818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charset="0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2pPr>
            <a:lvl3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charset="0"/>
                <a:ea typeface="+mn-ea"/>
                <a:cs typeface="+mn-cs"/>
              </a:defRPr>
            </a:lvl3pPr>
            <a:lvl4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4pPr>
            <a:lvl5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  <a:buClr>
                <a:srgbClr val="009A82"/>
              </a:buClr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Новые корреспондирующие продукты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решения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1346201" y="3942774"/>
          <a:ext cx="3168649" cy="2088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Объект 7"/>
          <p:cNvGraphicFramePr>
            <a:graphicFrameLocks/>
          </p:cNvGraphicFramePr>
          <p:nvPr>
            <p:extLst/>
          </p:nvPr>
        </p:nvGraphicFramePr>
        <p:xfrm>
          <a:off x="4658866" y="3942774"/>
          <a:ext cx="3240360" cy="2088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Объект 4"/>
          <p:cNvSpPr txBox="1">
            <a:spLocks/>
          </p:cNvSpPr>
          <p:nvPr/>
        </p:nvSpPr>
        <p:spPr>
          <a:xfrm>
            <a:off x="4025652" y="4014782"/>
            <a:ext cx="50405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charset="0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2pPr>
            <a:lvl3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charset="0"/>
                <a:ea typeface="+mn-ea"/>
                <a:cs typeface="+mn-cs"/>
              </a:defRPr>
            </a:lvl3pPr>
            <a:lvl4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4pPr>
            <a:lvl5pPr mar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1200"/>
              </a:spcAft>
              <a:buClr>
                <a:srgbClr val="009A82"/>
              </a:buClr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</a:t>
            </a:r>
          </a:p>
        </p:txBody>
      </p:sp>
    </p:spTree>
    <p:extLst>
      <p:ext uri="{BB962C8B-B14F-4D97-AF65-F5344CB8AC3E}">
        <p14:creationId xmlns:p14="http://schemas.microsoft.com/office/powerpoint/2010/main" val="143838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073F86A-133F-4256-ABF5-9112863D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0073F86A-133F-4256-ABF5-9112863D1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0073F86A-133F-4256-ABF5-9112863D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0073F86A-133F-4256-ABF5-9112863D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7AB7D6-77EE-4748-A550-26D80DB4B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097AB7D6-77EE-4748-A550-26D80DB4B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097AB7D6-77EE-4748-A550-26D80DB4B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097AB7D6-77EE-4748-A550-26D80DB4B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633BFDA-7D77-4B94-BD1C-20991D9B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graphicEl>
                                              <a:dgm id="{3633BFDA-7D77-4B94-BD1C-20991D9B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3633BFDA-7D77-4B94-BD1C-20991D9B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3633BFDA-7D77-4B94-BD1C-20991D9B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73F86A-133F-4256-ABF5-9112863D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graphicEl>
                                              <a:dgm id="{0073F86A-133F-4256-ABF5-9112863D1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graphicEl>
                                              <a:dgm id="{0073F86A-133F-4256-ABF5-9112863D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graphicEl>
                                              <a:dgm id="{0073F86A-133F-4256-ABF5-9112863D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97AB7D6-77EE-4748-A550-26D80DB4B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graphicEl>
                                              <a:dgm id="{097AB7D6-77EE-4748-A550-26D80DB4B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graphicEl>
                                              <a:dgm id="{097AB7D6-77EE-4748-A550-26D80DB4B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graphicEl>
                                              <a:dgm id="{097AB7D6-77EE-4748-A550-26D80DB4B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633BFDA-7D77-4B94-BD1C-20991D9B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graphicEl>
                                              <a:dgm id="{3633BFDA-7D77-4B94-BD1C-20991D9B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graphicEl>
                                              <a:dgm id="{3633BFDA-7D77-4B94-BD1C-20991D9B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graphicEl>
                                              <a:dgm id="{3633BFDA-7D77-4B94-BD1C-20991D9B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Graphic spid="11" grpId="0">
        <p:bldSub>
          <a:bldDgm bld="one"/>
        </p:bldSub>
      </p:bldGraphic>
      <p:bldGraphic spid="12" grpId="0">
        <p:bldSub>
          <a:bldDgm bld="one"/>
        </p:bldSub>
      </p:bldGraphic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990600" y="990600"/>
            <a:ext cx="7431953" cy="6046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ВЫВОДЫ : ИМПОРТОЗАМЕЩЕНИЕ</a:t>
            </a:r>
            <a:endParaRPr lang="ru-RU" sz="3200" dirty="0"/>
          </a:p>
        </p:txBody>
      </p:sp>
      <p:pic>
        <p:nvPicPr>
          <p:cNvPr id="14" name="Picture 15" descr="http://img15.nnm.me/e/b/b/8/b/e6cc80f7d7533d6f39838c68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18229"/>
            <a:ext cx="1906768" cy="19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2633223"/>
              </p:ext>
            </p:extLst>
          </p:nvPr>
        </p:nvGraphicFramePr>
        <p:xfrm>
          <a:off x="245076" y="1965405"/>
          <a:ext cx="8639432" cy="441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617898" y="4109833"/>
            <a:ext cx="236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ЭКСПОРТО</a:t>
            </a:r>
            <a:br>
              <a:rPr lang="ru-RU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ПРИГОДНОСТЬ</a:t>
            </a:r>
            <a:endParaRPr lang="ru-RU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905500" y="4027819"/>
            <a:ext cx="5334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7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C5A76C-A445-48C0-9D29-EDB59D3BC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2C5A76C-A445-48C0-9D29-EDB59D3BC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2C5A76C-A445-48C0-9D29-EDB59D3BC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2C5A76C-A445-48C0-9D29-EDB59D3BC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C9B6E5-602E-4E7B-B752-78E30036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9DC9B6E5-602E-4E7B-B752-78E300364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9DC9B6E5-602E-4E7B-B752-78E30036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DC9B6E5-602E-4E7B-B752-78E30036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D8903F-7BB0-4672-8E2C-8193506A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F6D8903F-7BB0-4672-8E2C-8193506A3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6D8903F-7BB0-4672-8E2C-8193506A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6D8903F-7BB0-4672-8E2C-8193506A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B2003-9705-4241-BE9D-423C8C0B3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86BB2003-9705-4241-BE9D-423C8C0B3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86BB2003-9705-4241-BE9D-423C8C0B3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86BB2003-9705-4241-BE9D-423C8C0B3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CBE37-412D-4209-8B61-2EC7DAC9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7D7CBE37-412D-4209-8B61-2EC7DAC93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7D7CBE37-412D-4209-8B61-2EC7DAC9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7D7CBE37-412D-4209-8B61-2EC7DAC9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Dimitri\Desktop\Energ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1" b="34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0"/>
          <p:cNvSpPr/>
          <p:nvPr/>
        </p:nvSpPr>
        <p:spPr>
          <a:xfrm>
            <a:off x="3491880" y="2564904"/>
            <a:ext cx="5256584" cy="205976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3284984"/>
            <a:ext cx="4680520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3745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Спасибо!</a:t>
            </a:r>
            <a:endParaRPr lang="ru-RU" sz="48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28627"/>
              </p:ext>
            </p:extLst>
          </p:nvPr>
        </p:nvGraphicFramePr>
        <p:xfrm>
          <a:off x="141548" y="1143000"/>
          <a:ext cx="8807116" cy="2299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09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42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4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41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04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78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458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05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№ 2015</a:t>
                      </a: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№ 2014</a:t>
                      </a: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Название компании</a:t>
                      </a: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Выручка в </a:t>
                      </a:r>
                      <a:r>
                        <a:rPr lang="ru-RU" sz="1200" b="0" i="0" dirty="0" err="1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2015г</a:t>
                      </a: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., ₽</a:t>
                      </a: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тыс.</a:t>
                      </a: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Выручка в </a:t>
                      </a:r>
                      <a:r>
                        <a:rPr lang="ru-RU" sz="1200" b="0" i="0" dirty="0" err="1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2014г</a:t>
                      </a: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., </a:t>
                      </a: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₽тыс.</a:t>
                      </a: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Рост выручки 2015/2014</a:t>
                      </a: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сотрудников 31.12.2015</a:t>
                      </a:r>
                      <a:endParaRPr lang="ru-RU" sz="12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сотрудников </a:t>
                      </a: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31.12.2014</a:t>
                      </a: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Изменение сотрудников 2015/2014</a:t>
                      </a:r>
                      <a:endParaRPr lang="ru-RU" sz="12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</a:t>
                      </a: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 err="1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НКК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140</a:t>
                      </a: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 </a:t>
                      </a:r>
                      <a:r>
                        <a:rPr lang="ru-RU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914 </a:t>
                      </a: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904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136</a:t>
                      </a: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 </a:t>
                      </a:r>
                      <a:r>
                        <a:rPr lang="ru-RU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200</a:t>
                      </a: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 </a:t>
                      </a:r>
                      <a:r>
                        <a:rPr lang="ru-RU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698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3,5%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3 804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4 241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-10,3%</a:t>
                      </a:r>
                    </a:p>
                  </a:txBody>
                  <a:tcPr marL="32763" marR="32763" marT="32763" marB="3276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</a:t>
                      </a: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Ланит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102 794 267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91 372 682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12,5%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6 197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5 998</a:t>
                      </a: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3,3%</a:t>
                      </a:r>
                    </a:p>
                  </a:txBody>
                  <a:tcPr marL="32763" marR="32763" marT="32763" marB="3276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….</a:t>
                      </a:r>
                      <a:endParaRPr lang="ru-RU" sz="1400" b="0" i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…………………</a:t>
                      </a:r>
                      <a:endParaRPr lang="ru-RU" sz="1400" b="0" i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………..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………..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………..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………..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39</a:t>
                      </a: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59</a:t>
                      </a:r>
                    </a:p>
                  </a:txBody>
                  <a:tcPr marL="32763" marR="32763" marT="32763" marB="32763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ИнфоТеКС</a:t>
                      </a:r>
                      <a:endParaRPr lang="ru-RU" sz="1600" b="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3 958 006</a:t>
                      </a:r>
                    </a:p>
                  </a:txBody>
                  <a:tcPr marL="32763" marR="32763" marT="32763" marB="32763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1 909 568</a:t>
                      </a:r>
                    </a:p>
                  </a:txBody>
                  <a:tcPr marL="32763" marR="32763" marT="32763" marB="32763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107,3%</a:t>
                      </a:r>
                    </a:p>
                  </a:txBody>
                  <a:tcPr marL="32763" marR="32763" marT="32763" marB="32763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623</a:t>
                      </a:r>
                    </a:p>
                  </a:txBody>
                  <a:tcPr marL="32763" marR="32763" marT="32763" marB="32763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597</a:t>
                      </a:r>
                    </a:p>
                  </a:txBody>
                  <a:tcPr marL="32763" marR="32763" marT="32763" marB="32763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4,4%</a:t>
                      </a:r>
                    </a:p>
                  </a:txBody>
                  <a:tcPr marL="32763" marR="32763" marT="32763" marB="32763" anchor="ctr">
                    <a:solidFill>
                      <a:srgbClr val="3259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………..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………..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………..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………..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32763" marR="32763" marT="32763" marB="32763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Заголовок 4"/>
          <p:cNvSpPr txBox="1">
            <a:spLocks/>
          </p:cNvSpPr>
          <p:nvPr/>
        </p:nvSpPr>
        <p:spPr>
          <a:xfrm>
            <a:off x="601756" y="762000"/>
            <a:ext cx="7886700" cy="83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ea typeface="Segoe UI Symbol" panose="020B0502040204020203" pitchFamily="34" charset="0"/>
              </a:rPr>
              <a:t>CNews100:</a:t>
            </a:r>
            <a:r>
              <a:rPr lang="en-US" sz="2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ru-RU" sz="2800" dirty="0" smtClean="0">
                <a:ea typeface="Segoe UI Symbol" panose="020B0502040204020203" pitchFamily="34" charset="0"/>
              </a:rPr>
              <a:t>Крупнейшие </a:t>
            </a:r>
            <a:r>
              <a:rPr lang="ru-RU" sz="2800" dirty="0">
                <a:ea typeface="Segoe UI Symbol" panose="020B0502040204020203" pitchFamily="34" charset="0"/>
              </a:rPr>
              <a:t>ИТ-компании России 2015</a:t>
            </a:r>
            <a:r>
              <a:rPr lang="ru-RU" sz="3200" dirty="0" smtClean="0">
                <a:ea typeface="Segoe UI Symbol" panose="020B0502040204020203" pitchFamily="34" charset="0"/>
              </a:rPr>
              <a:t/>
            </a:r>
            <a:br>
              <a:rPr lang="ru-RU" sz="3200" dirty="0" smtClean="0">
                <a:ea typeface="Segoe UI Symbol" panose="020B0502040204020203" pitchFamily="34" charset="0"/>
              </a:rPr>
            </a:br>
            <a:endParaRPr lang="ru-RU" sz="3200" dirty="0">
              <a:ea typeface="Segoe UI Symbol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38340"/>
              </p:ext>
            </p:extLst>
          </p:nvPr>
        </p:nvGraphicFramePr>
        <p:xfrm>
          <a:off x="264902" y="4384797"/>
          <a:ext cx="8614608" cy="2168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5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57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7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57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57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2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№</a:t>
                      </a: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Название компании</a:t>
                      </a: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Выручка в </a:t>
                      </a: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2015 г</a:t>
                      </a: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., </a:t>
                      </a: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₽тыс.</a:t>
                      </a: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Выручка в </a:t>
                      </a: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2014 г</a:t>
                      </a:r>
                      <a:r>
                        <a:rPr lang="ru-RU" sz="12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., </a:t>
                      </a: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₽тыс.</a:t>
                      </a: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Рост выручки 2015/2014</a:t>
                      </a: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2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Рост выручки 2014/2013</a:t>
                      </a: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</a:t>
                      </a: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РТ-</a:t>
                      </a:r>
                      <a:r>
                        <a:rPr lang="ru-RU" sz="1400" b="0" i="0" dirty="0" err="1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Информ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2 000 000</a:t>
                      </a: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258 800</a:t>
                      </a: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672,8%</a:t>
                      </a: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-</a:t>
                      </a:r>
                    </a:p>
                  </a:txBody>
                  <a:tcPr marL="18275" marR="18275" marT="18275" marB="1827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</a:t>
                      </a: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Амтел-Сервис</a:t>
                      </a: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2 430 263</a:t>
                      </a: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494 118</a:t>
                      </a: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391,8%</a:t>
                      </a: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400" b="0" i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н/д</a:t>
                      </a:r>
                    </a:p>
                  </a:txBody>
                  <a:tcPr marL="18275" marR="18275" marT="18275" marB="1827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6</a:t>
                      </a: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ИнфоТеКС</a:t>
                      </a:r>
                      <a:endParaRPr lang="ru-RU" sz="1600" b="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3 958 006</a:t>
                      </a:r>
                    </a:p>
                  </a:txBody>
                  <a:tcPr marL="18275" marR="18275" marT="18275" marB="18275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1 909 568</a:t>
                      </a:r>
                    </a:p>
                  </a:txBody>
                  <a:tcPr marL="18275" marR="18275" marT="18275" marB="18275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107,3%</a:t>
                      </a:r>
                    </a:p>
                  </a:txBody>
                  <a:tcPr marL="18275" marR="18275" marT="18275" marB="18275" anchor="ctr">
                    <a:solidFill>
                      <a:srgbClr val="325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4,2%</a:t>
                      </a:r>
                    </a:p>
                  </a:txBody>
                  <a:tcPr marL="18275" marR="18275" marT="18275" marB="18275" anchor="ctr">
                    <a:solidFill>
                      <a:srgbClr val="3259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….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i="0" dirty="0" smtClean="0">
                          <a:effectLst/>
                          <a:latin typeface="Roboto Condensed Light" charset="0"/>
                          <a:ea typeface="Roboto Condensed Light" charset="0"/>
                          <a:cs typeface="Roboto Condensed Light" charset="0"/>
                        </a:rPr>
                        <a:t>………</a:t>
                      </a:r>
                      <a:endParaRPr lang="ru-RU" sz="1400" b="0" i="0" dirty="0">
                        <a:effectLst/>
                        <a:latin typeface="Roboto Condensed Light" charset="0"/>
                        <a:ea typeface="Roboto Condensed Light" charset="0"/>
                        <a:cs typeface="Roboto Condensed Light" charset="0"/>
                      </a:endParaRPr>
                    </a:p>
                  </a:txBody>
                  <a:tcPr marL="18275" marR="18275" marT="18275" marB="1827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4902" y="3689928"/>
            <a:ext cx="8614608" cy="501072"/>
          </a:xfrm>
        </p:spPr>
        <p:txBody>
          <a:bodyPr>
            <a:normAutofit/>
          </a:bodyPr>
          <a:lstStyle/>
          <a:p>
            <a:r>
              <a:rPr lang="ru-RU" sz="2500" dirty="0" err="1">
                <a:latin typeface="Roboto Condensed Regular" charset="0"/>
                <a:ea typeface="Segoe UI Symbol" panose="020B0502040204020203" pitchFamily="34" charset="0"/>
              </a:rPr>
              <a:t>NewsFast</a:t>
            </a:r>
            <a:r>
              <a:rPr lang="ru-RU" sz="2500" dirty="0">
                <a:latin typeface="Roboto Condensed Regular" charset="0"/>
                <a:ea typeface="Segoe UI Symbol" panose="020B0502040204020203" pitchFamily="34" charset="0"/>
              </a:rPr>
              <a:t>:</a:t>
            </a:r>
            <a:r>
              <a:rPr lang="en-US" sz="25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ru-RU" sz="2500" dirty="0">
                <a:latin typeface="Roboto Condensed Regular" charset="0"/>
                <a:ea typeface="Segoe UI Symbol" panose="020B0502040204020203" pitchFamily="34" charset="0"/>
              </a:rPr>
              <a:t>Самые быстрорастущие ИТ-компании 2015</a:t>
            </a:r>
          </a:p>
        </p:txBody>
      </p:sp>
    </p:spTree>
    <p:extLst>
      <p:ext uri="{BB962C8B-B14F-4D97-AF65-F5344CB8AC3E}">
        <p14:creationId xmlns:p14="http://schemas.microsoft.com/office/powerpoint/2010/main" val="235258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810" y="1148559"/>
            <a:ext cx="7431953" cy="7873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IT &amp; </a:t>
            </a:r>
            <a:r>
              <a:rPr lang="ru-RU" sz="3200" dirty="0" smtClean="0">
                <a:ea typeface="Segoe UI Symbol" panose="020B0502040204020203" pitchFamily="34" charset="0"/>
              </a:rPr>
              <a:t>ИБ глобальный рынок</a:t>
            </a:r>
            <a:endParaRPr lang="ru-RU" sz="3200" dirty="0">
              <a:ea typeface="Segoe UI Symbol" panose="020B0502040204020203" pitchFamily="34" charset="0"/>
            </a:endParaRPr>
          </a:p>
        </p:txBody>
      </p:sp>
      <p:sp>
        <p:nvSpPr>
          <p:cNvPr id="4" name="AutoShape 5" descr="data:image/jpeg;base64,/9j/4AAQSkZJRgABAQAAAQABAAD/2wCEAAkGBxMSEhUTExQWFRUWGCAbGRgYGRsYHBsgHSAeHx0bICEeHiogGiEnHyAaITEiJSkrLjIuHSAzODMsNyktLisBCgoKDg0OFxAQFy0dHR0tKy0rLS0tLS0tLS0tLS03LS0rLS0tKy0tLTctNzc3LS0tLSstLTctNzctKy0rNzctLf/AABEIAM0A9gMBIgACEQEDEQH/xAAcAAACAgMBAQAAAAAAAAAAAAAABwUGAgMEAQj/xABEEAACAQMCBAQEAwUGBAQHAAABAgMABBESIQUGBzETIkFRMkJhcRQjgRVSYpGhCCQzcrHhgpKiskN0wdEWFyU0Y8Lw/8QAFQEBAQAAAAAAAAAAAAAAAAAAAAH/xAAZEQEBAQEBAQAAAAAAAAAAAAAAEQEhQTH/2gAMAwEAAhEDEQA/AHjRRRQFeahnHrXjNWKd6DZRRRQFFFFAUUUUBRWJNeb++aDOiuDiXGbe3GqeeKIfxuq/yyd/0qtXfVLhiEqJmcggHRG+BncZJAGPrnA9cUF0opbv1gtwM/g70DBPmjRTgYwQNZJyTgbe52AJHFL1xtFODbT/AFwYj9f3/wDakDVopb2HWjh8gYslxGFHdkU+oGPI596m+F9SuF3Bwl0oO2fEV4gM7Dd1C9/rQW2itVrdJIoaN1dT2ZSGB/UbVsJoBmxua9rWzVsFAUUUUBRRRQFFFeE0HtFYb+9eg0GVFFFAVixr01rUUABmtgFAFe0BRRRQFFFFAV4a4ON8YjtYjLJqwATpVSzHHfAHoO5J2A3JApHcwc5XfGZxaWrMkTnQYowxLKxwZHfT8IBGQcAb9zigZ3F+o9lA5jV/FdD+Zo3SPZj5m7fKRgZ3IBxnNUjinMt9xRlitZJYUYhXMC7LqCksWA1kDf1UYPvVm4J0yiUE3GANQKxwtJH5Rqwsjhy0pGrGdvhHfJqt8yc83VtevY8OghjjtnUuFTOpSFaRmwMIgLYZsE76s1RxRdJL+5CrNMkMfxZcmWXVjGcA4xjOxf1NWKx6J2UYLTSzykDcDQi7d8DBO/8Am9TVw5R5xt79F0Oqy4JMZO+FOlmUHBZdQIzgemQMirDKMgj6UoT1nzDwRBqht7uUmPHlZ3JHmGD+bgHcjfHfY7bcdrxzlt5BHNYSW+o5zNGVXfbJ0uSo+pFbf7PVq0bTll0iWKNl7bhSwztvvnOD71aOuVojcMaRlUyRSRmMkDIJcBgM+6k7euBQdr9MeEyAMluozhgyO2CPT5irA+xBBqo8y9LuHwFFW/Fo8uRGJxGwbByQvwHPn09zsVHoKufSYt+zIQ5yVaRe+oeV2GFPqoOQNzsBSo618XjuOKxwSMVgt9CO2CdOshpSANydBQYHqtB0w9MuKWYY20y7kaHt3ZO4ILN2bGy+Ua87+9TFl1GurRSlz/eGi2lDgRuDnuGVdOkL21DJORkEb93L/LkBV24JxRkBGREX8RVyQfgb4TtjLIx3NWK05clvo5YuMW9vJoIWKWPZ2G5LZGDH8uwxvmgluXObLW8VDG+l5F1LG+FcjAOQASG2IJwTjO+DtVgpO8d6d3VisstgxuBjKKwDSoVBwRnZ8eUjGCCi4BOa4+U+q0ttiPiRLoXK6gp8WLABIYd3UZAz8Xf4iDhA7qK02d2kqLJGwdHGVZTkEfSt1QFFFFAVj61lXhFB4TRigVlQFFFFAUUUUBRRRQFFFFAVC8z8xRWcZLMniEEojNpyR6nYkLnuQD9qx5x5mi4dbNPJ5j8McY+KRz2Uf6k+gBpDcrWFzxm9kvLqYxwx4eafIVIwp1LGmrYYG4z8PxHJ70Wayub3jEskxuFhtYc6p0d400HfSVIw7BRv5lxqDHbAN+6dcQ4dIki2CqulvP8ADqfGwkOkkkHHrgj1AyM+87cuJLwp7e2AURqJIlTBDaDqxgnD6t+5+Ig0mOWrW5ggHEbEO5jPhyp2K76o5QPmjZWw2ex1/Kdg+l6+feCcysnHr6eG0kneQtEkUe4B1Ipd2wdIIjJ7d2Pam5yRzfHxGAOuFmC5eLO47gMPXSxBxnB96qXJvBl4Es93xK5hVpwMIuTjDO5C/NIx1bgLtj1FBAQ8h8QUTXwtoYJidUUEEjBogQ2WUDKlwdLadRB32GApaPJN5eS24N7F4cgxhtlLjA8zICfDbOxXPpnbsKdzJ1FvSGFjaYAJUSy+fJDKpwiE4xnOWPp2ztVKlHMV+RGROw3y6t4CHJxnI0IQNu2T984oLLy3084jw/W0d/bxPIuktjOACSAodcAAknAH/tXRPyBcXrx/tHjAnjRs+FGqJn07ggA42zpJwTjGahuEdHrpwPxRiC6hkeIzMR5zjIT3I757k9xvtl6JSKcx3ECqDtrRm222zke1A5eHWkcMSRQqFjRQqKvYAdh/vSL4dYXXDeIyX/EbOWVXMpPggTKDKw37Y2XUPMV2K+xFdcvS3iUIHgyLkE7wzPGcZ2G+nG31+lcEnMvHOHEeK0gRfKBcL4iuR66z5vX0fsv60Fs/ZPAOJHETfhJyfhQm2lDDPyN5SRg9gfh+lMvhVn4MMcWt5NCBdbnUzYGNTH1J70loub+E3zFeJ2CwyNsZ4wcZzvllxIu+QfiHfJ7067C4jkjV4WV4yPKyEMpH0I2oOiqJ1H5Fs78KzOlvdOdEUmw8RgCQjD59ge24x7bG5cSv44InmlbSiDJPf9ABuSTsANySAKR0Xi8x8QViHSGBwwO4EURUHT3/AMZnx6fKTkhRQZcq80XfBZBw+5gLKu+zAbM+AykjBQlhufY5+js4TxOK5iSaFg8bjIP/AL+xqO5k5Zju7cQklHQDwpfidCpVlJLfGNSqSG74333pP8N5ik4FxGaGWMiBiniAN3GCBMgO7sT3YYzpIwNgr6H7RWq0uUlRZI2DI6hlYdiCMgj6EVtqAooooCiiigKKKKAooooCiiigKwmlCKWYgKoJJPYAbkms6V/W/mbwYorNW0tOdUh32jXfGxBGpsDPbAbPegpfOVxJx2+git2BViQm3+Go+JmwSNxhjsPRd8DVN9V+W57SygitQPwEO8yrsxfOfEk3GsE4IHo3ofLi0dJeAaI34hLGqT3nmCgY0Rd1Ue2o+c/dR6Vf5EDAggEEYIO4IPcH3q0fO3KK8ShiM/CZmmjQ4ntH3aNt85jOAyn0aMhj2IBBA6OkfEZhxiVVgIjnDiaIA4i7sCQwBADEqAfRyNyN7O3Tm5seJpdcPlIicnKtlsZ3ZHJPmj7EE77d9QXPd1M5/js5PwsGPxMgHjSIBqRflXP75B2z8IOfUUHNzNzVZcEElrYIpuHyzE6mSL0AY5ztsBGNlHfGwaj8scmcR4zMbueVljbYzyjOsfuxptlf5L99xVt6f9PBcub2+TVG+PBifJ1DOrxH+hO4U98knIO7Q41xD8LCZREXSNSWCYBUD6e2M/bFBy8v8sW9mMRgliN2Ykk+5A7KMnPlA71OUk4uq8bcSS6dXS18Bo9J0lwWKvqIDYGSnv2x702eX+OR3kQmhEgjPws6FNX1XPxD6jaoOuW+iQ6WkRT7FgDv22Jpc9a+bBBbRwRSeeZ8sUOSqRkMexHdtAxkZGqrnzVy3FfQmNyVYEFXXZgRuPuPcf6HevlS7h03EqthgJijMvY+cjIP1AJGauD654JxAXNvDOvaWNXA9tQBx/Wut0BBBAIPcHcGklyLyTLcKrJdzwRIwDKraTjdgqgY0ndWJII8xG9OXhtisEaxqXYKO8jtIx+pZiSagpPNXSm0ug7Qf3aVh8ozGx9CU7D7rp/WlVFJxLl6482pVcklfjgmx6g7b/yf9K+jr67SGN5ZDpSNS7H2CjJP8hULw2W34vw+N5Yw0VwmSh9DuCARuCCCMjcYq0Vae8HMFmgt5jbyqVaWFjnbO/w4LA+je3oCdrTbR2nB7PzyCOJPidyzM7Yx6ksxOMBRnYADtSZ5r5au+BTpNayN4LSDRMRkr/BJgYxjI9mGexq5PYWvM8FvKXeCW3bEqLgnSw3C6tsMQCr4OwYHJBwFX5i6qXN5I34aIrZxANIHTVrX/wDLsQqMNtA377nsLPJy3JxbgttPJvepGXhfOlj30gsANzhWHYAgdxnPP1dghsbO1srVFTxJgyoBnUY8bt6tuy/fAHbapHmfqHa8IgjsoMTTwxrHpz5I9IA/MYeu3wjf3x3oNnIPMkMMgsnlYu+G0FCqwu+WMIPYD5QvcFSDgnFMmkJ1Ft3URcVTxYI7sI0kRXDpOgyhyVOBpBYZwMrnuRTY6fcyjiFlHP8AP8Eo7Ydfi2ycA7MB7MKCx0UUVAUUUUBRRRQFFFFAVBca5wsbQ6Z7iNG1BcZ1EEgkBtOdOwO7YFQnV3mp7CxJhYLPKdCH1UfM4+oGw+pFUnpp0yFxCLu7Zx4vnRFOSwII8Ry2VbUGbAxnDZzvtRe4+qfCSAfxWMnG8Uvf/kx+vakzdcVi4nxlZbiSNLdnILSkKgiXUADqwFYqFGP3jqprXXR+xfSPEuFCfCA6Y+xymT/ufeo6fojbEYS5nUFdJBEZyNQb0UeoH8qcDCtOO2jgCK4gYegSRD29sGu6K4Rt1ZW+xB/0pUXHRpiHC3iYbGkG23TGwwwlznTsTtk7moWboXOuDFPAWHqQ6ehz21EemMHbB99gaHUHmleHWbzbGVvJCh+ZznH6AAsftjuRSe6UcmHiN017dfmQo2ptYz4sp3w2diBkOcbHUo9wC+6PcWYKDLDLgHYzOQM/uhk22A9v6VlY8lcw2g0wmUIM4WK6UJvuSEZgM537dzvQfQlcnFXlEMhhUNLoPhgnALY8uT6DOM/TNJ2N+ZVWMFpgd9f5cTn6b5YMe/bA+/auYc38xROFlhl2OCTall2wM6kXG/mOQfXsBSDe/SCe3SC4Dx3E0UiPLEEGlkVgxC5+NtsHIGRkAejO4UiZurPFojhraFgTgaoZUOfrl/vvjFe2fXS5JIazhYgEkLIyHCgsTuD2AJoHLzCs5tpVtgDOylYyx0hS22on2XOrbfbbeqLwbo5ZrFILpmnmmyWdSUVCcnMYHbBJ3bOfbG1QMfXxdtVifrpnB/l+WM/0qRg672Z+O2uV+3ht/wDuKTRP8g8IvLK4uLeciSBlVoJVGAdJIYOPlfdNuxxt2OLzS4h61cLbuZ0/zRE/9pNSVt1V4U4z+JI3x5opRg4J38mBsD39jUC/66cN/DyRGC4nH4ssrWoeQo2MZKqDgZJUaMbk7djWrohw66uDIBfTQwW7AG3Q7ktluzAhFJDZwMk57d6ZC818GeYXBurcyquhWd8FBucKG2QnfJGCcDPYYk7G74essk8U8AeYKHKyphtJbSSM4zuwz6/XFUSvE+HR3ELwTKHjkXSyn1H/AKEdwe4IBpBzRXPAeJQxw+LKgB1DG0yMScDHzAYGfRk/dxX0GJVPZh/MVDc5WBltZNBCugJDH0HzfbbNMCz6wcFu7+WyurFWmjdAqeHsysSXDk5AVSMeY4wU3O4qxdP+lsVkFmudM1wPMB3jjbbdQd2bb4z+gFbemvNKTTT2oKaVAlhKYCspwJQoBwQJMnPu59qYNBEc28FF7ZzW5xmRDpJGQrjdG/RsGk30G4sYLyWzcFTKu6kjAkjJGAPfSWB/yj2zT7r586jWL2HGTcRDaQpcINhlkYNIuc5XJUnP8WO2aYPoOitVrOJEV1OVdQwP0IyK21AUUViW3xQZUUUUBWLGsqxPegVH9oG2Y2sUqMVMRbYZ31lBnI2GMVfYr2Kx4ekkx0RQQJk+2lQMAe5OAB7kUuusd+5vIbby+EIlkfV65dwB9PgO+a2f2hL8pa29sG0iV2Zt+4iAwD/xMpHplaoq/GudeL8TnMdmJY0IykdvkNjbd5O69991Hp7E8sl7zBwwiSZ7oAnvK/4iPHsSWdUPfuQfb1ps9IuDpBw9JAoV7hmlfGdiSQF3J2VQB/OrLxi2huYZbeRlKyKUYZGRkf0I2I+uKUQXTfnH9pW5Z08OaPAkUfCcjKuvfAbfYnIIPfYmM6gc+TWN1HBCkRBiMjtLkAZ1BVBDDclCMepZalOSuQbfhjM8Mkzs66W8RlIIyCMBVAGMY+xpXda2EnEGjIAPhxqj5GzE76vUAB85+ooJW362yeGWaCLUp86h2Hl2AcZByCxxjuBg+tSfLvWT8TNBC1mUM8gjUrMGxnHmIKKcb/0NX2OOwmXAFtKuN/8ADcY+vf2P8qwh5X4ekiypa26yKQyskaKwI7EEDNBo5w5wh4d4PipI/jMVUJoztjOzMM9x2zUa3UywA1M7ouMgsux21YGDksP3QM5+9V7rSA0lmAcMBLg+gB0fqSSowo77n0rv4V0x4dcWsMjh5GkRZDIHI1lhq1Y3XBzsuMYPagsXAuebC7wIpwSx0rrR49ROcKpdQGOx2BPY+1T1xaxsPOiED95QR/WkJ1Q5SThkMUFu8hjnmDrqBZlaNXGNS4G/iAgYzsfrTZ4FeS3fB45GwZZbXfJ0gsUIyT6ZO+frQB4XwaYn8rh8jYBPkgY4OMHtnB1Lv9R717P084W/exgGf3V0f9uMUnxbQo8ccUMoM8z7gZdI9TSABRvl1SIHI7Bse9P1bz8jxiP/AA9ZAx+7n7VBVB0p4UM6YGXIIOJZTsfu5x+lao+kvDVzpR12xswO2MHcgk5x659f3mylbrjMxLutxKHleSRxqZSAyFs5DfCO+BkAgEZr6Q5TVhY2oclnFvHqZiSS2hckk7kk5qin3PSa3MjSJPLHrbU4VY/N8Xby4XZmGwHvud6iuJdGi/8AhXpT6GLIxvscSDOM7Zz/ADOau3P3F/w1o5WbwZGU+G+nVgjf1Gke2W23qk9Kud724u3tb59TNGXjyiIRoIVt0ABz5vsVPbtQcqdIboDDXUUwDZUujgr6HbJz5cjBO2akT0zudIAvZQAGGPELE7kjzEAg9voO3uaaGKVnOHVt7C+ltvw6SJEygtrIbDIjHAxgkaiPTtQV+56d8VtpVa0UbK+ZYpESTLk7Fm0kgZzgbHftsRL8ZXmCK2gEAmMoVvFbVHIzEfD5TqVc5+XOcDtTZs7pZY0kQ6kdQyn3DDIP8qq/Gefoba8SzaKRnd0QMmkgGTTpLZYEDLDtnsfplQu7/mfmK2fQUmnAGS4syQcgEDKxgZG4P1+29a5q45f3vgm6iZGRJAdMDREA4J3c4I0r9MebucAPPmTna1sZViuPEUuupWCZUjOk752wcZz7iprhl/HcRJNE2qORQyn3BpQi+BdaZYY4oDbQ6UGgEuwAUbKNlODtjt7VdeA9WYpDi5gaFNsXCMZINwCMsVUod+xGRg5xg1fOIPbppM3hjUdI16dz7DNU7nnlC0ngknhRUmjGsmLy+IEGSjafiOk7Z37emxC8iUEAqQQRkEbgg9iPevUFLzovxpp7eSB38Rrdlw3rpkGQNttmDdvQimPUBRRRQFeEV7RQIvqlGZuNwxZ8qi2Vhvk6pjgH6eYn9alv7QXCmkS0lA2Quh+hfQR+mFb9cVEc1XCnmWON1K/3iAhs7MNMRT/rDD7mnFzFwZLy3eB9g3Y98Edj9R6EeoJHrVEJ0ovVl4Xb6e8amNge6spIwf0wfsQaXfUHpXOfxV6LlCgMs7IwbYZeTC4yAdOF+pFc9vHxHg0zKscgUkZcL4kMmBt2GQdTNudLAKnpmozifOPFeJwmE6/NlWitoW8242c+Y6SD7hSAc5oLD/Z9nd5rgFmKpGuxOQWc5ZvfJIO59MD0qH6i8Pe742yK8QXxoof4kLJD53U7MCWwBnfSRtuavPRfky44ek8lyoR59GI86mUJr+LGwJ1dgT/6UseP8YWHjdzdFS5iushQwUMI2UEE4O2FP9D6VfQ0m6ay+YC5AEisJCEIzq1keXUQANXYY9ftXXyjyPLaXr3Mjo6m38JcFtWdYYk5GMfrUKnW6AFRNZ3EZOM5KbZ9dypxj129R6VP8p9TrTiFwLeGOdZCrN51QKAuM7rIT6+1ToXvX68Zb22VSQyw6vp5nP8AM5VT+laf/i7jdpDGsgnQCM6S1vHpIC+UArH8o8x+gPsTWzrbw55OJK/h+IhgVAA2kjzHDbbkZfHb/d08b4OtzayWzEqHTSGXupxsw+oOD+lAlOB2PFuNYeZ9cJOPEfw1VB5g2ETckqcaSN8glthTW5ts0g4TPAgxGtv4SqPYjQBn9cZpL8h8Zm4TxXwbg6Vc+FcDbTnJEcgxsMZXf90t9Kc3Uy9EPD5S2MMUQ6s4w7qD2IPYnsaaFDFZl7O6mWNSgvlA2KnQsTAiNiGZfRdtwMgEHFX7icWvgcNp4og1xiMM5B/Li7EnAGGVUz2yGqK4RDFLy/clgBGHLZjyuAhTLDO504Ox7gAetRPKXNDypa27zSamlaKLwliZAAAi61cEqN3XGBtjuGyAqXMdultFYagzqYJZ/KcEiZn8Ddl28qqcYHZsb19M8Oj0xRr+6ij+QApGdZIEfidtDGR5Y4o9KgAqHdgAPcaT2G1NjqDx78Bw+edcawumP/O3lX74Jz9gaaF/x7jjX3Emhtzr0uLdDhSI8MRMxDZz2LZxgqgxk1C3Mh4fx8gr5FmUof4JFAcE9yFDN32ytaeQeZRw23a4aNZDIUVA8mltKqDJIPKe5kUbgf5jUfz7x5OIzQ3RgkhfSsZUP5io1OCDgBMhvUE49Nt6PpOvlnqYPE4neaQWfxmyBvhY4xn69g5PsFr6O5P4ibmyt5j8TRjVvnzDZv8AqBpJ8nW5m5lkZhlRcXJYEbEFZFX+h/oamC89C+OtNaPbyEFoHIQjByh3xtt5WJH2KVD3V+snMAhaJt7pcSDyj8qHIUgHzEN6n0PttVUDfsLjf7sCMAfXVDIO/wBdOAe27R/zleV7rxuZH0suPxMx2QnIVJADq9Dt9AR67CgYnVvl/wDF2DlVVpYPzUyoJIXdkycFQwG+COwqu9EOOgLPw+RhqhJkT0Ghj5/oNLnJ+rnvjNNevlznzhEvDeIXEUUhjjkBdSDjMc2pSp98edKYLPxzmt+LcSWC2QOFcpbsc6VAxrmbBzg4Zh/Dp2zTZ43bC24bchPkt5Dn1ZtDEscAnJO/aq50c5NFpbi5kTTPMowD3SM7gH+JjufoEHy1YOpchXhd3pYKTEVBJ0gaiF7/AK0FM/s+wKIboqScOqb/AMIY7DSNIOrVjJ7ntTZpY9AINNhMfLk3DAkZ3wkeM57Hf0A2x65pnU0FFFFQFFFFAv8AqLyEt7KlypYSqgTI+XSSyuO24LH19vaobgvWJBF/eUDMATqiPxAYxlWxhsasnOklGxjZabNRN/yzZzljLbQuXxqJRctg5GTjJ3zVFaTqtZZUOk8bMwUK6r3OoejkYGnc9hkVnL1Y4WjFHmdGUkENDLsQSCNkPYgjb2NQXVLkm1jt1nhjeIq6pIYSc+G2zDBOAO3YVo5N6fcNvYTLIjmUMwkAd1Xz7jCnGBgjBH7oIPagui9Q+GZwbuNTnGH1R9jj5gPUHeuaW74FOcs3DZGYk5bwCSe5OTuTvUHJ0TsfLiW48oIGoxt9h8A7Heo256GIcaL6RcDA1RKw377Bh/8A2KcFvm5Q4NdHV4NtIzb6kbc/qrb12cA5GsLKbx7aDw5NJXOt22OCdmYj0G9fOH7BI4g1lN4cbeKYi5UhBv5WwvwhvL27Bs+9M4dLL5Iykc0AxgKFaRdgACNQXIyPXfcZoGBzByTb3kqzStIHUgjSVxtp2wykEHSP5ntVlpI8Q5R5gUP4UrnPw+FdMmMBhsGYAAnQcffud64Y7LmmMH/7nIG2ZYZP9WO/r+lBdOoHSteI3H4iOcQOygSAx6w5GwbIZSDpwD32A7VK8ycq3N1wyK0M0bzoYy0jqQj+Gc5I37gDP60tDzBzPATqS4kH/lkf9fJHmtkXUzjaavEtjjGxa1lGDn1wVG4yKBjctcpTQcJlsZmSSWRZgSpOk+Jq09wMbEem1VXpvyPxG3v/AB7wIsSxsAI3XSWJAUFVA2A1EZGxHvUPa9a71QDNbQYJ06gJYwDnYMWJC7ZO2T9KnI+r8pZ1/BxsUL+VZyWITPoIiN8bDOf6ZdHNzry/fTcbimS2ZrdZbf8ANAQ+VWRnz82kHV3+vpWrro15cSJbQWs0kMYDl0ikYM5zsCBpwF07+5I2wc2SbqxCi5e3kDAEugZCUx3ByQM40nv8w9citEPWuwIy0V0gPbKIf+2Q0Fi5Y5Mt4LKGCaCKVxGBIzor6mO7bsMkasgD2A9qgepnJtsLJpIIIoXikjctGip5VYK3bbZST/wiuy36ucLbvLIvvmGU4/5VNSVpz/wycELcowIyQVcZHbsyjPr/ACNBU/7P3F1ktZ7dTtDKXRdyVSTJC5PfdWP61DdIJkl4i8gKFnWWTYHUMuAcHGMFTHn1+E76jhl2fHOFRsTHPZxufiw8SN6bHcH1Xb6it/B+H8PhYPbLboWUgGMqMg6c4wex0J2/dHtQUbr3y6ZbZLxFy0BCyfWNjsf+FyD9AzGqX0StP/qwwdQSGQ5+o0KR9xrxX0De2qTRvE4DJIpRh7hhgj+VV3ljp/ZcPlM1ssisUKeaRmGGKk7HsfKv8qUWqvnfroxfinhD1hiAPtvLtj6lxX0RVE5o6cLe3f4lpynnRtGjP+GB5c6hsSATtTBeY0wAPYYqo9Wrox8LnIxuUG+SADIuTsc7DJ/SrhSw/tAX6rYRwahqlmU6c4JVAWY/YHQM/wAQqYJTotbqnDE0/O7Me2x2BUYY5AIIGTnar3VS6U6/2VamT4mQnsF8pZtGwGANGnH0q20BRRRQFFFFAUUUUEXzPwkXdpPbnbxYyoJGcN8pwe+GwaVPQy58KaZHLBp8fls3+H4OUxg/XK4HYBB9nVSI6mcFay4nHcwJs7G4Hc/mAgyYwuFxgOdRA8zHPerge9cfFeJxW0ZlmcIg9ScZ+g9zVf4xzqsNgl2sTSPJ5VjBBxJvqRmGQNJDZxn4Tilbxa4vZ45b+9uNNthlgAHhmTOSI41I+EgbyHJ0jK570HV1Ys1uEh4vZ+dJlEcmAMg+ZRqxuuzOjHOxVB9QxumXMxvrNTJ/jwnw5d85Zdg+ex1Dfb11D0qG6X8vStZT/iyTFct+XEQV0ouwk3AZXbY574RD3qD5bspuE3cyTyDY5jdthNFkFj3ADhRgg5A05A2ywOCaUIpZiAB3J7D61Tucef4La3EtvLFO5kVdKOrYAOX7HOdIYAfvEVaeGcQS4iWWM5Vh2OxB9VYehHqKRfOXK8lze3H7NtdUMB83lHh+Iu8gjPYnUSpjAOGQ9tWCwPqG5RwCrKwPYgg5/lW2l30e5ftVs4rsKWuG1BnfcoysUZUHaMeXG25AGSat/MXHo7KPxplk8MfE6LqCexbByB9cYqCSlVSDqAx65xj+tRtja2lwiTxxQusi6lfw1yQw+2dwaX3OHU21ubKWKxdnmlGggq0elG+N8tj5cjY7FhU10944lvw62S8mVHI8pcqAwfLLpIYhgBkA7Ehc49TRYuJcp2NwWaa1hdmOWJQZJ2GSe5OABn6Cot+mnCypX8Kqg9wryL2z+649zVmtb2OXUI5EcocMFYEqfYgdj9DVf594lfWtu1xaLDIsY1SJIGzpG7MpDAHAySD7be1QRFv014TrkijVwyFWdVlYldasAMkkgMurIB3GK03fR+zf4Z7lMAgYaM4Bzkbx5wc+9LnkTne8HEppRCJ5b4rlAWAGkkLjAOAiah5sbLkn1r6C4c8rRqZkRJCN1Ry4H6lVz/KqFjedEbdiNFw6KAAVKBs4xnPmG+NX2LZ9MVROaEPCHFkLpJ2ABYiLeEd1XDSMMsPTbC6fcU5+oXOC8OtyVw9zICIY++T21Ed9IJGfft9ltyny5BcSS8QvWxBDJ4kjyMMPJnJRiCQwRsdtmyowNxQdfEeRuJ3ttE8fgWxciUp4kqtkg9/JlTvnTnAzj5ajP/l5x9ASty5wPKEvJRvt749M/wBKefDr+OeNZYnDowyCCD+m3r9K6aUJC2tOY4E0sJyBjMgnjlYDUC2NbkMdOQM+2dvXh4f1E4pMFS3MkzjAOERjtjUSBGSR5mJKjbEfoSCwusHMH4eyMEe811+UoBGQrYV2/wCoL92HtUL0J5eEcMl4f/FJSIYxhFY5b6ljgE/wCgiuN87cbtyqrFrLAnBtZGKgthVJXClsYyAPr64Gu25R4hxqeObiCtBAmAwYFHYD4lVceUEjOo4xqOM07qKUYQxBFCqAFUAADsANgKzooqAooooCiivCaAJrBdzmvGOazVaDKoLnLl5L62MbA6lOuMqwU6gDtkqw0sCVbIOxO1TtFAiumHFhBO/Db0flF1KrKQfClwpVe2BqOcgEgHSN9RJ19WbiaTiAE8Ra2gwscCsQ0urTqI0jPmz3XOFRh3yKtPVHkmaVvxFmiFpMrMuhM7jaUMRkEY0k+mc+9TXK/Hp5Ld0kjRr+JCE1ZQTYXI8xGRvkH7E7A7UL7j3NXHHj8Q6OG22MJqURs23wqHDSkjf4VUY3OMVIdM76Ti9pLaXQkZ4MmG7ZdZUt8rE5BYZzjO6+xUGuLgnJF9xq4F5xNpIoRtoIKO3uiKR+UmdiTuceudVOnhfDYbaJYYI1jjQYVVGB/uT3JO5NAjuEX13wW9lScFVbzt3MUi6idYJ9cHGQAdWM7eWnDyzzPa3qE27g6SQydmX7jvg98/WuDnqbh5hEN/pYPuqd5NvmUDzD0ye2+D33UPFeSpYUS64VI88asT4sJImj7bMg8xPfOP1GOwfQkUKrnSANR1HAxknufvWTqCCCAQdiDuDSR4F1nlgCx30XikbM8elZB2wWXZDkZ7FfQ+tMvhXPNjcxq8dwia8hRN+USR3GHxqxt2JqQfPXPljbwcTngtFPhowGjJI1Yy6jHm0jcY/zfSrx0dmhutNvKS0giZjqUEGMERiNcjtjDE+p+2zJ5S5JtLMmZB408hLPcPhnYsSWIxsgJJ2XH1zWpeSI4eIJfWuIycrNF8jKwbzIPkbUQxA2O/Ykk2i0WtskahUUKo9B/qfc/U71Hc1cHa8tnthJ4ayECRgMnRkFlGdgWA05PYE1IXV5HEMySIg92YL/AKmqdx7qrw62DBZDcOvywjV7/MSFIGDnBOKg0Q9MYLWe0uLEmN4HGtXZmEqHKuSTnDhWYgjY7DAGCN/PfUm24eGRfz7gbGNSMISMjxD8vYnT3OPTvSu491S4hxAmG1UwBjhI4cvM/uNQGRgbnSB67kVs4byXb2KfiONPo1tqW3jJaRvQ69BwFydwvrtnfSaJDgXCG4vJJf3bNHboFYSO4UKV0+IVYgDHlYD0UNnuAKaTcM4dc2f4NTC9uFChY3U6cbqQQchsgnPfIP1rg525ce7sQlm6poGqNBgRuMbDbYHHwntk7j1Cg5NsbWW5FveTT2tyh8OMgqoBUMgjZWQhDg+U5wckbE+YJc31xy5eBFJmspDk5K+fCgMQeyyLp+HABBAydirps+NwS2wukkXwSmvX2AGMnPtj2qjz9HbV28Rp5y+CA2VyMqFyMDuDlh7E1QOeuLJDFHwzhy6reJ18Z1xquJUwAp04LbqoyO5AA2UZD3ikF7xnig/KlhBlCozqVEUKhskHGNfdvi+JgN9iH/YWaQxpFGoVI1Cqo9AowBUXyjwlreAayxd/MwYglCx1FcgDOCTv/U4FTlNBRRWJ74qA116DXlefagzooooA1qJrbWKrigFWsqKKAooooClX1bN7a5u4W/KXBUgDMb+UEsCp1AqDhsjBIGN801KwljVlKsAysMEEZBB7gg9xQUbpv1Ej4gohmxFdhcleyyAfPHn+q9x9RvXFzdz7PmS2soJfHDKoJQlzqLg4TGVGEJDttgg1XOfumcsMy3VlqaMEt4Y+KInGHTYlgD5uxYYHcbjv5I6oqAU4gy6kOgXAG5Ax8YA7EkeZdvpsTVFW5Q4ZaXRubi+nf8bHG7m3fVGwKBvMWPnbtnQCMDGQRir50J1GykZ2LO0oJJ9Py48DHpt6VJ9QOX7O+sZbpVDyJC0kU0ByzFVJUAr/AIi+mDnucYO9Q39n4H8DPk5/vLb5zn8uPfIJH0/Sgn+oPL3DXglur2DPhrlpI/LLjsN1ILd+xyKWn/wtw2WEtDxDTCrrlbuIrjOliusBO40b4OB980xOsZJ4a0YYL4ssaHPdgWB0jbckgD+Z9Kz5M5Utzw2KG4tomJBLhvzMkEjVqO/YDHt2GAMUCrtOlHECPEtLq1eM4w0M7qDt/CuP61tPTTjpPml2/wDMtjttt6+mfepbj4/Y/F7aKwGiJ1V5Y9WQyFihDZOpiAPLknBwBjfLJ6k2ni8LvFxnELPj3Kecf1WgT1xyJcQu/wCJv7KGM7nxJAz4yMbacn08urBP33muF8ucJmeKCe8FzJM2UNvEIUIHZCyggYxjAYN71X+RrrhcMUwvLdrudJSV8MNKpVgoAXLBWJYN6ZOCdwuaaHCONubiGOHhDRRv8cxVY/DA2GwTDbAbBu2KCy8F4Ba2S6LWBIh6kDc/5mPmb7kmoXqVyr+0LNlQDx4svCT+9jBT28wyPvpPpVvK1lUCk6Ec1mSJuHzZEkIzFqzkpndDn1Q+n7u3ymp/qV05j4mBLGyw3K4GsjZ1/dfG+3cHv6du0ZzByjZWXEP2tNdm2jDeII1wC0pGH09ywcDLIASctuBUDzVzPf8AF42jsUKW7Z8quviygBidQyMKcL5VO4YZJBxVG7m3nUR268PtJzMEUwy3LP8AmOQh8qY3OTgFxnGQBk+YSHSPpybfTe3ajxyPyoyP8MHfUw9JDnGPlGfU7SXTbpyLNUlusPMN0jB1JFnBPphnyB5sbYAGcaixaAoooqArFvesqKDDasgKAK9oCiiigKKKKAooooCiiigKKKKAqi879Nbe9R2h0287Nq1qvlZv41GMk4+Ib+u9Xqig+aki4xwKQABkQsewMlvJ9/QE/wDC1XvlTq3ZqGW5gFrI75dolLoxwPzGAXUue3zHbc02JIwwKsAQdiCMg/cVQ+YuknD7li6K1tITnMJAUn6owK/8oFWjRzxw/wDbMMJ4fc27+GzNvIe5Gn5VbSQC3cZGakeD3fFYLYie1hkdNKxrCxUMoByWyTjsOw7k7Ut+J9GL+Eq1tNFLp3B80Dgj2OW7j2YV2C/5htfL4M7BVCjGJ84CgtnDkkkOe4+PHoKCzx8ky3nEUvrxXQoq+UMunKkMqKFJbSN9RYjOTtvTFuIg6Mh7MCD+oxSRl6r8ThwJbUjLHJeFxgemwxkgd+2a526yX7aykdsun0ZGJG2dz4wztkDAOT7ZxSDs6Z3FzZLP4NlJIXCjwwjoFdTId3KHUuCBkZGAtXm6veNyOPBt7aKPUQTKxZsbaT5W++Rp9KWKdReN3OoxZAVT/hWxbJIwoGQxOW9vQGum/s+PXs8bpHciNVBCyv4C5Izl1YjJDbY0kHT7GgcHEeZre1RTcSrrxgrGDIxYDJAVQW/pS95m6uMFYW0RhTUqfiJsHSzAuCI1yXGgBu/zjIHrjwfpLK8Ua3UkcRVWDeDqZmY5CyF2IAcBn9CNwcZ3q9cE5Is7bQwj8WRFCiWXDvgb98YBz6gCgUknT674tOkwln8Jl8894MNn1EcYx5fUYIX2Pu3+UeT7bh0emFSzn4pXwXbPffGw2Gw22FWCioCiiigKKKKAooooCiiigKKKKAooooCiiigKKKKAooooCiiigKKKKAooooCvNIr2igKKKKAooooCiiigKKKKAooooCiiigKKKKAooooP/9k="/>
          <p:cNvSpPr>
            <a:spLocks noChangeAspect="1" noChangeArrowheads="1"/>
          </p:cNvSpPr>
          <p:nvPr/>
        </p:nvSpPr>
        <p:spPr bwMode="auto">
          <a:xfrm>
            <a:off x="155575" y="-179070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data:image/jpeg;base64,/9j/4AAQSkZJRgABAQAAAQABAAD/2wCEAAkGBxMSEhUTExQWFRUWGCAbGRgYGRsYHBsgHSAeHx0bICEeHiogGiEnHyAaITEiJSkrLjIuHSAzODMsNyktLisBCgoKDg0OFxAQFy0dHR0tKy0rLS0tLS0tLS0tLS03LS0rLS0tKy0tLTctNzc3LS0tLSstLTctNzctKy0rNzctLf/AABEIAM0A9gMBIgACEQEDEQH/xAAcAAACAgMBAQAAAAAAAAAAAAAABwUGAgMEAQj/xABEEAACAQMCBAQEAwUGBAQHAAABAgMABBESIQUGBzETIkFRMkJhcRQjgRVSYpGhCCQzcrHhgpKiskN0wdEWFyU0Y8Lw/8QAFQEBAQAAAAAAAAAAAAAAAAAAAAH/xAAZEQEBAQEBAQAAAAAAAAAAAAAAEQEhQTH/2gAMAwEAAhEDEQA/AHjRRRQFeahnHrXjNWKd6DZRRRQFFFFAUUUUBRWJNeb++aDOiuDiXGbe3GqeeKIfxuq/yyd/0qtXfVLhiEqJmcggHRG+BncZJAGPrnA9cUF0opbv1gtwM/g70DBPmjRTgYwQNZJyTgbe52AJHFL1xtFODbT/AFwYj9f3/wDakDVopb2HWjh8gYslxGFHdkU+oGPI596m+F9SuF3Bwl0oO2fEV4gM7Dd1C9/rQW2itVrdJIoaN1dT2ZSGB/UbVsJoBmxua9rWzVsFAUUUUBRRRQFFFeE0HtFYb+9eg0GVFFFAVixr01rUUABmtgFAFe0BRRRQFFFFAV4a4ON8YjtYjLJqwATpVSzHHfAHoO5J2A3JApHcwc5XfGZxaWrMkTnQYowxLKxwZHfT8IBGQcAb9zigZ3F+o9lA5jV/FdD+Zo3SPZj5m7fKRgZ3IBxnNUjinMt9xRlitZJYUYhXMC7LqCksWA1kDf1UYPvVm4J0yiUE3GANQKxwtJH5Rqwsjhy0pGrGdvhHfJqt8yc83VtevY8OghjjtnUuFTOpSFaRmwMIgLYZsE76s1RxRdJL+5CrNMkMfxZcmWXVjGcA4xjOxf1NWKx6J2UYLTSzykDcDQi7d8DBO/8Am9TVw5R5xt79F0Oqy4JMZO+FOlmUHBZdQIzgemQMirDKMgj6UoT1nzDwRBqht7uUmPHlZ3JHmGD+bgHcjfHfY7bcdrxzlt5BHNYSW+o5zNGVXfbJ0uSo+pFbf7PVq0bTll0iWKNl7bhSwztvvnOD71aOuVojcMaRlUyRSRmMkDIJcBgM+6k7euBQdr9MeEyAMluozhgyO2CPT5irA+xBBqo8y9LuHwFFW/Fo8uRGJxGwbByQvwHPn09zsVHoKufSYt+zIQ5yVaRe+oeV2GFPqoOQNzsBSo618XjuOKxwSMVgt9CO2CdOshpSANydBQYHqtB0w9MuKWYY20y7kaHt3ZO4ILN2bGy+Ua87+9TFl1GurRSlz/eGi2lDgRuDnuGVdOkL21DJORkEb93L/LkBV24JxRkBGREX8RVyQfgb4TtjLIx3NWK05clvo5YuMW9vJoIWKWPZ2G5LZGDH8uwxvmgluXObLW8VDG+l5F1LG+FcjAOQASG2IJwTjO+DtVgpO8d6d3VisstgxuBjKKwDSoVBwRnZ8eUjGCCi4BOa4+U+q0ttiPiRLoXK6gp8WLABIYd3UZAz8Xf4iDhA7qK02d2kqLJGwdHGVZTkEfSt1QFFFFAVj61lXhFB4TRigVlQFFFFAUUUUBRRRQFFFFAVC8z8xRWcZLMniEEojNpyR6nYkLnuQD9qx5x5mi4dbNPJ5j8McY+KRz2Uf6k+gBpDcrWFzxm9kvLqYxwx4eafIVIwp1LGmrYYG4z8PxHJ70Wayub3jEskxuFhtYc6p0d400HfSVIw7BRv5lxqDHbAN+6dcQ4dIki2CqulvP8ADqfGwkOkkkHHrgj1AyM+87cuJLwp7e2AURqJIlTBDaDqxgnD6t+5+Ig0mOWrW5ggHEbEO5jPhyp2K76o5QPmjZWw2ex1/Kdg+l6+feCcysnHr6eG0kneQtEkUe4B1Ipd2wdIIjJ7d2Pam5yRzfHxGAOuFmC5eLO47gMPXSxBxnB96qXJvBl4Es93xK5hVpwMIuTjDO5C/NIx1bgLtj1FBAQ8h8QUTXwtoYJidUUEEjBogQ2WUDKlwdLadRB32GApaPJN5eS24N7F4cgxhtlLjA8zICfDbOxXPpnbsKdzJ1FvSGFjaYAJUSy+fJDKpwiE4xnOWPp2ztVKlHMV+RGROw3y6t4CHJxnI0IQNu2T984oLLy3084jw/W0d/bxPIuktjOACSAodcAAknAH/tXRPyBcXrx/tHjAnjRs+FGqJn07ggA42zpJwTjGahuEdHrpwPxRiC6hkeIzMR5zjIT3I757k9xvtl6JSKcx3ECqDtrRm222zke1A5eHWkcMSRQqFjRQqKvYAdh/vSL4dYXXDeIyX/EbOWVXMpPggTKDKw37Y2XUPMV2K+xFdcvS3iUIHgyLkE7wzPGcZ2G+nG31+lcEnMvHOHEeK0gRfKBcL4iuR66z5vX0fsv60Fs/ZPAOJHETfhJyfhQm2lDDPyN5SRg9gfh+lMvhVn4MMcWt5NCBdbnUzYGNTH1J70loub+E3zFeJ2CwyNsZ4wcZzvllxIu+QfiHfJ7067C4jkjV4WV4yPKyEMpH0I2oOiqJ1H5Fs78KzOlvdOdEUmw8RgCQjD59ge24x7bG5cSv44InmlbSiDJPf9ABuSTsANySAKR0Xi8x8QViHSGBwwO4EURUHT3/AMZnx6fKTkhRQZcq80XfBZBw+5gLKu+zAbM+AykjBQlhufY5+js4TxOK5iSaFg8bjIP/AL+xqO5k5Zju7cQklHQDwpfidCpVlJLfGNSqSG74333pP8N5ik4FxGaGWMiBiniAN3GCBMgO7sT3YYzpIwNgr6H7RWq0uUlRZI2DI6hlYdiCMgj6EVtqAooooCiiigKKKKAooooCiiigKwmlCKWYgKoJJPYAbkms6V/W/mbwYorNW0tOdUh32jXfGxBGpsDPbAbPegpfOVxJx2+git2BViQm3+Go+JmwSNxhjsPRd8DVN9V+W57SygitQPwEO8yrsxfOfEk3GsE4IHo3ofLi0dJeAaI34hLGqT3nmCgY0Rd1Ue2o+c/dR6Vf5EDAggEEYIO4IPcH3q0fO3KK8ShiM/CZmmjQ4ntH3aNt85jOAyn0aMhj2IBBA6OkfEZhxiVVgIjnDiaIA4i7sCQwBADEqAfRyNyN7O3Tm5seJpdcPlIicnKtlsZ3ZHJPmj7EE77d9QXPd1M5/js5PwsGPxMgHjSIBqRflXP75B2z8IOfUUHNzNzVZcEElrYIpuHyzE6mSL0AY5ztsBGNlHfGwaj8scmcR4zMbueVljbYzyjOsfuxptlf5L99xVt6f9PBcub2+TVG+PBifJ1DOrxH+hO4U98knIO7Q41xD8LCZREXSNSWCYBUD6e2M/bFBy8v8sW9mMRgliN2Ykk+5A7KMnPlA71OUk4uq8bcSS6dXS18Bo9J0lwWKvqIDYGSnv2x702eX+OR3kQmhEgjPws6FNX1XPxD6jaoOuW+iQ6WkRT7FgDv22Jpc9a+bBBbRwRSeeZ8sUOSqRkMexHdtAxkZGqrnzVy3FfQmNyVYEFXXZgRuPuPcf6HevlS7h03EqthgJijMvY+cjIP1AJGauD654JxAXNvDOvaWNXA9tQBx/Wut0BBBAIPcHcGklyLyTLcKrJdzwRIwDKraTjdgqgY0ndWJII8xG9OXhtisEaxqXYKO8jtIx+pZiSagpPNXSm0ug7Qf3aVh8ozGx9CU7D7rp/WlVFJxLl6482pVcklfjgmx6g7b/yf9K+jr67SGN5ZDpSNS7H2CjJP8hULw2W34vw+N5Yw0VwmSh9DuCARuCCCMjcYq0Vae8HMFmgt5jbyqVaWFjnbO/w4LA+je3oCdrTbR2nB7PzyCOJPidyzM7Yx6ksxOMBRnYADtSZ5r5au+BTpNayN4LSDRMRkr/BJgYxjI9mGexq5PYWvM8FvKXeCW3bEqLgnSw3C6tsMQCr4OwYHJBwFX5i6qXN5I34aIrZxANIHTVrX/wDLsQqMNtA377nsLPJy3JxbgttPJvepGXhfOlj30gsANzhWHYAgdxnPP1dghsbO1srVFTxJgyoBnUY8bt6tuy/fAHbapHmfqHa8IgjsoMTTwxrHpz5I9IA/MYeu3wjf3x3oNnIPMkMMgsnlYu+G0FCqwu+WMIPYD5QvcFSDgnFMmkJ1Ft3URcVTxYI7sI0kRXDpOgyhyVOBpBYZwMrnuRTY6fcyjiFlHP8AP8Eo7Ydfi2ycA7MB7MKCx0UUVAUUUUBRRRQFFFFAVBca5wsbQ6Z7iNG1BcZ1EEgkBtOdOwO7YFQnV3mp7CxJhYLPKdCH1UfM4+oGw+pFUnpp0yFxCLu7Zx4vnRFOSwII8Ry2VbUGbAxnDZzvtRe4+qfCSAfxWMnG8Uvf/kx+vakzdcVi4nxlZbiSNLdnILSkKgiXUADqwFYqFGP3jqprXXR+xfSPEuFCfCA6Y+xymT/ufeo6fojbEYS5nUFdJBEZyNQb0UeoH8qcDCtOO2jgCK4gYegSRD29sGu6K4Rt1ZW+xB/0pUXHRpiHC3iYbGkG23TGwwwlznTsTtk7moWboXOuDFPAWHqQ6ehz21EemMHbB99gaHUHmleHWbzbGVvJCh+ZznH6AAsftjuRSe6UcmHiN017dfmQo2ptYz4sp3w2diBkOcbHUo9wC+6PcWYKDLDLgHYzOQM/uhk22A9v6VlY8lcw2g0wmUIM4WK6UJvuSEZgM537dzvQfQlcnFXlEMhhUNLoPhgnALY8uT6DOM/TNJ2N+ZVWMFpgd9f5cTn6b5YMe/bA+/auYc38xROFlhl2OCTall2wM6kXG/mOQfXsBSDe/SCe3SC4Dx3E0UiPLEEGlkVgxC5+NtsHIGRkAejO4UiZurPFojhraFgTgaoZUOfrl/vvjFe2fXS5JIazhYgEkLIyHCgsTuD2AJoHLzCs5tpVtgDOylYyx0hS22on2XOrbfbbeqLwbo5ZrFILpmnmmyWdSUVCcnMYHbBJ3bOfbG1QMfXxdtVifrpnB/l+WM/0qRg672Z+O2uV+3ht/wDuKTRP8g8IvLK4uLeciSBlVoJVGAdJIYOPlfdNuxxt2OLzS4h61cLbuZ0/zRE/9pNSVt1V4U4z+JI3x5opRg4J38mBsD39jUC/66cN/DyRGC4nH4ssrWoeQo2MZKqDgZJUaMbk7djWrohw66uDIBfTQwW7AG3Q7ktluzAhFJDZwMk57d6ZC818GeYXBurcyquhWd8FBucKG2QnfJGCcDPYYk7G74essk8U8AeYKHKyphtJbSSM4zuwz6/XFUSvE+HR3ELwTKHjkXSyn1H/AKEdwe4IBpBzRXPAeJQxw+LKgB1DG0yMScDHzAYGfRk/dxX0GJVPZh/MVDc5WBltZNBCugJDH0HzfbbNMCz6wcFu7+WyurFWmjdAqeHsysSXDk5AVSMeY4wU3O4qxdP+lsVkFmudM1wPMB3jjbbdQd2bb4z+gFbemvNKTTT2oKaVAlhKYCspwJQoBwQJMnPu59qYNBEc28FF7ZzW5xmRDpJGQrjdG/RsGk30G4sYLyWzcFTKu6kjAkjJGAPfSWB/yj2zT7r586jWL2HGTcRDaQpcINhlkYNIuc5XJUnP8WO2aYPoOitVrOJEV1OVdQwP0IyK21AUUViW3xQZUUUUBWLGsqxPegVH9oG2Y2sUqMVMRbYZ31lBnI2GMVfYr2Kx4ekkx0RQQJk+2lQMAe5OAB7kUuusd+5vIbby+EIlkfV65dwB9PgO+a2f2hL8pa29sG0iV2Zt+4iAwD/xMpHplaoq/GudeL8TnMdmJY0IykdvkNjbd5O69991Hp7E8sl7zBwwiSZ7oAnvK/4iPHsSWdUPfuQfb1ps9IuDpBw9JAoV7hmlfGdiSQF3J2VQB/OrLxi2huYZbeRlKyKUYZGRkf0I2I+uKUQXTfnH9pW5Z08OaPAkUfCcjKuvfAbfYnIIPfYmM6gc+TWN1HBCkRBiMjtLkAZ1BVBDDclCMepZalOSuQbfhjM8Mkzs66W8RlIIyCMBVAGMY+xpXda2EnEGjIAPhxqj5GzE76vUAB85+ooJW362yeGWaCLUp86h2Hl2AcZByCxxjuBg+tSfLvWT8TNBC1mUM8gjUrMGxnHmIKKcb/0NX2OOwmXAFtKuN/8ADcY+vf2P8qwh5X4ekiypa26yKQyskaKwI7EEDNBo5w5wh4d4PipI/jMVUJoztjOzMM9x2zUa3UywA1M7ouMgsux21YGDksP3QM5+9V7rSA0lmAcMBLg+gB0fqSSowo77n0rv4V0x4dcWsMjh5GkRZDIHI1lhq1Y3XBzsuMYPagsXAuebC7wIpwSx0rrR49ROcKpdQGOx2BPY+1T1xaxsPOiED95QR/WkJ1Q5SThkMUFu8hjnmDrqBZlaNXGNS4G/iAgYzsfrTZ4FeS3fB45GwZZbXfJ0gsUIyT6ZO+frQB4XwaYn8rh8jYBPkgY4OMHtnB1Lv9R717P084W/exgGf3V0f9uMUnxbQo8ccUMoM8z7gZdI9TSABRvl1SIHI7Bse9P1bz8jxiP/AA9ZAx+7n7VBVB0p4UM6YGXIIOJZTsfu5x+lao+kvDVzpR12xswO2MHcgk5x659f3mylbrjMxLutxKHleSRxqZSAyFs5DfCO+BkAgEZr6Q5TVhY2oclnFvHqZiSS2hckk7kk5qin3PSa3MjSJPLHrbU4VY/N8Xby4XZmGwHvud6iuJdGi/8AhXpT6GLIxvscSDOM7Zz/ADOau3P3F/w1o5WbwZGU+G+nVgjf1Gke2W23qk9Kud724u3tb59TNGXjyiIRoIVt0ABz5vsVPbtQcqdIboDDXUUwDZUujgr6HbJz5cjBO2akT0zudIAvZQAGGPELE7kjzEAg9voO3uaaGKVnOHVt7C+ltvw6SJEygtrIbDIjHAxgkaiPTtQV+56d8VtpVa0UbK+ZYpESTLk7Fm0kgZzgbHftsRL8ZXmCK2gEAmMoVvFbVHIzEfD5TqVc5+XOcDtTZs7pZY0kQ6kdQyn3DDIP8qq/Gefoba8SzaKRnd0QMmkgGTTpLZYEDLDtnsfplQu7/mfmK2fQUmnAGS4syQcgEDKxgZG4P1+29a5q45f3vgm6iZGRJAdMDREA4J3c4I0r9MebucAPPmTna1sZViuPEUuupWCZUjOk752wcZz7iprhl/HcRJNE2qORQyn3BpQi+BdaZYY4oDbQ6UGgEuwAUbKNlODtjt7VdeA9WYpDi5gaFNsXCMZINwCMsVUod+xGRg5xg1fOIPbppM3hjUdI16dz7DNU7nnlC0ngknhRUmjGsmLy+IEGSjafiOk7Z37emxC8iUEAqQQRkEbgg9iPevUFLzovxpp7eSB38Rrdlw3rpkGQNttmDdvQimPUBRRRQFeEV7RQIvqlGZuNwxZ8qi2Vhvk6pjgH6eYn9alv7QXCmkS0lA2Quh+hfQR+mFb9cVEc1XCnmWON1K/3iAhs7MNMRT/rDD7mnFzFwZLy3eB9g3Y98Edj9R6EeoJHrVEJ0ovVl4Xb6e8amNge6spIwf0wfsQaXfUHpXOfxV6LlCgMs7IwbYZeTC4yAdOF+pFc9vHxHg0zKscgUkZcL4kMmBt2GQdTNudLAKnpmozifOPFeJwmE6/NlWitoW8242c+Y6SD7hSAc5oLD/Z9nd5rgFmKpGuxOQWc5ZvfJIO59MD0qH6i8Pe742yK8QXxoof4kLJD53U7MCWwBnfSRtuavPRfky44ek8lyoR59GI86mUJr+LGwJ1dgT/6UseP8YWHjdzdFS5iushQwUMI2UEE4O2FP9D6VfQ0m6ay+YC5AEisJCEIzq1keXUQANXYY9ftXXyjyPLaXr3Mjo6m38JcFtWdYYk5GMfrUKnW6AFRNZ3EZOM5KbZ9dypxj129R6VP8p9TrTiFwLeGOdZCrN51QKAuM7rIT6+1ToXvX68Zb22VSQyw6vp5nP8AM5VT+laf/i7jdpDGsgnQCM6S1vHpIC+UArH8o8x+gPsTWzrbw55OJK/h+IhgVAA2kjzHDbbkZfHb/d08b4OtzayWzEqHTSGXupxsw+oOD+lAlOB2PFuNYeZ9cJOPEfw1VB5g2ETckqcaSN8glthTW5ts0g4TPAgxGtv4SqPYjQBn9cZpL8h8Zm4TxXwbg6Vc+FcDbTnJEcgxsMZXf90t9Kc3Uy9EPD5S2MMUQ6s4w7qD2IPYnsaaFDFZl7O6mWNSgvlA2KnQsTAiNiGZfRdtwMgEHFX7icWvgcNp4og1xiMM5B/Li7EnAGGVUz2yGqK4RDFLy/clgBGHLZjyuAhTLDO504Ox7gAetRPKXNDypa27zSamlaKLwliZAAAi61cEqN3XGBtjuGyAqXMdultFYagzqYJZ/KcEiZn8Ddl28qqcYHZsb19M8Oj0xRr+6ij+QApGdZIEfidtDGR5Y4o9KgAqHdgAPcaT2G1NjqDx78Bw+edcawumP/O3lX74Jz9gaaF/x7jjX3Emhtzr0uLdDhSI8MRMxDZz2LZxgqgxk1C3Mh4fx8gr5FmUof4JFAcE9yFDN32ytaeQeZRw23a4aNZDIUVA8mltKqDJIPKe5kUbgf5jUfz7x5OIzQ3RgkhfSsZUP5io1OCDgBMhvUE49Nt6PpOvlnqYPE4neaQWfxmyBvhY4xn69g5PsFr6O5P4ibmyt5j8TRjVvnzDZv8AqBpJ8nW5m5lkZhlRcXJYEbEFZFX+h/oamC89C+OtNaPbyEFoHIQjByh3xtt5WJH2KVD3V+snMAhaJt7pcSDyj8qHIUgHzEN6n0PttVUDfsLjf7sCMAfXVDIO/wBdOAe27R/zleV7rxuZH0suPxMx2QnIVJADq9Dt9AR67CgYnVvl/wDF2DlVVpYPzUyoJIXdkycFQwG+COwqu9EOOgLPw+RhqhJkT0Ghj5/oNLnJ+rnvjNNevlznzhEvDeIXEUUhjjkBdSDjMc2pSp98edKYLPxzmt+LcSWC2QOFcpbsc6VAxrmbBzg4Zh/Dp2zTZ43bC24bchPkt5Dn1ZtDEscAnJO/aq50c5NFpbi5kTTPMowD3SM7gH+JjufoEHy1YOpchXhd3pYKTEVBJ0gaiF7/AK0FM/s+wKIboqScOqb/AMIY7DSNIOrVjJ7ntTZpY9AINNhMfLk3DAkZ3wkeM57Hf0A2x65pnU0FFFFQFFFFAv8AqLyEt7KlypYSqgTI+XSSyuO24LH19vaobgvWJBF/eUDMATqiPxAYxlWxhsasnOklGxjZabNRN/yzZzljLbQuXxqJRctg5GTjJ3zVFaTqtZZUOk8bMwUK6r3OoejkYGnc9hkVnL1Y4WjFHmdGUkENDLsQSCNkPYgjb2NQXVLkm1jt1nhjeIq6pIYSc+G2zDBOAO3YVo5N6fcNvYTLIjmUMwkAd1Xz7jCnGBgjBH7oIPagui9Q+GZwbuNTnGH1R9jj5gPUHeuaW74FOcs3DZGYk5bwCSe5OTuTvUHJ0TsfLiW48oIGoxt9h8A7Heo256GIcaL6RcDA1RKw377Bh/8A2KcFvm5Q4NdHV4NtIzb6kbc/qrb12cA5GsLKbx7aDw5NJXOt22OCdmYj0G9fOH7BI4g1lN4cbeKYi5UhBv5WwvwhvL27Bs+9M4dLL5Iykc0AxgKFaRdgACNQXIyPXfcZoGBzByTb3kqzStIHUgjSVxtp2wykEHSP5ntVlpI8Q5R5gUP4UrnPw+FdMmMBhsGYAAnQcffud64Y7LmmMH/7nIG2ZYZP9WO/r+lBdOoHSteI3H4iOcQOygSAx6w5GwbIZSDpwD32A7VK8ycq3N1wyK0M0bzoYy0jqQj+Gc5I37gDP60tDzBzPATqS4kH/lkf9fJHmtkXUzjaavEtjjGxa1lGDn1wVG4yKBjctcpTQcJlsZmSSWRZgSpOk+Jq09wMbEem1VXpvyPxG3v/AB7wIsSxsAI3XSWJAUFVA2A1EZGxHvUPa9a71QDNbQYJ06gJYwDnYMWJC7ZO2T9KnI+r8pZ1/BxsUL+VZyWITPoIiN8bDOf6ZdHNzry/fTcbimS2ZrdZbf8ANAQ+VWRnz82kHV3+vpWrro15cSJbQWs0kMYDl0ikYM5zsCBpwF07+5I2wc2SbqxCi5e3kDAEugZCUx3ByQM40nv8w9citEPWuwIy0V0gPbKIf+2Q0Fi5Y5Mt4LKGCaCKVxGBIzor6mO7bsMkasgD2A9qgepnJtsLJpIIIoXikjctGip5VYK3bbZST/wiuy36ucLbvLIvvmGU4/5VNSVpz/wycELcowIyQVcZHbsyjPr/ACNBU/7P3F1ktZ7dTtDKXRdyVSTJC5PfdWP61DdIJkl4i8gKFnWWTYHUMuAcHGMFTHn1+E76jhl2fHOFRsTHPZxufiw8SN6bHcH1Xb6it/B+H8PhYPbLboWUgGMqMg6c4wex0J2/dHtQUbr3y6ZbZLxFy0BCyfWNjsf+FyD9AzGqX0StP/qwwdQSGQ5+o0KR9xrxX0De2qTRvE4DJIpRh7hhgj+VV3ljp/ZcPlM1ssisUKeaRmGGKk7HsfKv8qUWqvnfroxfinhD1hiAPtvLtj6lxX0RVE5o6cLe3f4lpynnRtGjP+GB5c6hsSATtTBeY0wAPYYqo9Wrox8LnIxuUG+SADIuTsc7DJ/SrhSw/tAX6rYRwahqlmU6c4JVAWY/YHQM/wAQqYJTotbqnDE0/O7Me2x2BUYY5AIIGTnar3VS6U6/2VamT4mQnsF8pZtGwGANGnH0q20BRRRQFFFFAUUUUEXzPwkXdpPbnbxYyoJGcN8pwe+GwaVPQy58KaZHLBp8fls3+H4OUxg/XK4HYBB9nVSI6mcFay4nHcwJs7G4Hc/mAgyYwuFxgOdRA8zHPerge9cfFeJxW0ZlmcIg9ScZ+g9zVf4xzqsNgl2sTSPJ5VjBBxJvqRmGQNJDZxn4Tilbxa4vZ45b+9uNNthlgAHhmTOSI41I+EgbyHJ0jK570HV1Ys1uEh4vZ+dJlEcmAMg+ZRqxuuzOjHOxVB9QxumXMxvrNTJ/jwnw5d85Zdg+ex1Dfb11D0qG6X8vStZT/iyTFct+XEQV0ouwk3AZXbY574RD3qD5bspuE3cyTyDY5jdthNFkFj3ADhRgg5A05A2ywOCaUIpZiAB3J7D61Tucef4La3EtvLFO5kVdKOrYAOX7HOdIYAfvEVaeGcQS4iWWM5Vh2OxB9VYehHqKRfOXK8lze3H7NtdUMB83lHh+Iu8gjPYnUSpjAOGQ9tWCwPqG5RwCrKwPYgg5/lW2l30e5ftVs4rsKWuG1BnfcoysUZUHaMeXG25AGSat/MXHo7KPxplk8MfE6LqCexbByB9cYqCSlVSDqAx65xj+tRtja2lwiTxxQusi6lfw1yQw+2dwaX3OHU21ubKWKxdnmlGggq0elG+N8tj5cjY7FhU10944lvw62S8mVHI8pcqAwfLLpIYhgBkA7Ehc49TRYuJcp2NwWaa1hdmOWJQZJ2GSe5OABn6Cot+mnCypX8Kqg9wryL2z+649zVmtb2OXUI5EcocMFYEqfYgdj9DVf594lfWtu1xaLDIsY1SJIGzpG7MpDAHAySD7be1QRFv014TrkijVwyFWdVlYldasAMkkgMurIB3GK03fR+zf4Z7lMAgYaM4Bzkbx5wc+9LnkTne8HEppRCJ5b4rlAWAGkkLjAOAiah5sbLkn1r6C4c8rRqZkRJCN1Ry4H6lVz/KqFjedEbdiNFw6KAAVKBs4xnPmG+NX2LZ9MVROaEPCHFkLpJ2ABYiLeEd1XDSMMsPTbC6fcU5+oXOC8OtyVw9zICIY++T21Ed9IJGfft9ltyny5BcSS8QvWxBDJ4kjyMMPJnJRiCQwRsdtmyowNxQdfEeRuJ3ttE8fgWxciUp4kqtkg9/JlTvnTnAzj5ajP/l5x9ASty5wPKEvJRvt749M/wBKefDr+OeNZYnDowyCCD+m3r9K6aUJC2tOY4E0sJyBjMgnjlYDUC2NbkMdOQM+2dvXh4f1E4pMFS3MkzjAOERjtjUSBGSR5mJKjbEfoSCwusHMH4eyMEe811+UoBGQrYV2/wCoL92HtUL0J5eEcMl4f/FJSIYxhFY5b6ljgE/wCgiuN87cbtyqrFrLAnBtZGKgthVJXClsYyAPr64Gu25R4hxqeObiCtBAmAwYFHYD4lVceUEjOo4xqOM07qKUYQxBFCqAFUAADsANgKzooqAooooCiivCaAJrBdzmvGOazVaDKoLnLl5L62MbA6lOuMqwU6gDtkqw0sCVbIOxO1TtFAiumHFhBO/Db0flF1KrKQfClwpVe2BqOcgEgHSN9RJ19WbiaTiAE8Ra2gwscCsQ0urTqI0jPmz3XOFRh3yKtPVHkmaVvxFmiFpMrMuhM7jaUMRkEY0k+mc+9TXK/Hp5Ld0kjRr+JCE1ZQTYXI8xGRvkH7E7A7UL7j3NXHHj8Q6OG22MJqURs23wqHDSkjf4VUY3OMVIdM76Ti9pLaXQkZ4MmG7ZdZUt8rE5BYZzjO6+xUGuLgnJF9xq4F5xNpIoRtoIKO3uiKR+UmdiTuceudVOnhfDYbaJYYI1jjQYVVGB/uT3JO5NAjuEX13wW9lScFVbzt3MUi6idYJ9cHGQAdWM7eWnDyzzPa3qE27g6SQydmX7jvg98/WuDnqbh5hEN/pYPuqd5NvmUDzD0ye2+D33UPFeSpYUS64VI88asT4sJImj7bMg8xPfOP1GOwfQkUKrnSANR1HAxknufvWTqCCCAQdiDuDSR4F1nlgCx30XikbM8elZB2wWXZDkZ7FfQ+tMvhXPNjcxq8dwia8hRN+USR3GHxqxt2JqQfPXPljbwcTngtFPhowGjJI1Yy6jHm0jcY/zfSrx0dmhutNvKS0giZjqUEGMERiNcjtjDE+p+2zJ5S5JtLMmZB408hLPcPhnYsSWIxsgJJ2XH1zWpeSI4eIJfWuIycrNF8jKwbzIPkbUQxA2O/Ykk2i0WtskahUUKo9B/qfc/U71Hc1cHa8tnthJ4ayECRgMnRkFlGdgWA05PYE1IXV5HEMySIg92YL/AKmqdx7qrw62DBZDcOvywjV7/MSFIGDnBOKg0Q9MYLWe0uLEmN4HGtXZmEqHKuSTnDhWYgjY7DAGCN/PfUm24eGRfz7gbGNSMISMjxD8vYnT3OPTvSu491S4hxAmG1UwBjhI4cvM/uNQGRgbnSB67kVs4byXb2KfiONPo1tqW3jJaRvQ69BwFydwvrtnfSaJDgXCG4vJJf3bNHboFYSO4UKV0+IVYgDHlYD0UNnuAKaTcM4dc2f4NTC9uFChY3U6cbqQQchsgnPfIP1rg525ce7sQlm6poGqNBgRuMbDbYHHwntk7j1Cg5NsbWW5FveTT2tyh8OMgqoBUMgjZWQhDg+U5wckbE+YJc31xy5eBFJmspDk5K+fCgMQeyyLp+HABBAydirps+NwS2wukkXwSmvX2AGMnPtj2qjz9HbV28Rp5y+CA2VyMqFyMDuDlh7E1QOeuLJDFHwzhy6reJ18Z1xquJUwAp04LbqoyO5AA2UZD3ikF7xnig/KlhBlCozqVEUKhskHGNfdvi+JgN9iH/YWaQxpFGoVI1Cqo9AowBUXyjwlreAayxd/MwYglCx1FcgDOCTv/U4FTlNBRRWJ74qA116DXlefagzooooA1qJrbWKrigFWsqKKAooooClX1bN7a5u4W/KXBUgDMb+UEsCp1AqDhsjBIGN801KwljVlKsAysMEEZBB7gg9xQUbpv1Ej4gohmxFdhcleyyAfPHn+q9x9RvXFzdz7PmS2soJfHDKoJQlzqLg4TGVGEJDttgg1XOfumcsMy3VlqaMEt4Y+KInGHTYlgD5uxYYHcbjv5I6oqAU4gy6kOgXAG5Ax8YA7EkeZdvpsTVFW5Q4ZaXRubi+nf8bHG7m3fVGwKBvMWPnbtnQCMDGQRir50J1GykZ2LO0oJJ9Py48DHpt6VJ9QOX7O+sZbpVDyJC0kU0ByzFVJUAr/AIi+mDnucYO9Q39n4H8DPk5/vLb5zn8uPfIJH0/Sgn+oPL3DXglur2DPhrlpI/LLjsN1ILd+xyKWn/wtw2WEtDxDTCrrlbuIrjOliusBO40b4OB980xOsZJ4a0YYL4ssaHPdgWB0jbckgD+Z9Kz5M5Utzw2KG4tomJBLhvzMkEjVqO/YDHt2GAMUCrtOlHECPEtLq1eM4w0M7qDt/CuP61tPTTjpPml2/wDMtjttt6+mfepbj4/Y/F7aKwGiJ1V5Y9WQyFihDZOpiAPLknBwBjfLJ6k2ni8LvFxnELPj3Kecf1WgT1xyJcQu/wCJv7KGM7nxJAz4yMbacn08urBP33muF8ucJmeKCe8FzJM2UNvEIUIHZCyggYxjAYN71X+RrrhcMUwvLdrudJSV8MNKpVgoAXLBWJYN6ZOCdwuaaHCONubiGOHhDRRv8cxVY/DA2GwTDbAbBu2KCy8F4Ba2S6LWBIh6kDc/5mPmb7kmoXqVyr+0LNlQDx4svCT+9jBT28wyPvpPpVvK1lUCk6Ec1mSJuHzZEkIzFqzkpndDn1Q+n7u3ymp/qV05j4mBLGyw3K4GsjZ1/dfG+3cHv6du0ZzByjZWXEP2tNdm2jDeII1wC0pGH09ywcDLIASctuBUDzVzPf8AF42jsUKW7Z8quviygBidQyMKcL5VO4YZJBxVG7m3nUR268PtJzMEUwy3LP8AmOQh8qY3OTgFxnGQBk+YSHSPpybfTe3ajxyPyoyP8MHfUw9JDnGPlGfU7SXTbpyLNUlusPMN0jB1JFnBPphnyB5sbYAGcaixaAoooqArFvesqKDDasgKAK9oCiiigKKKKAooooCiiigKKKKAqi879Nbe9R2h0287Nq1qvlZv41GMk4+Ib+u9Xqig+aki4xwKQABkQsewMlvJ9/QE/wDC1XvlTq3ZqGW5gFrI75dolLoxwPzGAXUue3zHbc02JIwwKsAQdiCMg/cVQ+YuknD7li6K1tITnMJAUn6owK/8oFWjRzxw/wDbMMJ4fc27+GzNvIe5Gn5VbSQC3cZGakeD3fFYLYie1hkdNKxrCxUMoByWyTjsOw7k7Ut+J9GL+Eq1tNFLp3B80Dgj2OW7j2YV2C/5htfL4M7BVCjGJ84CgtnDkkkOe4+PHoKCzx8ky3nEUvrxXQoq+UMunKkMqKFJbSN9RYjOTtvTFuIg6Mh7MCD+oxSRl6r8ThwJbUjLHJeFxgemwxkgd+2a526yX7aykdsun0ZGJG2dz4wztkDAOT7ZxSDs6Z3FzZLP4NlJIXCjwwjoFdTId3KHUuCBkZGAtXm6veNyOPBt7aKPUQTKxZsbaT5W++Rp9KWKdReN3OoxZAVT/hWxbJIwoGQxOW9vQGum/s+PXs8bpHciNVBCyv4C5Izl1YjJDbY0kHT7GgcHEeZre1RTcSrrxgrGDIxYDJAVQW/pS95m6uMFYW0RhTUqfiJsHSzAuCI1yXGgBu/zjIHrjwfpLK8Ua3UkcRVWDeDqZmY5CyF2IAcBn9CNwcZ3q9cE5Is7bQwj8WRFCiWXDvgb98YBz6gCgUknT674tOkwln8Jl8894MNn1EcYx5fUYIX2Pu3+UeT7bh0emFSzn4pXwXbPffGw2Gw22FWCioCiiigKKKKAooooCiiigKKKKAooooCiiigKKKKAooooCiiigKKKKAooooCvNIr2igKKKKAooooCiiigKKKKAooooCiiigKKKKAooooP/9k="/>
          <p:cNvSpPr>
            <a:spLocks noChangeAspect="1" noChangeArrowheads="1"/>
          </p:cNvSpPr>
          <p:nvPr/>
        </p:nvSpPr>
        <p:spPr bwMode="auto">
          <a:xfrm>
            <a:off x="307975" y="-163830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245076" y="1965405"/>
          <a:ext cx="8639432" cy="441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154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C5A76C-A445-48C0-9D29-EDB59D3BC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2C5A76C-A445-48C0-9D29-EDB59D3BC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2C5A76C-A445-48C0-9D29-EDB59D3BC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2C5A76C-A445-48C0-9D29-EDB59D3BC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C9B6E5-602E-4E7B-B752-78E30036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DC9B6E5-602E-4E7B-B752-78E300364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DC9B6E5-602E-4E7B-B752-78E30036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DC9B6E5-602E-4E7B-B752-78E30036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D8903F-7BB0-4672-8E2C-8193506A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F6D8903F-7BB0-4672-8E2C-8193506A3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F6D8903F-7BB0-4672-8E2C-8193506A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F6D8903F-7BB0-4672-8E2C-8193506A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B2003-9705-4241-BE9D-423C8C0B3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6BB2003-9705-4241-BE9D-423C8C0B3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6BB2003-9705-4241-BE9D-423C8C0B3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6BB2003-9705-4241-BE9D-423C8C0B3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7CBE37-412D-4209-8B61-2EC7DAC9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7D7CBE37-412D-4209-8B61-2EC7DAC93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D7CBE37-412D-4209-8B61-2EC7DAC9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7D7CBE37-412D-4209-8B61-2EC7DAC9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2BD8D1-AD57-4AD7-A489-256517BFC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12BD8D1-AD57-4AD7-A489-256517BFC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12BD8D1-AD57-4AD7-A489-256517BFC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12BD8D1-AD57-4AD7-A489-256517BFC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788C1E-0F85-4E29-AEB9-E8D2FC40F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A788C1E-0F85-4E29-AEB9-E8D2FC40F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A788C1E-0F85-4E29-AEB9-E8D2FC40F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EA788C1E-0F85-4E29-AEB9-E8D2FC40F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kikfon.ru/images/2622/kikfon_88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91" y="1252394"/>
            <a:ext cx="2728417" cy="17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810" y="1148559"/>
            <a:ext cx="7431953" cy="7873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ea typeface="Segoe UI Symbol" panose="020B0502040204020203" pitchFamily="34" charset="0"/>
              </a:rPr>
              <a:t>Доверие</a:t>
            </a:r>
            <a:endParaRPr lang="ru-RU" sz="3200" dirty="0">
              <a:ea typeface="Segoe UI Symbol" panose="020B0502040204020203" pitchFamily="34" charset="0"/>
            </a:endParaRPr>
          </a:p>
        </p:txBody>
      </p:sp>
      <p:sp>
        <p:nvSpPr>
          <p:cNvPr id="4" name="AutoShape 5" descr="data:image/jpeg;base64,/9j/4AAQSkZJRgABAQAAAQABAAD/2wCEAAkGBxMSEhUTExQWFRUWGCAbGRgYGRsYHBsgHSAeHx0bICEeHiogGiEnHyAaITEiJSkrLjIuHSAzODMsNyktLisBCgoKDg0OFxAQFy0dHR0tKy0rLS0tLS0tLS0tLS03LS0rLS0tKy0tLTctNzc3LS0tLSstLTctNzctKy0rNzctLf/AABEIAM0A9gMBIgACEQEDEQH/xAAcAAACAgMBAQAAAAAAAAAAAAAABwUGAgMEAQj/xABEEAACAQMCBAQEAwUGBAQHAAABAgMABBESIQUGBzETIkFRMkJhcRQjgRVSYpGhCCQzcrHhgpKiskN0wdEWFyU0Y8Lw/8QAFQEBAQAAAAAAAAAAAAAAAAAAAAH/xAAZEQEBAQEBAQAAAAAAAAAAAAAAEQEhQTH/2gAMAwEAAhEDEQA/AHjRRRQFeahnHrXjNWKd6DZRRRQFFFFAUUUUBRWJNeb++aDOiuDiXGbe3GqeeKIfxuq/yyd/0qtXfVLhiEqJmcggHRG+BncZJAGPrnA9cUF0opbv1gtwM/g70DBPmjRTgYwQNZJyTgbe52AJHFL1xtFODbT/AFwYj9f3/wDakDVopb2HWjh8gYslxGFHdkU+oGPI596m+F9SuF3Bwl0oO2fEV4gM7Dd1C9/rQW2itVrdJIoaN1dT2ZSGB/UbVsJoBmxua9rWzVsFAUUUUBRRRQFFFeE0HtFYb+9eg0GVFFFAVixr01rUUABmtgFAFe0BRRRQFFFFAV4a4ON8YjtYjLJqwATpVSzHHfAHoO5J2A3JApHcwc5XfGZxaWrMkTnQYowxLKxwZHfT8IBGQcAb9zigZ3F+o9lA5jV/FdD+Zo3SPZj5m7fKRgZ3IBxnNUjinMt9xRlitZJYUYhXMC7LqCksWA1kDf1UYPvVm4J0yiUE3GANQKxwtJH5Rqwsjhy0pGrGdvhHfJqt8yc83VtevY8OghjjtnUuFTOpSFaRmwMIgLYZsE76s1RxRdJL+5CrNMkMfxZcmWXVjGcA4xjOxf1NWKx6J2UYLTSzykDcDQi7d8DBO/8Am9TVw5R5xt79F0Oqy4JMZO+FOlmUHBZdQIzgemQMirDKMgj6UoT1nzDwRBqht7uUmPHlZ3JHmGD+bgHcjfHfY7bcdrxzlt5BHNYSW+o5zNGVXfbJ0uSo+pFbf7PVq0bTll0iWKNl7bhSwztvvnOD71aOuVojcMaRlUyRSRmMkDIJcBgM+6k7euBQdr9MeEyAMluozhgyO2CPT5irA+xBBqo8y9LuHwFFW/Fo8uRGJxGwbByQvwHPn09zsVHoKufSYt+zIQ5yVaRe+oeV2GFPqoOQNzsBSo618XjuOKxwSMVgt9CO2CdOshpSANydBQYHqtB0w9MuKWYY20y7kaHt3ZO4ILN2bGy+Ua87+9TFl1GurRSlz/eGi2lDgRuDnuGVdOkL21DJORkEb93L/LkBV24JxRkBGREX8RVyQfgb4TtjLIx3NWK05clvo5YuMW9vJoIWKWPZ2G5LZGDH8uwxvmgluXObLW8VDG+l5F1LG+FcjAOQASG2IJwTjO+DtVgpO8d6d3VisstgxuBjKKwDSoVBwRnZ8eUjGCCi4BOa4+U+q0ttiPiRLoXK6gp8WLABIYd3UZAz8Xf4iDhA7qK02d2kqLJGwdHGVZTkEfSt1QFFFFAVj61lXhFB4TRigVlQFFFFAUUUUBRRRQFFFFAVC8z8xRWcZLMniEEojNpyR6nYkLnuQD9qx5x5mi4dbNPJ5j8McY+KRz2Uf6k+gBpDcrWFzxm9kvLqYxwx4eafIVIwp1LGmrYYG4z8PxHJ70Wayub3jEskxuFhtYc6p0d400HfSVIw7BRv5lxqDHbAN+6dcQ4dIki2CqulvP8ADqfGwkOkkkHHrgj1AyM+87cuJLwp7e2AURqJIlTBDaDqxgnD6t+5+Ig0mOWrW5ggHEbEO5jPhyp2K76o5QPmjZWw2ex1/Kdg+l6+feCcysnHr6eG0kneQtEkUe4B1Ipd2wdIIjJ7d2Pam5yRzfHxGAOuFmC5eLO47gMPXSxBxnB96qXJvBl4Es93xK5hVpwMIuTjDO5C/NIx1bgLtj1FBAQ8h8QUTXwtoYJidUUEEjBogQ2WUDKlwdLadRB32GApaPJN5eS24N7F4cgxhtlLjA8zICfDbOxXPpnbsKdzJ1FvSGFjaYAJUSy+fJDKpwiE4xnOWPp2ztVKlHMV+RGROw3y6t4CHJxnI0IQNu2T984oLLy3084jw/W0d/bxPIuktjOACSAodcAAknAH/tXRPyBcXrx/tHjAnjRs+FGqJn07ggA42zpJwTjGahuEdHrpwPxRiC6hkeIzMR5zjIT3I757k9xvtl6JSKcx3ECqDtrRm222zke1A5eHWkcMSRQqFjRQqKvYAdh/vSL4dYXXDeIyX/EbOWVXMpPggTKDKw37Y2XUPMV2K+xFdcvS3iUIHgyLkE7wzPGcZ2G+nG31+lcEnMvHOHEeK0gRfKBcL4iuR66z5vX0fsv60Fs/ZPAOJHETfhJyfhQm2lDDPyN5SRg9gfh+lMvhVn4MMcWt5NCBdbnUzYGNTH1J70loub+E3zFeJ2CwyNsZ4wcZzvllxIu+QfiHfJ7067C4jkjV4WV4yPKyEMpH0I2oOiqJ1H5Fs78KzOlvdOdEUmw8RgCQjD59ge24x7bG5cSv44InmlbSiDJPf9ABuSTsANySAKR0Xi8x8QViHSGBwwO4EURUHT3/AMZnx6fKTkhRQZcq80XfBZBw+5gLKu+zAbM+AykjBQlhufY5+js4TxOK5iSaFg8bjIP/AL+xqO5k5Zju7cQklHQDwpfidCpVlJLfGNSqSG74333pP8N5ik4FxGaGWMiBiniAN3GCBMgO7sT3YYzpIwNgr6H7RWq0uUlRZI2DI6hlYdiCMgj6EVtqAooooCiiigKKKKAooooCiiigKwmlCKWYgKoJJPYAbkms6V/W/mbwYorNW0tOdUh32jXfGxBGpsDPbAbPegpfOVxJx2+git2BViQm3+Go+JmwSNxhjsPRd8DVN9V+W57SygitQPwEO8yrsxfOfEk3GsE4IHo3ofLi0dJeAaI34hLGqT3nmCgY0Rd1Ue2o+c/dR6Vf5EDAggEEYIO4IPcH3q0fO3KK8ShiM/CZmmjQ4ntH3aNt85jOAyn0aMhj2IBBA6OkfEZhxiVVgIjnDiaIA4i7sCQwBADEqAfRyNyN7O3Tm5seJpdcPlIicnKtlsZ3ZHJPmj7EE77d9QXPd1M5/js5PwsGPxMgHjSIBqRflXP75B2z8IOfUUHNzNzVZcEElrYIpuHyzE6mSL0AY5ztsBGNlHfGwaj8scmcR4zMbueVljbYzyjOsfuxptlf5L99xVt6f9PBcub2+TVG+PBifJ1DOrxH+hO4U98knIO7Q41xD8LCZREXSNSWCYBUD6e2M/bFBy8v8sW9mMRgliN2Ykk+5A7KMnPlA71OUk4uq8bcSS6dXS18Bo9J0lwWKvqIDYGSnv2x702eX+OR3kQmhEgjPws6FNX1XPxD6jaoOuW+iQ6WkRT7FgDv22Jpc9a+bBBbRwRSeeZ8sUOSqRkMexHdtAxkZGqrnzVy3FfQmNyVYEFXXZgRuPuPcf6HevlS7h03EqthgJijMvY+cjIP1AJGauD654JxAXNvDOvaWNXA9tQBx/Wut0BBBAIPcHcGklyLyTLcKrJdzwRIwDKraTjdgqgY0ndWJII8xG9OXhtisEaxqXYKO8jtIx+pZiSagpPNXSm0ug7Qf3aVh8ozGx9CU7D7rp/WlVFJxLl6482pVcklfjgmx6g7b/yf9K+jr67SGN5ZDpSNS7H2CjJP8hULw2W34vw+N5Yw0VwmSh9DuCARuCCCMjcYq0Vae8HMFmgt5jbyqVaWFjnbO/w4LA+je3oCdrTbR2nB7PzyCOJPidyzM7Yx6ksxOMBRnYADtSZ5r5au+BTpNayN4LSDRMRkr/BJgYxjI9mGexq5PYWvM8FvKXeCW3bEqLgnSw3C6tsMQCr4OwYHJBwFX5i6qXN5I34aIrZxANIHTVrX/wDLsQqMNtA377nsLPJy3JxbgttPJvepGXhfOlj30gsANzhWHYAgdxnPP1dghsbO1srVFTxJgyoBnUY8bt6tuy/fAHbapHmfqHa8IgjsoMTTwxrHpz5I9IA/MYeu3wjf3x3oNnIPMkMMgsnlYu+G0FCqwu+WMIPYD5QvcFSDgnFMmkJ1Ft3URcVTxYI7sI0kRXDpOgyhyVOBpBYZwMrnuRTY6fcyjiFlHP8AP8Eo7Ydfi2ycA7MB7MKCx0UUVAUUUUBRRRQFFFFAVBca5wsbQ6Z7iNG1BcZ1EEgkBtOdOwO7YFQnV3mp7CxJhYLPKdCH1UfM4+oGw+pFUnpp0yFxCLu7Zx4vnRFOSwII8Ry2VbUGbAxnDZzvtRe4+qfCSAfxWMnG8Uvf/kx+vakzdcVi4nxlZbiSNLdnILSkKgiXUADqwFYqFGP3jqprXXR+xfSPEuFCfCA6Y+xymT/ufeo6fojbEYS5nUFdJBEZyNQb0UeoH8qcDCtOO2jgCK4gYegSRD29sGu6K4Rt1ZW+xB/0pUXHRpiHC3iYbGkG23TGwwwlznTsTtk7moWboXOuDFPAWHqQ6ehz21EemMHbB99gaHUHmleHWbzbGVvJCh+ZznH6AAsftjuRSe6UcmHiN017dfmQo2ptYz4sp3w2diBkOcbHUo9wC+6PcWYKDLDLgHYzOQM/uhk22A9v6VlY8lcw2g0wmUIM4WK6UJvuSEZgM537dzvQfQlcnFXlEMhhUNLoPhgnALY8uT6DOM/TNJ2N+ZVWMFpgd9f5cTn6b5YMe/bA+/auYc38xROFlhl2OCTall2wM6kXG/mOQfXsBSDe/SCe3SC4Dx3E0UiPLEEGlkVgxC5+NtsHIGRkAejO4UiZurPFojhraFgTgaoZUOfrl/vvjFe2fXS5JIazhYgEkLIyHCgsTuD2AJoHLzCs5tpVtgDOylYyx0hS22on2XOrbfbbeqLwbo5ZrFILpmnmmyWdSUVCcnMYHbBJ3bOfbG1QMfXxdtVifrpnB/l+WM/0qRg672Z+O2uV+3ht/wDuKTRP8g8IvLK4uLeciSBlVoJVGAdJIYOPlfdNuxxt2OLzS4h61cLbuZ0/zRE/9pNSVt1V4U4z+JI3x5opRg4J38mBsD39jUC/66cN/DyRGC4nH4ssrWoeQo2MZKqDgZJUaMbk7djWrohw66uDIBfTQwW7AG3Q7ktluzAhFJDZwMk57d6ZC818GeYXBurcyquhWd8FBucKG2QnfJGCcDPYYk7G74essk8U8AeYKHKyphtJbSSM4zuwz6/XFUSvE+HR3ELwTKHjkXSyn1H/AKEdwe4IBpBzRXPAeJQxw+LKgB1DG0yMScDHzAYGfRk/dxX0GJVPZh/MVDc5WBltZNBCugJDH0HzfbbNMCz6wcFu7+WyurFWmjdAqeHsysSXDk5AVSMeY4wU3O4qxdP+lsVkFmudM1wPMB3jjbbdQd2bb4z+gFbemvNKTTT2oKaVAlhKYCspwJQoBwQJMnPu59qYNBEc28FF7ZzW5xmRDpJGQrjdG/RsGk30G4sYLyWzcFTKu6kjAkjJGAPfSWB/yj2zT7r586jWL2HGTcRDaQpcINhlkYNIuc5XJUnP8WO2aYPoOitVrOJEV1OVdQwP0IyK21AUUViW3xQZUUUUBWLGsqxPegVH9oG2Y2sUqMVMRbYZ31lBnI2GMVfYr2Kx4ekkx0RQQJk+2lQMAe5OAB7kUuusd+5vIbby+EIlkfV65dwB9PgO+a2f2hL8pa29sG0iV2Zt+4iAwD/xMpHplaoq/GudeL8TnMdmJY0IykdvkNjbd5O69991Hp7E8sl7zBwwiSZ7oAnvK/4iPHsSWdUPfuQfb1ps9IuDpBw9JAoV7hmlfGdiSQF3J2VQB/OrLxi2huYZbeRlKyKUYZGRkf0I2I+uKUQXTfnH9pW5Z08OaPAkUfCcjKuvfAbfYnIIPfYmM6gc+TWN1HBCkRBiMjtLkAZ1BVBDDclCMepZalOSuQbfhjM8Mkzs66W8RlIIyCMBVAGMY+xpXda2EnEGjIAPhxqj5GzE76vUAB85+ooJW362yeGWaCLUp86h2Hl2AcZByCxxjuBg+tSfLvWT8TNBC1mUM8gjUrMGxnHmIKKcb/0NX2OOwmXAFtKuN/8ADcY+vf2P8qwh5X4ekiypa26yKQyskaKwI7EEDNBo5w5wh4d4PipI/jMVUJoztjOzMM9x2zUa3UywA1M7ouMgsux21YGDksP3QM5+9V7rSA0lmAcMBLg+gB0fqSSowo77n0rv4V0x4dcWsMjh5GkRZDIHI1lhq1Y3XBzsuMYPagsXAuebC7wIpwSx0rrR49ROcKpdQGOx2BPY+1T1xaxsPOiED95QR/WkJ1Q5SThkMUFu8hjnmDrqBZlaNXGNS4G/iAgYzsfrTZ4FeS3fB45GwZZbXfJ0gsUIyT6ZO+frQB4XwaYn8rh8jYBPkgY4OMHtnB1Lv9R717P084W/exgGf3V0f9uMUnxbQo8ccUMoM8z7gZdI9TSABRvl1SIHI7Bse9P1bz8jxiP/AA9ZAx+7n7VBVB0p4UM6YGXIIOJZTsfu5x+lao+kvDVzpR12xswO2MHcgk5x659f3mylbrjMxLutxKHleSRxqZSAyFs5DfCO+BkAgEZr6Q5TVhY2oclnFvHqZiSS2hckk7kk5qin3PSa3MjSJPLHrbU4VY/N8Xby4XZmGwHvud6iuJdGi/8AhXpT6GLIxvscSDOM7Zz/ADOau3P3F/w1o5WbwZGU+G+nVgjf1Gke2W23qk9Kud724u3tb59TNGXjyiIRoIVt0ABz5vsVPbtQcqdIboDDXUUwDZUujgr6HbJz5cjBO2akT0zudIAvZQAGGPELE7kjzEAg9voO3uaaGKVnOHVt7C+ltvw6SJEygtrIbDIjHAxgkaiPTtQV+56d8VtpVa0UbK+ZYpESTLk7Fm0kgZzgbHftsRL8ZXmCK2gEAmMoVvFbVHIzEfD5TqVc5+XOcDtTZs7pZY0kQ6kdQyn3DDIP8qq/Gefoba8SzaKRnd0QMmkgGTTpLZYEDLDtnsfplQu7/mfmK2fQUmnAGS4syQcgEDKxgZG4P1+29a5q45f3vgm6iZGRJAdMDREA4J3c4I0r9MebucAPPmTna1sZViuPEUuupWCZUjOk752wcZz7iprhl/HcRJNE2qORQyn3BpQi+BdaZYY4oDbQ6UGgEuwAUbKNlODtjt7VdeA9WYpDi5gaFNsXCMZINwCMsVUod+xGRg5xg1fOIPbppM3hjUdI16dz7DNU7nnlC0ngknhRUmjGsmLy+IEGSjafiOk7Z37emxC8iUEAqQQRkEbgg9iPevUFLzovxpp7eSB38Rrdlw3rpkGQNttmDdvQimPUBRRRQFeEV7RQIvqlGZuNwxZ8qi2Vhvk6pjgH6eYn9alv7QXCmkS0lA2Quh+hfQR+mFb9cVEc1XCnmWON1K/3iAhs7MNMRT/rDD7mnFzFwZLy3eB9g3Y98Edj9R6EeoJHrVEJ0ovVl4Xb6e8amNge6spIwf0wfsQaXfUHpXOfxV6LlCgMs7IwbYZeTC4yAdOF+pFc9vHxHg0zKscgUkZcL4kMmBt2GQdTNudLAKnpmozifOPFeJwmE6/NlWitoW8242c+Y6SD7hSAc5oLD/Z9nd5rgFmKpGuxOQWc5ZvfJIO59MD0qH6i8Pe742yK8QXxoof4kLJD53U7MCWwBnfSRtuavPRfky44ek8lyoR59GI86mUJr+LGwJ1dgT/6UseP8YWHjdzdFS5iushQwUMI2UEE4O2FP9D6VfQ0m6ay+YC5AEisJCEIzq1keXUQANXYY9ftXXyjyPLaXr3Mjo6m38JcFtWdYYk5GMfrUKnW6AFRNZ3EZOM5KbZ9dypxj129R6VP8p9TrTiFwLeGOdZCrN51QKAuM7rIT6+1ToXvX68Zb22VSQyw6vp5nP8AM5VT+laf/i7jdpDGsgnQCM6S1vHpIC+UArH8o8x+gPsTWzrbw55OJK/h+IhgVAA2kjzHDbbkZfHb/d08b4OtzayWzEqHTSGXupxsw+oOD+lAlOB2PFuNYeZ9cJOPEfw1VB5g2ETckqcaSN8glthTW5ts0g4TPAgxGtv4SqPYjQBn9cZpL8h8Zm4TxXwbg6Vc+FcDbTnJEcgxsMZXf90t9Kc3Uy9EPD5S2MMUQ6s4w7qD2IPYnsaaFDFZl7O6mWNSgvlA2KnQsTAiNiGZfRdtwMgEHFX7icWvgcNp4og1xiMM5B/Li7EnAGGVUz2yGqK4RDFLy/clgBGHLZjyuAhTLDO504Ox7gAetRPKXNDypa27zSamlaKLwliZAAAi61cEqN3XGBtjuGyAqXMdultFYagzqYJZ/KcEiZn8Ddl28qqcYHZsb19M8Oj0xRr+6ij+QApGdZIEfidtDGR5Y4o9KgAqHdgAPcaT2G1NjqDx78Bw+edcawumP/O3lX74Jz9gaaF/x7jjX3Emhtzr0uLdDhSI8MRMxDZz2LZxgqgxk1C3Mh4fx8gr5FmUof4JFAcE9yFDN32ytaeQeZRw23a4aNZDIUVA8mltKqDJIPKe5kUbgf5jUfz7x5OIzQ3RgkhfSsZUP5io1OCDgBMhvUE49Nt6PpOvlnqYPE4neaQWfxmyBvhY4xn69g5PsFr6O5P4ibmyt5j8TRjVvnzDZv8AqBpJ8nW5m5lkZhlRcXJYEbEFZFX+h/oamC89C+OtNaPbyEFoHIQjByh3xtt5WJH2KVD3V+snMAhaJt7pcSDyj8qHIUgHzEN6n0PttVUDfsLjf7sCMAfXVDIO/wBdOAe27R/zleV7rxuZH0suPxMx2QnIVJADq9Dt9AR67CgYnVvl/wDF2DlVVpYPzUyoJIXdkycFQwG+COwqu9EOOgLPw+RhqhJkT0Ghj5/oNLnJ+rnvjNNevlznzhEvDeIXEUUhjjkBdSDjMc2pSp98edKYLPxzmt+LcSWC2QOFcpbsc6VAxrmbBzg4Zh/Dp2zTZ43bC24bchPkt5Dn1ZtDEscAnJO/aq50c5NFpbi5kTTPMowD3SM7gH+JjufoEHy1YOpchXhd3pYKTEVBJ0gaiF7/AK0FM/s+wKIboqScOqb/AMIY7DSNIOrVjJ7ntTZpY9AINNhMfLk3DAkZ3wkeM57Hf0A2x65pnU0FFFFQFFFFAv8AqLyEt7KlypYSqgTI+XSSyuO24LH19vaobgvWJBF/eUDMATqiPxAYxlWxhsasnOklGxjZabNRN/yzZzljLbQuXxqJRctg5GTjJ3zVFaTqtZZUOk8bMwUK6r3OoejkYGnc9hkVnL1Y4WjFHmdGUkENDLsQSCNkPYgjb2NQXVLkm1jt1nhjeIq6pIYSc+G2zDBOAO3YVo5N6fcNvYTLIjmUMwkAd1Xz7jCnGBgjBH7oIPagui9Q+GZwbuNTnGH1R9jj5gPUHeuaW74FOcs3DZGYk5bwCSe5OTuTvUHJ0TsfLiW48oIGoxt9h8A7Heo256GIcaL6RcDA1RKw377Bh/8A2KcFvm5Q4NdHV4NtIzb6kbc/qrb12cA5GsLKbx7aDw5NJXOt22OCdmYj0G9fOH7BI4g1lN4cbeKYi5UhBv5WwvwhvL27Bs+9M4dLL5Iykc0AxgKFaRdgACNQXIyPXfcZoGBzByTb3kqzStIHUgjSVxtp2wykEHSP5ntVlpI8Q5R5gUP4UrnPw+FdMmMBhsGYAAnQcffud64Y7LmmMH/7nIG2ZYZP9WO/r+lBdOoHSteI3H4iOcQOygSAx6w5GwbIZSDpwD32A7VK8ycq3N1wyK0M0bzoYy0jqQj+Gc5I37gDP60tDzBzPATqS4kH/lkf9fJHmtkXUzjaavEtjjGxa1lGDn1wVG4yKBjctcpTQcJlsZmSSWRZgSpOk+Jq09wMbEem1VXpvyPxG3v/AB7wIsSxsAI3XSWJAUFVA2A1EZGxHvUPa9a71QDNbQYJ06gJYwDnYMWJC7ZO2T9KnI+r8pZ1/BxsUL+VZyWITPoIiN8bDOf6ZdHNzry/fTcbimS2ZrdZbf8ANAQ+VWRnz82kHV3+vpWrro15cSJbQWs0kMYDl0ikYM5zsCBpwF07+5I2wc2SbqxCi5e3kDAEugZCUx3ByQM40nv8w9citEPWuwIy0V0gPbKIf+2Q0Fi5Y5Mt4LKGCaCKVxGBIzor6mO7bsMkasgD2A9qgepnJtsLJpIIIoXikjctGip5VYK3bbZST/wiuy36ucLbvLIvvmGU4/5VNSVpz/wycELcowIyQVcZHbsyjPr/ACNBU/7P3F1ktZ7dTtDKXRdyVSTJC5PfdWP61DdIJkl4i8gKFnWWTYHUMuAcHGMFTHn1+E76jhl2fHOFRsTHPZxufiw8SN6bHcH1Xb6it/B+H8PhYPbLboWUgGMqMg6c4wex0J2/dHtQUbr3y6ZbZLxFy0BCyfWNjsf+FyD9AzGqX0StP/qwwdQSGQ5+o0KR9xrxX0De2qTRvE4DJIpRh7hhgj+VV3ljp/ZcPlM1ssisUKeaRmGGKk7HsfKv8qUWqvnfroxfinhD1hiAPtvLtj6lxX0RVE5o6cLe3f4lpynnRtGjP+GB5c6hsSATtTBeY0wAPYYqo9Wrox8LnIxuUG+SADIuTsc7DJ/SrhSw/tAX6rYRwahqlmU6c4JVAWY/YHQM/wAQqYJTotbqnDE0/O7Me2x2BUYY5AIIGTnar3VS6U6/2VamT4mQnsF8pZtGwGANGnH0q20BRRRQFFFFAUUUUEXzPwkXdpPbnbxYyoJGcN8pwe+GwaVPQy58KaZHLBp8fls3+H4OUxg/XK4HYBB9nVSI6mcFay4nHcwJs7G4Hc/mAgyYwuFxgOdRA8zHPerge9cfFeJxW0ZlmcIg9ScZ+g9zVf4xzqsNgl2sTSPJ5VjBBxJvqRmGQNJDZxn4Tilbxa4vZ45b+9uNNthlgAHhmTOSI41I+EgbyHJ0jK570HV1Ys1uEh4vZ+dJlEcmAMg+ZRqxuuzOjHOxVB9QxumXMxvrNTJ/jwnw5d85Zdg+ex1Dfb11D0qG6X8vStZT/iyTFct+XEQV0ouwk3AZXbY574RD3qD5bspuE3cyTyDY5jdthNFkFj3ADhRgg5A05A2ywOCaUIpZiAB3J7D61Tucef4La3EtvLFO5kVdKOrYAOX7HOdIYAfvEVaeGcQS4iWWM5Vh2OxB9VYehHqKRfOXK8lze3H7NtdUMB83lHh+Iu8gjPYnUSpjAOGQ9tWCwPqG5RwCrKwPYgg5/lW2l30e5ftVs4rsKWuG1BnfcoysUZUHaMeXG25AGSat/MXHo7KPxplk8MfE6LqCexbByB9cYqCSlVSDqAx65xj+tRtja2lwiTxxQusi6lfw1yQw+2dwaX3OHU21ubKWKxdnmlGggq0elG+N8tj5cjY7FhU10944lvw62S8mVHI8pcqAwfLLpIYhgBkA7Ehc49TRYuJcp2NwWaa1hdmOWJQZJ2GSe5OABn6Cot+mnCypX8Kqg9wryL2z+649zVmtb2OXUI5EcocMFYEqfYgdj9DVf594lfWtu1xaLDIsY1SJIGzpG7MpDAHAySD7be1QRFv014TrkijVwyFWdVlYldasAMkkgMurIB3GK03fR+zf4Z7lMAgYaM4Bzkbx5wc+9LnkTne8HEppRCJ5b4rlAWAGkkLjAOAiah5sbLkn1r6C4c8rRqZkRJCN1Ry4H6lVz/KqFjedEbdiNFw6KAAVKBs4xnPmG+NX2LZ9MVROaEPCHFkLpJ2ABYiLeEd1XDSMMsPTbC6fcU5+oXOC8OtyVw9zICIY++T21Ed9IJGfft9ltyny5BcSS8QvWxBDJ4kjyMMPJnJRiCQwRsdtmyowNxQdfEeRuJ3ttE8fgWxciUp4kqtkg9/JlTvnTnAzj5ajP/l5x9ASty5wPKEvJRvt749M/wBKefDr+OeNZYnDowyCCD+m3r9K6aUJC2tOY4E0sJyBjMgnjlYDUC2NbkMdOQM+2dvXh4f1E4pMFS3MkzjAOERjtjUSBGSR5mJKjbEfoSCwusHMH4eyMEe811+UoBGQrYV2/wCoL92HtUL0J5eEcMl4f/FJSIYxhFY5b6ljgE/wCgiuN87cbtyqrFrLAnBtZGKgthVJXClsYyAPr64Gu25R4hxqeObiCtBAmAwYFHYD4lVceUEjOo4xqOM07qKUYQxBFCqAFUAADsANgKzooqAooooCiivCaAJrBdzmvGOazVaDKoLnLl5L62MbA6lOuMqwU6gDtkqw0sCVbIOxO1TtFAiumHFhBO/Db0flF1KrKQfClwpVe2BqOcgEgHSN9RJ19WbiaTiAE8Ra2gwscCsQ0urTqI0jPmz3XOFRh3yKtPVHkmaVvxFmiFpMrMuhM7jaUMRkEY0k+mc+9TXK/Hp5Ld0kjRr+JCE1ZQTYXI8xGRvkH7E7A7UL7j3NXHHj8Q6OG22MJqURs23wqHDSkjf4VUY3OMVIdM76Ti9pLaXQkZ4MmG7ZdZUt8rE5BYZzjO6+xUGuLgnJF9xq4F5xNpIoRtoIKO3uiKR+UmdiTuceudVOnhfDYbaJYYI1jjQYVVGB/uT3JO5NAjuEX13wW9lScFVbzt3MUi6idYJ9cHGQAdWM7eWnDyzzPa3qE27g6SQydmX7jvg98/WuDnqbh5hEN/pYPuqd5NvmUDzD0ye2+D33UPFeSpYUS64VI88asT4sJImj7bMg8xPfOP1GOwfQkUKrnSANR1HAxknufvWTqCCCAQdiDuDSR4F1nlgCx30XikbM8elZB2wWXZDkZ7FfQ+tMvhXPNjcxq8dwia8hRN+USR3GHxqxt2JqQfPXPljbwcTngtFPhowGjJI1Yy6jHm0jcY/zfSrx0dmhutNvKS0giZjqUEGMERiNcjtjDE+p+2zJ5S5JtLMmZB408hLPcPhnYsSWIxsgJJ2XH1zWpeSI4eIJfWuIycrNF8jKwbzIPkbUQxA2O/Ykk2i0WtskahUUKo9B/qfc/U71Hc1cHa8tnthJ4ayECRgMnRkFlGdgWA05PYE1IXV5HEMySIg92YL/AKmqdx7qrw62DBZDcOvywjV7/MSFIGDnBOKg0Q9MYLWe0uLEmN4HGtXZmEqHKuSTnDhWYgjY7DAGCN/PfUm24eGRfz7gbGNSMISMjxD8vYnT3OPTvSu491S4hxAmG1UwBjhI4cvM/uNQGRgbnSB67kVs4byXb2KfiONPo1tqW3jJaRvQ69BwFydwvrtnfSaJDgXCG4vJJf3bNHboFYSO4UKV0+IVYgDHlYD0UNnuAKaTcM4dc2f4NTC9uFChY3U6cbqQQchsgnPfIP1rg525ce7sQlm6poGqNBgRuMbDbYHHwntk7j1Cg5NsbWW5FveTT2tyh8OMgqoBUMgjZWQhDg+U5wckbE+YJc31xy5eBFJmspDk5K+fCgMQeyyLp+HABBAydirps+NwS2wukkXwSmvX2AGMnPtj2qjz9HbV28Rp5y+CA2VyMqFyMDuDlh7E1QOeuLJDFHwzhy6reJ18Z1xquJUwAp04LbqoyO5AA2UZD3ikF7xnig/KlhBlCozqVEUKhskHGNfdvi+JgN9iH/YWaQxpFGoVI1Cqo9AowBUXyjwlreAayxd/MwYglCx1FcgDOCTv/U4FTlNBRRWJ74qA116DXlefagzooooA1qJrbWKrigFWsqKKAooooClX1bN7a5u4W/KXBUgDMb+UEsCp1AqDhsjBIGN801KwljVlKsAysMEEZBB7gg9xQUbpv1Ej4gohmxFdhcleyyAfPHn+q9x9RvXFzdz7PmS2soJfHDKoJQlzqLg4TGVGEJDttgg1XOfumcsMy3VlqaMEt4Y+KInGHTYlgD5uxYYHcbjv5I6oqAU4gy6kOgXAG5Ax8YA7EkeZdvpsTVFW5Q4ZaXRubi+nf8bHG7m3fVGwKBvMWPnbtnQCMDGQRir50J1GykZ2LO0oJJ9Py48DHpt6VJ9QOX7O+sZbpVDyJC0kU0ByzFVJUAr/AIi+mDnucYO9Q39n4H8DPk5/vLb5zn8uPfIJH0/Sgn+oPL3DXglur2DPhrlpI/LLjsN1ILd+xyKWn/wtw2WEtDxDTCrrlbuIrjOliusBO40b4OB980xOsZJ4a0YYL4ssaHPdgWB0jbckgD+Z9Kz5M5Utzw2KG4tomJBLhvzMkEjVqO/YDHt2GAMUCrtOlHECPEtLq1eM4w0M7qDt/CuP61tPTTjpPml2/wDMtjttt6+mfepbj4/Y/F7aKwGiJ1V5Y9WQyFihDZOpiAPLknBwBjfLJ6k2ni8LvFxnELPj3Kecf1WgT1xyJcQu/wCJv7KGM7nxJAz4yMbacn08urBP33muF8ucJmeKCe8FzJM2UNvEIUIHZCyggYxjAYN71X+RrrhcMUwvLdrudJSV8MNKpVgoAXLBWJYN6ZOCdwuaaHCONubiGOHhDRRv8cxVY/DA2GwTDbAbBu2KCy8F4Ba2S6LWBIh6kDc/5mPmb7kmoXqVyr+0LNlQDx4svCT+9jBT28wyPvpPpVvK1lUCk6Ec1mSJuHzZEkIzFqzkpndDn1Q+n7u3ymp/qV05j4mBLGyw3K4GsjZ1/dfG+3cHv6du0ZzByjZWXEP2tNdm2jDeII1wC0pGH09ywcDLIASctuBUDzVzPf8AF42jsUKW7Z8quviygBidQyMKcL5VO4YZJBxVG7m3nUR268PtJzMEUwy3LP8AmOQh8qY3OTgFxnGQBk+YSHSPpybfTe3ajxyPyoyP8MHfUw9JDnGPlGfU7SXTbpyLNUlusPMN0jB1JFnBPphnyB5sbYAGcaixaAoooqArFvesqKDDasgKAK9oCiiigKKKKAooooCiiigKKKKAqi879Nbe9R2h0287Nq1qvlZv41GMk4+Ib+u9Xqig+aki4xwKQABkQsewMlvJ9/QE/wDC1XvlTq3ZqGW5gFrI75dolLoxwPzGAXUue3zHbc02JIwwKsAQdiCMg/cVQ+YuknD7li6K1tITnMJAUn6owK/8oFWjRzxw/wDbMMJ4fc27+GzNvIe5Gn5VbSQC3cZGakeD3fFYLYie1hkdNKxrCxUMoByWyTjsOw7k7Ut+J9GL+Eq1tNFLp3B80Dgj2OW7j2YV2C/5htfL4M7BVCjGJ84CgtnDkkkOe4+PHoKCzx8ky3nEUvrxXQoq+UMunKkMqKFJbSN9RYjOTtvTFuIg6Mh7MCD+oxSRl6r8ThwJbUjLHJeFxgemwxkgd+2a526yX7aykdsun0ZGJG2dz4wztkDAOT7ZxSDs6Z3FzZLP4NlJIXCjwwjoFdTId3KHUuCBkZGAtXm6veNyOPBt7aKPUQTKxZsbaT5W++Rp9KWKdReN3OoxZAVT/hWxbJIwoGQxOW9vQGum/s+PXs8bpHciNVBCyv4C5Izl1YjJDbY0kHT7GgcHEeZre1RTcSrrxgrGDIxYDJAVQW/pS95m6uMFYW0RhTUqfiJsHSzAuCI1yXGgBu/zjIHrjwfpLK8Ua3UkcRVWDeDqZmY5CyF2IAcBn9CNwcZ3q9cE5Is7bQwj8WRFCiWXDvgb98YBz6gCgUknT674tOkwln8Jl8894MNn1EcYx5fUYIX2Pu3+UeT7bh0emFSzn4pXwXbPffGw2Gw22FWCioCiiigKKKKAooooCiiigKKKKAooooCiiigKKKKAooooCiiigKKKKAooooCvNIr2igKKKKAooooCiiigKKKKAooooCiiigKKKKAooooP/9k="/>
          <p:cNvSpPr>
            <a:spLocks noChangeAspect="1" noChangeArrowheads="1"/>
          </p:cNvSpPr>
          <p:nvPr/>
        </p:nvSpPr>
        <p:spPr bwMode="auto">
          <a:xfrm>
            <a:off x="155575" y="-179070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data:image/jpeg;base64,/9j/4AAQSkZJRgABAQAAAQABAAD/2wCEAAkGBxMSEhUTExQWFRUWGCAbGRgYGRsYHBsgHSAeHx0bICEeHiogGiEnHyAaITEiJSkrLjIuHSAzODMsNyktLisBCgoKDg0OFxAQFy0dHR0tKy0rLS0tLS0tLS0tLS03LS0rLS0tKy0tLTctNzc3LS0tLSstLTctNzctKy0rNzctLf/AABEIAM0A9gMBIgACEQEDEQH/xAAcAAACAgMBAQAAAAAAAAAAAAAABwUGAgMEAQj/xABEEAACAQMCBAQEAwUGBAQHAAABAgMABBESIQUGBzETIkFRMkJhcRQjgRVSYpGhCCQzcrHhgpKiskN0wdEWFyU0Y8Lw/8QAFQEBAQAAAAAAAAAAAAAAAAAAAAH/xAAZEQEBAQEBAQAAAAAAAAAAAAAAEQEhQTH/2gAMAwEAAhEDEQA/AHjRRRQFeahnHrXjNWKd6DZRRRQFFFFAUUUUBRWJNeb++aDOiuDiXGbe3GqeeKIfxuq/yyd/0qtXfVLhiEqJmcggHRG+BncZJAGPrnA9cUF0opbv1gtwM/g70DBPmjRTgYwQNZJyTgbe52AJHFL1xtFODbT/AFwYj9f3/wDakDVopb2HWjh8gYslxGFHdkU+oGPI596m+F9SuF3Bwl0oO2fEV4gM7Dd1C9/rQW2itVrdJIoaN1dT2ZSGB/UbVsJoBmxua9rWzVsFAUUUUBRRRQFFFeE0HtFYb+9eg0GVFFFAVixr01rUUABmtgFAFe0BRRRQFFFFAV4a4ON8YjtYjLJqwATpVSzHHfAHoO5J2A3JApHcwc5XfGZxaWrMkTnQYowxLKxwZHfT8IBGQcAb9zigZ3F+o9lA5jV/FdD+Zo3SPZj5m7fKRgZ3IBxnNUjinMt9xRlitZJYUYhXMC7LqCksWA1kDf1UYPvVm4J0yiUE3GANQKxwtJH5Rqwsjhy0pGrGdvhHfJqt8yc83VtevY8OghjjtnUuFTOpSFaRmwMIgLYZsE76s1RxRdJL+5CrNMkMfxZcmWXVjGcA4xjOxf1NWKx6J2UYLTSzykDcDQi7d8DBO/8Am9TVw5R5xt79F0Oqy4JMZO+FOlmUHBZdQIzgemQMirDKMgj6UoT1nzDwRBqht7uUmPHlZ3JHmGD+bgHcjfHfY7bcdrxzlt5BHNYSW+o5zNGVXfbJ0uSo+pFbf7PVq0bTll0iWKNl7bhSwztvvnOD71aOuVojcMaRlUyRSRmMkDIJcBgM+6k7euBQdr9MeEyAMluozhgyO2CPT5irA+xBBqo8y9LuHwFFW/Fo8uRGJxGwbByQvwHPn09zsVHoKufSYt+zIQ5yVaRe+oeV2GFPqoOQNzsBSo618XjuOKxwSMVgt9CO2CdOshpSANydBQYHqtB0w9MuKWYY20y7kaHt3ZO4ILN2bGy+Ua87+9TFl1GurRSlz/eGi2lDgRuDnuGVdOkL21DJORkEb93L/LkBV24JxRkBGREX8RVyQfgb4TtjLIx3NWK05clvo5YuMW9vJoIWKWPZ2G5LZGDH8uwxvmgluXObLW8VDG+l5F1LG+FcjAOQASG2IJwTjO+DtVgpO8d6d3VisstgxuBjKKwDSoVBwRnZ8eUjGCCi4BOa4+U+q0ttiPiRLoXK6gp8WLABIYd3UZAz8Xf4iDhA7qK02d2kqLJGwdHGVZTkEfSt1QFFFFAVj61lXhFB4TRigVlQFFFFAUUUUBRRRQFFFFAVC8z8xRWcZLMniEEojNpyR6nYkLnuQD9qx5x5mi4dbNPJ5j8McY+KRz2Uf6k+gBpDcrWFzxm9kvLqYxwx4eafIVIwp1LGmrYYG4z8PxHJ70Wayub3jEskxuFhtYc6p0d400HfSVIw7BRv5lxqDHbAN+6dcQ4dIki2CqulvP8ADqfGwkOkkkHHrgj1AyM+87cuJLwp7e2AURqJIlTBDaDqxgnD6t+5+Ig0mOWrW5ggHEbEO5jPhyp2K76o5QPmjZWw2ex1/Kdg+l6+feCcysnHr6eG0kneQtEkUe4B1Ipd2wdIIjJ7d2Pam5yRzfHxGAOuFmC5eLO47gMPXSxBxnB96qXJvBl4Es93xK5hVpwMIuTjDO5C/NIx1bgLtj1FBAQ8h8QUTXwtoYJidUUEEjBogQ2WUDKlwdLadRB32GApaPJN5eS24N7F4cgxhtlLjA8zICfDbOxXPpnbsKdzJ1FvSGFjaYAJUSy+fJDKpwiE4xnOWPp2ztVKlHMV+RGROw3y6t4CHJxnI0IQNu2T984oLLy3084jw/W0d/bxPIuktjOACSAodcAAknAH/tXRPyBcXrx/tHjAnjRs+FGqJn07ggA42zpJwTjGahuEdHrpwPxRiC6hkeIzMR5zjIT3I757k9xvtl6JSKcx3ECqDtrRm222zke1A5eHWkcMSRQqFjRQqKvYAdh/vSL4dYXXDeIyX/EbOWVXMpPggTKDKw37Y2XUPMV2K+xFdcvS3iUIHgyLkE7wzPGcZ2G+nG31+lcEnMvHOHEeK0gRfKBcL4iuR66z5vX0fsv60Fs/ZPAOJHETfhJyfhQm2lDDPyN5SRg9gfh+lMvhVn4MMcWt5NCBdbnUzYGNTH1J70loub+E3zFeJ2CwyNsZ4wcZzvllxIu+QfiHfJ7067C4jkjV4WV4yPKyEMpH0I2oOiqJ1H5Fs78KzOlvdOdEUmw8RgCQjD59ge24x7bG5cSv44InmlbSiDJPf9ABuSTsANySAKR0Xi8x8QViHSGBwwO4EURUHT3/AMZnx6fKTkhRQZcq80XfBZBw+5gLKu+zAbM+AykjBQlhufY5+js4TxOK5iSaFg8bjIP/AL+xqO5k5Zju7cQklHQDwpfidCpVlJLfGNSqSG74333pP8N5ik4FxGaGWMiBiniAN3GCBMgO7sT3YYzpIwNgr6H7RWq0uUlRZI2DI6hlYdiCMgj6EVtqAooooCiiigKKKKAooooCiiigKwmlCKWYgKoJJPYAbkms6V/W/mbwYorNW0tOdUh32jXfGxBGpsDPbAbPegpfOVxJx2+git2BViQm3+Go+JmwSNxhjsPRd8DVN9V+W57SygitQPwEO8yrsxfOfEk3GsE4IHo3ofLi0dJeAaI34hLGqT3nmCgY0Rd1Ue2o+c/dR6Vf5EDAggEEYIO4IPcH3q0fO3KK8ShiM/CZmmjQ4ntH3aNt85jOAyn0aMhj2IBBA6OkfEZhxiVVgIjnDiaIA4i7sCQwBADEqAfRyNyN7O3Tm5seJpdcPlIicnKtlsZ3ZHJPmj7EE77d9QXPd1M5/js5PwsGPxMgHjSIBqRflXP75B2z8IOfUUHNzNzVZcEElrYIpuHyzE6mSL0AY5ztsBGNlHfGwaj8scmcR4zMbueVljbYzyjOsfuxptlf5L99xVt6f9PBcub2+TVG+PBifJ1DOrxH+hO4U98knIO7Q41xD8LCZREXSNSWCYBUD6e2M/bFBy8v8sW9mMRgliN2Ykk+5A7KMnPlA71OUk4uq8bcSS6dXS18Bo9J0lwWKvqIDYGSnv2x702eX+OR3kQmhEgjPws6FNX1XPxD6jaoOuW+iQ6WkRT7FgDv22Jpc9a+bBBbRwRSeeZ8sUOSqRkMexHdtAxkZGqrnzVy3FfQmNyVYEFXXZgRuPuPcf6HevlS7h03EqthgJijMvY+cjIP1AJGauD654JxAXNvDOvaWNXA9tQBx/Wut0BBBAIPcHcGklyLyTLcKrJdzwRIwDKraTjdgqgY0ndWJII8xG9OXhtisEaxqXYKO8jtIx+pZiSagpPNXSm0ug7Qf3aVh8ozGx9CU7D7rp/WlVFJxLl6482pVcklfjgmx6g7b/yf9K+jr67SGN5ZDpSNS7H2CjJP8hULw2W34vw+N5Yw0VwmSh9DuCARuCCCMjcYq0Vae8HMFmgt5jbyqVaWFjnbO/w4LA+je3oCdrTbR2nB7PzyCOJPidyzM7Yx6ksxOMBRnYADtSZ5r5au+BTpNayN4LSDRMRkr/BJgYxjI9mGexq5PYWvM8FvKXeCW3bEqLgnSw3C6tsMQCr4OwYHJBwFX5i6qXN5I34aIrZxANIHTVrX/wDLsQqMNtA377nsLPJy3JxbgttPJvepGXhfOlj30gsANzhWHYAgdxnPP1dghsbO1srVFTxJgyoBnUY8bt6tuy/fAHbapHmfqHa8IgjsoMTTwxrHpz5I9IA/MYeu3wjf3x3oNnIPMkMMgsnlYu+G0FCqwu+WMIPYD5QvcFSDgnFMmkJ1Ft3URcVTxYI7sI0kRXDpOgyhyVOBpBYZwMrnuRTY6fcyjiFlHP8AP8Eo7Ydfi2ycA7MB7MKCx0UUVAUUUUBRRRQFFFFAVBca5wsbQ6Z7iNG1BcZ1EEgkBtOdOwO7YFQnV3mp7CxJhYLPKdCH1UfM4+oGw+pFUnpp0yFxCLu7Zx4vnRFOSwII8Ry2VbUGbAxnDZzvtRe4+qfCSAfxWMnG8Uvf/kx+vakzdcVi4nxlZbiSNLdnILSkKgiXUADqwFYqFGP3jqprXXR+xfSPEuFCfCA6Y+xymT/ufeo6fojbEYS5nUFdJBEZyNQb0UeoH8qcDCtOO2jgCK4gYegSRD29sGu6K4Rt1ZW+xB/0pUXHRpiHC3iYbGkG23TGwwwlznTsTtk7moWboXOuDFPAWHqQ6ehz21EemMHbB99gaHUHmleHWbzbGVvJCh+ZznH6AAsftjuRSe6UcmHiN017dfmQo2ptYz4sp3w2diBkOcbHUo9wC+6PcWYKDLDLgHYzOQM/uhk22A9v6VlY8lcw2g0wmUIM4WK6UJvuSEZgM537dzvQfQlcnFXlEMhhUNLoPhgnALY8uT6DOM/TNJ2N+ZVWMFpgd9f5cTn6b5YMe/bA+/auYc38xROFlhl2OCTall2wM6kXG/mOQfXsBSDe/SCe3SC4Dx3E0UiPLEEGlkVgxC5+NtsHIGRkAejO4UiZurPFojhraFgTgaoZUOfrl/vvjFe2fXS5JIazhYgEkLIyHCgsTuD2AJoHLzCs5tpVtgDOylYyx0hS22on2XOrbfbbeqLwbo5ZrFILpmnmmyWdSUVCcnMYHbBJ3bOfbG1QMfXxdtVifrpnB/l+WM/0qRg672Z+O2uV+3ht/wDuKTRP8g8IvLK4uLeciSBlVoJVGAdJIYOPlfdNuxxt2OLzS4h61cLbuZ0/zRE/9pNSVt1V4U4z+JI3x5opRg4J38mBsD39jUC/66cN/DyRGC4nH4ssrWoeQo2MZKqDgZJUaMbk7djWrohw66uDIBfTQwW7AG3Q7ktluzAhFJDZwMk57d6ZC818GeYXBurcyquhWd8FBucKG2QnfJGCcDPYYk7G74essk8U8AeYKHKyphtJbSSM4zuwz6/XFUSvE+HR3ELwTKHjkXSyn1H/AKEdwe4IBpBzRXPAeJQxw+LKgB1DG0yMScDHzAYGfRk/dxX0GJVPZh/MVDc5WBltZNBCugJDH0HzfbbNMCz6wcFu7+WyurFWmjdAqeHsysSXDk5AVSMeY4wU3O4qxdP+lsVkFmudM1wPMB3jjbbdQd2bb4z+gFbemvNKTTT2oKaVAlhKYCspwJQoBwQJMnPu59qYNBEc28FF7ZzW5xmRDpJGQrjdG/RsGk30G4sYLyWzcFTKu6kjAkjJGAPfSWB/yj2zT7r586jWL2HGTcRDaQpcINhlkYNIuc5XJUnP8WO2aYPoOitVrOJEV1OVdQwP0IyK21AUUViW3xQZUUUUBWLGsqxPegVH9oG2Y2sUqMVMRbYZ31lBnI2GMVfYr2Kx4ekkx0RQQJk+2lQMAe5OAB7kUuusd+5vIbby+EIlkfV65dwB9PgO+a2f2hL8pa29sG0iV2Zt+4iAwD/xMpHplaoq/GudeL8TnMdmJY0IykdvkNjbd5O69991Hp7E8sl7zBwwiSZ7oAnvK/4iPHsSWdUPfuQfb1ps9IuDpBw9JAoV7hmlfGdiSQF3J2VQB/OrLxi2huYZbeRlKyKUYZGRkf0I2I+uKUQXTfnH9pW5Z08OaPAkUfCcjKuvfAbfYnIIPfYmM6gc+TWN1HBCkRBiMjtLkAZ1BVBDDclCMepZalOSuQbfhjM8Mkzs66W8RlIIyCMBVAGMY+xpXda2EnEGjIAPhxqj5GzE76vUAB85+ooJW362yeGWaCLUp86h2Hl2AcZByCxxjuBg+tSfLvWT8TNBC1mUM8gjUrMGxnHmIKKcb/0NX2OOwmXAFtKuN/8ADcY+vf2P8qwh5X4ekiypa26yKQyskaKwI7EEDNBo5w5wh4d4PipI/jMVUJoztjOzMM9x2zUa3UywA1M7ouMgsux21YGDksP3QM5+9V7rSA0lmAcMBLg+gB0fqSSowo77n0rv4V0x4dcWsMjh5GkRZDIHI1lhq1Y3XBzsuMYPagsXAuebC7wIpwSx0rrR49ROcKpdQGOx2BPY+1T1xaxsPOiED95QR/WkJ1Q5SThkMUFu8hjnmDrqBZlaNXGNS4G/iAgYzsfrTZ4FeS3fB45GwZZbXfJ0gsUIyT6ZO+frQB4XwaYn8rh8jYBPkgY4OMHtnB1Lv9R717P084W/exgGf3V0f9uMUnxbQo8ccUMoM8z7gZdI9TSABRvl1SIHI7Bse9P1bz8jxiP/AA9ZAx+7n7VBVB0p4UM6YGXIIOJZTsfu5x+lao+kvDVzpR12xswO2MHcgk5x659f3mylbrjMxLutxKHleSRxqZSAyFs5DfCO+BkAgEZr6Q5TVhY2oclnFvHqZiSS2hckk7kk5qin3PSa3MjSJPLHrbU4VY/N8Xby4XZmGwHvud6iuJdGi/8AhXpT6GLIxvscSDOM7Zz/ADOau3P3F/w1o5WbwZGU+G+nVgjf1Gke2W23qk9Kud724u3tb59TNGXjyiIRoIVt0ABz5vsVPbtQcqdIboDDXUUwDZUujgr6HbJz5cjBO2akT0zudIAvZQAGGPELE7kjzEAg9voO3uaaGKVnOHVt7C+ltvw6SJEygtrIbDIjHAxgkaiPTtQV+56d8VtpVa0UbK+ZYpESTLk7Fm0kgZzgbHftsRL8ZXmCK2gEAmMoVvFbVHIzEfD5TqVc5+XOcDtTZs7pZY0kQ6kdQyn3DDIP8qq/Gefoba8SzaKRnd0QMmkgGTTpLZYEDLDtnsfplQu7/mfmK2fQUmnAGS4syQcgEDKxgZG4P1+29a5q45f3vgm6iZGRJAdMDREA4J3c4I0r9MebucAPPmTna1sZViuPEUuupWCZUjOk752wcZz7iprhl/HcRJNE2qORQyn3BpQi+BdaZYY4oDbQ6UGgEuwAUbKNlODtjt7VdeA9WYpDi5gaFNsXCMZINwCMsVUod+xGRg5xg1fOIPbppM3hjUdI16dz7DNU7nnlC0ngknhRUmjGsmLy+IEGSjafiOk7Z37emxC8iUEAqQQRkEbgg9iPevUFLzovxpp7eSB38Rrdlw3rpkGQNttmDdvQimPUBRRRQFeEV7RQIvqlGZuNwxZ8qi2Vhvk6pjgH6eYn9alv7QXCmkS0lA2Quh+hfQR+mFb9cVEc1XCnmWON1K/3iAhs7MNMRT/rDD7mnFzFwZLy3eB9g3Y98Edj9R6EeoJHrVEJ0ovVl4Xb6e8amNge6spIwf0wfsQaXfUHpXOfxV6LlCgMs7IwbYZeTC4yAdOF+pFc9vHxHg0zKscgUkZcL4kMmBt2GQdTNudLAKnpmozifOPFeJwmE6/NlWitoW8242c+Y6SD7hSAc5oLD/Z9nd5rgFmKpGuxOQWc5ZvfJIO59MD0qH6i8Pe742yK8QXxoof4kLJD53U7MCWwBnfSRtuavPRfky44ek8lyoR59GI86mUJr+LGwJ1dgT/6UseP8YWHjdzdFS5iushQwUMI2UEE4O2FP9D6VfQ0m6ay+YC5AEisJCEIzq1keXUQANXYY9ftXXyjyPLaXr3Mjo6m38JcFtWdYYk5GMfrUKnW6AFRNZ3EZOM5KbZ9dypxj129R6VP8p9TrTiFwLeGOdZCrN51QKAuM7rIT6+1ToXvX68Zb22VSQyw6vp5nP8AM5VT+laf/i7jdpDGsgnQCM6S1vHpIC+UArH8o8x+gPsTWzrbw55OJK/h+IhgVAA2kjzHDbbkZfHb/d08b4OtzayWzEqHTSGXupxsw+oOD+lAlOB2PFuNYeZ9cJOPEfw1VB5g2ETckqcaSN8glthTW5ts0g4TPAgxGtv4SqPYjQBn9cZpL8h8Zm4TxXwbg6Vc+FcDbTnJEcgxsMZXf90t9Kc3Uy9EPD5S2MMUQ6s4w7qD2IPYnsaaFDFZl7O6mWNSgvlA2KnQsTAiNiGZfRdtwMgEHFX7icWvgcNp4og1xiMM5B/Li7EnAGGVUz2yGqK4RDFLy/clgBGHLZjyuAhTLDO504Ox7gAetRPKXNDypa27zSamlaKLwliZAAAi61cEqN3XGBtjuGyAqXMdultFYagzqYJZ/KcEiZn8Ddl28qqcYHZsb19M8Oj0xRr+6ij+QApGdZIEfidtDGR5Y4o9KgAqHdgAPcaT2G1NjqDx78Bw+edcawumP/O3lX74Jz9gaaF/x7jjX3Emhtzr0uLdDhSI8MRMxDZz2LZxgqgxk1C3Mh4fx8gr5FmUof4JFAcE9yFDN32ytaeQeZRw23a4aNZDIUVA8mltKqDJIPKe5kUbgf5jUfz7x5OIzQ3RgkhfSsZUP5io1OCDgBMhvUE49Nt6PpOvlnqYPE4neaQWfxmyBvhY4xn69g5PsFr6O5P4ibmyt5j8TRjVvnzDZv8AqBpJ8nW5m5lkZhlRcXJYEbEFZFX+h/oamC89C+OtNaPbyEFoHIQjByh3xtt5WJH2KVD3V+snMAhaJt7pcSDyj8qHIUgHzEN6n0PttVUDfsLjf7sCMAfXVDIO/wBdOAe27R/zleV7rxuZH0suPxMx2QnIVJADq9Dt9AR67CgYnVvl/wDF2DlVVpYPzUyoJIXdkycFQwG+COwqu9EOOgLPw+RhqhJkT0Ghj5/oNLnJ+rnvjNNevlznzhEvDeIXEUUhjjkBdSDjMc2pSp98edKYLPxzmt+LcSWC2QOFcpbsc6VAxrmbBzg4Zh/Dp2zTZ43bC24bchPkt5Dn1ZtDEscAnJO/aq50c5NFpbi5kTTPMowD3SM7gH+JjufoEHy1YOpchXhd3pYKTEVBJ0gaiF7/AK0FM/s+wKIboqScOqb/AMIY7DSNIOrVjJ7ntTZpY9AINNhMfLk3DAkZ3wkeM57Hf0A2x65pnU0FFFFQFFFFAv8AqLyEt7KlypYSqgTI+XSSyuO24LH19vaobgvWJBF/eUDMATqiPxAYxlWxhsasnOklGxjZabNRN/yzZzljLbQuXxqJRctg5GTjJ3zVFaTqtZZUOk8bMwUK6r3OoejkYGnc9hkVnL1Y4WjFHmdGUkENDLsQSCNkPYgjb2NQXVLkm1jt1nhjeIq6pIYSc+G2zDBOAO3YVo5N6fcNvYTLIjmUMwkAd1Xz7jCnGBgjBH7oIPagui9Q+GZwbuNTnGH1R9jj5gPUHeuaW74FOcs3DZGYk5bwCSe5OTuTvUHJ0TsfLiW48oIGoxt9h8A7Heo256GIcaL6RcDA1RKw377Bh/8A2KcFvm5Q4NdHV4NtIzb6kbc/qrb12cA5GsLKbx7aDw5NJXOt22OCdmYj0G9fOH7BI4g1lN4cbeKYi5UhBv5WwvwhvL27Bs+9M4dLL5Iykc0AxgKFaRdgACNQXIyPXfcZoGBzByTb3kqzStIHUgjSVxtp2wykEHSP5ntVlpI8Q5R5gUP4UrnPw+FdMmMBhsGYAAnQcffud64Y7LmmMH/7nIG2ZYZP9WO/r+lBdOoHSteI3H4iOcQOygSAx6w5GwbIZSDpwD32A7VK8ycq3N1wyK0M0bzoYy0jqQj+Gc5I37gDP60tDzBzPATqS4kH/lkf9fJHmtkXUzjaavEtjjGxa1lGDn1wVG4yKBjctcpTQcJlsZmSSWRZgSpOk+Jq09wMbEem1VXpvyPxG3v/AB7wIsSxsAI3XSWJAUFVA2A1EZGxHvUPa9a71QDNbQYJ06gJYwDnYMWJC7ZO2T9KnI+r8pZ1/BxsUL+VZyWITPoIiN8bDOf6ZdHNzry/fTcbimS2ZrdZbf8ANAQ+VWRnz82kHV3+vpWrro15cSJbQWs0kMYDl0ikYM5zsCBpwF07+5I2wc2SbqxCi5e3kDAEugZCUx3ByQM40nv8w9citEPWuwIy0V0gPbKIf+2Q0Fi5Y5Mt4LKGCaCKVxGBIzor6mO7bsMkasgD2A9qgepnJtsLJpIIIoXikjctGip5VYK3bbZST/wiuy36ucLbvLIvvmGU4/5VNSVpz/wycELcowIyQVcZHbsyjPr/ACNBU/7P3F1ktZ7dTtDKXRdyVSTJC5PfdWP61DdIJkl4i8gKFnWWTYHUMuAcHGMFTHn1+E76jhl2fHOFRsTHPZxufiw8SN6bHcH1Xb6it/B+H8PhYPbLboWUgGMqMg6c4wex0J2/dHtQUbr3y6ZbZLxFy0BCyfWNjsf+FyD9AzGqX0StP/qwwdQSGQ5+o0KR9xrxX0De2qTRvE4DJIpRh7hhgj+VV3ljp/ZcPlM1ssisUKeaRmGGKk7HsfKv8qUWqvnfroxfinhD1hiAPtvLtj6lxX0RVE5o6cLe3f4lpynnRtGjP+GB5c6hsSATtTBeY0wAPYYqo9Wrox8LnIxuUG+SADIuTsc7DJ/SrhSw/tAX6rYRwahqlmU6c4JVAWY/YHQM/wAQqYJTotbqnDE0/O7Me2x2BUYY5AIIGTnar3VS6U6/2VamT4mQnsF8pZtGwGANGnH0q20BRRRQFFFFAUUUUEXzPwkXdpPbnbxYyoJGcN8pwe+GwaVPQy58KaZHLBp8fls3+H4OUxg/XK4HYBB9nVSI6mcFay4nHcwJs7G4Hc/mAgyYwuFxgOdRA8zHPerge9cfFeJxW0ZlmcIg9ScZ+g9zVf4xzqsNgl2sTSPJ5VjBBxJvqRmGQNJDZxn4Tilbxa4vZ45b+9uNNthlgAHhmTOSI41I+EgbyHJ0jK570HV1Ys1uEh4vZ+dJlEcmAMg+ZRqxuuzOjHOxVB9QxumXMxvrNTJ/jwnw5d85Zdg+ex1Dfb11D0qG6X8vStZT/iyTFct+XEQV0ouwk3AZXbY574RD3qD5bspuE3cyTyDY5jdthNFkFj3ADhRgg5A05A2ywOCaUIpZiAB3J7D61Tucef4La3EtvLFO5kVdKOrYAOX7HOdIYAfvEVaeGcQS4iWWM5Vh2OxB9VYehHqKRfOXK8lze3H7NtdUMB83lHh+Iu8gjPYnUSpjAOGQ9tWCwPqG5RwCrKwPYgg5/lW2l30e5ftVs4rsKWuG1BnfcoysUZUHaMeXG25AGSat/MXHo7KPxplk8MfE6LqCexbByB9cYqCSlVSDqAx65xj+tRtja2lwiTxxQusi6lfw1yQw+2dwaX3OHU21ubKWKxdnmlGggq0elG+N8tj5cjY7FhU10944lvw62S8mVHI8pcqAwfLLpIYhgBkA7Ehc49TRYuJcp2NwWaa1hdmOWJQZJ2GSe5OABn6Cot+mnCypX8Kqg9wryL2z+649zVmtb2OXUI5EcocMFYEqfYgdj9DVf594lfWtu1xaLDIsY1SJIGzpG7MpDAHAySD7be1QRFv014TrkijVwyFWdVlYldasAMkkgMurIB3GK03fR+zf4Z7lMAgYaM4Bzkbx5wc+9LnkTne8HEppRCJ5b4rlAWAGkkLjAOAiah5sbLkn1r6C4c8rRqZkRJCN1Ry4H6lVz/KqFjedEbdiNFw6KAAVKBs4xnPmG+NX2LZ9MVROaEPCHFkLpJ2ABYiLeEd1XDSMMsPTbC6fcU5+oXOC8OtyVw9zICIY++T21Ed9IJGfft9ltyny5BcSS8QvWxBDJ4kjyMMPJnJRiCQwRsdtmyowNxQdfEeRuJ3ttE8fgWxciUp4kqtkg9/JlTvnTnAzj5ajP/l5x9ASty5wPKEvJRvt749M/wBKefDr+OeNZYnDowyCCD+m3r9K6aUJC2tOY4E0sJyBjMgnjlYDUC2NbkMdOQM+2dvXh4f1E4pMFS3MkzjAOERjtjUSBGSR5mJKjbEfoSCwusHMH4eyMEe811+UoBGQrYV2/wCoL92HtUL0J5eEcMl4f/FJSIYxhFY5b6ljgE/wCgiuN87cbtyqrFrLAnBtZGKgthVJXClsYyAPr64Gu25R4hxqeObiCtBAmAwYFHYD4lVceUEjOo4xqOM07qKUYQxBFCqAFUAADsANgKzooqAooooCiivCaAJrBdzmvGOazVaDKoLnLl5L62MbA6lOuMqwU6gDtkqw0sCVbIOxO1TtFAiumHFhBO/Db0flF1KrKQfClwpVe2BqOcgEgHSN9RJ19WbiaTiAE8Ra2gwscCsQ0urTqI0jPmz3XOFRh3yKtPVHkmaVvxFmiFpMrMuhM7jaUMRkEY0k+mc+9TXK/Hp5Ld0kjRr+JCE1ZQTYXI8xGRvkH7E7A7UL7j3NXHHj8Q6OG22MJqURs23wqHDSkjf4VUY3OMVIdM76Ti9pLaXQkZ4MmG7ZdZUt8rE5BYZzjO6+xUGuLgnJF9xq4F5xNpIoRtoIKO3uiKR+UmdiTuceudVOnhfDYbaJYYI1jjQYVVGB/uT3JO5NAjuEX13wW9lScFVbzt3MUi6idYJ9cHGQAdWM7eWnDyzzPa3qE27g6SQydmX7jvg98/WuDnqbh5hEN/pYPuqd5NvmUDzD0ye2+D33UPFeSpYUS64VI88asT4sJImj7bMg8xPfOP1GOwfQkUKrnSANR1HAxknufvWTqCCCAQdiDuDSR4F1nlgCx30XikbM8elZB2wWXZDkZ7FfQ+tMvhXPNjcxq8dwia8hRN+USR3GHxqxt2JqQfPXPljbwcTngtFPhowGjJI1Yy6jHm0jcY/zfSrx0dmhutNvKS0giZjqUEGMERiNcjtjDE+p+2zJ5S5JtLMmZB408hLPcPhnYsSWIxsgJJ2XH1zWpeSI4eIJfWuIycrNF8jKwbzIPkbUQxA2O/Ykk2i0WtskahUUKo9B/qfc/U71Hc1cHa8tnthJ4ayECRgMnRkFlGdgWA05PYE1IXV5HEMySIg92YL/AKmqdx7qrw62DBZDcOvywjV7/MSFIGDnBOKg0Q9MYLWe0uLEmN4HGtXZmEqHKuSTnDhWYgjY7DAGCN/PfUm24eGRfz7gbGNSMISMjxD8vYnT3OPTvSu491S4hxAmG1UwBjhI4cvM/uNQGRgbnSB67kVs4byXb2KfiONPo1tqW3jJaRvQ69BwFydwvrtnfSaJDgXCG4vJJf3bNHboFYSO4UKV0+IVYgDHlYD0UNnuAKaTcM4dc2f4NTC9uFChY3U6cbqQQchsgnPfIP1rg525ce7sQlm6poGqNBgRuMbDbYHHwntk7j1Cg5NsbWW5FveTT2tyh8OMgqoBUMgjZWQhDg+U5wckbE+YJc31xy5eBFJmspDk5K+fCgMQeyyLp+HABBAydirps+NwS2wukkXwSmvX2AGMnPtj2qjz9HbV28Rp5y+CA2VyMqFyMDuDlh7E1QOeuLJDFHwzhy6reJ18Z1xquJUwAp04LbqoyO5AA2UZD3ikF7xnig/KlhBlCozqVEUKhskHGNfdvi+JgN9iH/YWaQxpFGoVI1Cqo9AowBUXyjwlreAayxd/MwYglCx1FcgDOCTv/U4FTlNBRRWJ74qA116DXlefagzooooA1qJrbWKrigFWsqKKAooooClX1bN7a5u4W/KXBUgDMb+UEsCp1AqDhsjBIGN801KwljVlKsAysMEEZBB7gg9xQUbpv1Ej4gohmxFdhcleyyAfPHn+q9x9RvXFzdz7PmS2soJfHDKoJQlzqLg4TGVGEJDttgg1XOfumcsMy3VlqaMEt4Y+KInGHTYlgD5uxYYHcbjv5I6oqAU4gy6kOgXAG5Ax8YA7EkeZdvpsTVFW5Q4ZaXRubi+nf8bHG7m3fVGwKBvMWPnbtnQCMDGQRir50J1GykZ2LO0oJJ9Py48DHpt6VJ9QOX7O+sZbpVDyJC0kU0ByzFVJUAr/AIi+mDnucYO9Q39n4H8DPk5/vLb5zn8uPfIJH0/Sgn+oPL3DXglur2DPhrlpI/LLjsN1ILd+xyKWn/wtw2WEtDxDTCrrlbuIrjOliusBO40b4OB980xOsZJ4a0YYL4ssaHPdgWB0jbckgD+Z9Kz5M5Utzw2KG4tomJBLhvzMkEjVqO/YDHt2GAMUCrtOlHECPEtLq1eM4w0M7qDt/CuP61tPTTjpPml2/wDMtjttt6+mfepbj4/Y/F7aKwGiJ1V5Y9WQyFihDZOpiAPLknBwBjfLJ6k2ni8LvFxnELPj3Kecf1WgT1xyJcQu/wCJv7KGM7nxJAz4yMbacn08urBP33muF8ucJmeKCe8FzJM2UNvEIUIHZCyggYxjAYN71X+RrrhcMUwvLdrudJSV8MNKpVgoAXLBWJYN6ZOCdwuaaHCONubiGOHhDRRv8cxVY/DA2GwTDbAbBu2KCy8F4Ba2S6LWBIh6kDc/5mPmb7kmoXqVyr+0LNlQDx4svCT+9jBT28wyPvpPpVvK1lUCk6Ec1mSJuHzZEkIzFqzkpndDn1Q+n7u3ymp/qV05j4mBLGyw3K4GsjZ1/dfG+3cHv6du0ZzByjZWXEP2tNdm2jDeII1wC0pGH09ywcDLIASctuBUDzVzPf8AF42jsUKW7Z8quviygBidQyMKcL5VO4YZJBxVG7m3nUR268PtJzMEUwy3LP8AmOQh8qY3OTgFxnGQBk+YSHSPpybfTe3ajxyPyoyP8MHfUw9JDnGPlGfU7SXTbpyLNUlusPMN0jB1JFnBPphnyB5sbYAGcaixaAoooqArFvesqKDDasgKAK9oCiiigKKKKAooooCiiigKKKKAqi879Nbe9R2h0287Nq1qvlZv41GMk4+Ib+u9Xqig+aki4xwKQABkQsewMlvJ9/QE/wDC1XvlTq3ZqGW5gFrI75dolLoxwPzGAXUue3zHbc02JIwwKsAQdiCMg/cVQ+YuknD7li6K1tITnMJAUn6owK/8oFWjRzxw/wDbMMJ4fc27+GzNvIe5Gn5VbSQC3cZGakeD3fFYLYie1hkdNKxrCxUMoByWyTjsOw7k7Ut+J9GL+Eq1tNFLp3B80Dgj2OW7j2YV2C/5htfL4M7BVCjGJ84CgtnDkkkOe4+PHoKCzx8ky3nEUvrxXQoq+UMunKkMqKFJbSN9RYjOTtvTFuIg6Mh7MCD+oxSRl6r8ThwJbUjLHJeFxgemwxkgd+2a526yX7aykdsun0ZGJG2dz4wztkDAOT7ZxSDs6Z3FzZLP4NlJIXCjwwjoFdTId3KHUuCBkZGAtXm6veNyOPBt7aKPUQTKxZsbaT5W++Rp9KWKdReN3OoxZAVT/hWxbJIwoGQxOW9vQGum/s+PXs8bpHciNVBCyv4C5Izl1YjJDbY0kHT7GgcHEeZre1RTcSrrxgrGDIxYDJAVQW/pS95m6uMFYW0RhTUqfiJsHSzAuCI1yXGgBu/zjIHrjwfpLK8Ua3UkcRVWDeDqZmY5CyF2IAcBn9CNwcZ3q9cE5Is7bQwj8WRFCiWXDvgb98YBz6gCgUknT674tOkwln8Jl8894MNn1EcYx5fUYIX2Pu3+UeT7bh0emFSzn4pXwXbPffGw2Gw22FWCioCiiigKKKKAooooCiiigKKKKAooooCiiigKKKKAooooCiiigKKKKAooooCvNIr2igKKKKAooooCiiigKKKKAooooCiiigKKKKAooooP/9k="/>
          <p:cNvSpPr>
            <a:spLocks noChangeAspect="1" noChangeArrowheads="1"/>
          </p:cNvSpPr>
          <p:nvPr/>
        </p:nvSpPr>
        <p:spPr bwMode="auto">
          <a:xfrm>
            <a:off x="307975" y="-163830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334599" y="3812743"/>
            <a:ext cx="2395148" cy="2395148"/>
          </a:xfrm>
          <a:custGeom>
            <a:avLst/>
            <a:gdLst>
              <a:gd name="connsiteX0" fmla="*/ 0 w 2395148"/>
              <a:gd name="connsiteY0" fmla="*/ 1197574 h 2395148"/>
              <a:gd name="connsiteX1" fmla="*/ 1197574 w 2395148"/>
              <a:gd name="connsiteY1" fmla="*/ 0 h 2395148"/>
              <a:gd name="connsiteX2" fmla="*/ 2395148 w 2395148"/>
              <a:gd name="connsiteY2" fmla="*/ 1197574 h 2395148"/>
              <a:gd name="connsiteX3" fmla="*/ 1197574 w 2395148"/>
              <a:gd name="connsiteY3" fmla="*/ 2395148 h 2395148"/>
              <a:gd name="connsiteX4" fmla="*/ 0 w 2395148"/>
              <a:gd name="connsiteY4" fmla="*/ 1197574 h 239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5148" h="2395148">
                <a:moveTo>
                  <a:pt x="0" y="1197574"/>
                </a:moveTo>
                <a:cubicBezTo>
                  <a:pt x="0" y="536172"/>
                  <a:pt x="536172" y="0"/>
                  <a:pt x="1197574" y="0"/>
                </a:cubicBezTo>
                <a:cubicBezTo>
                  <a:pt x="1858976" y="0"/>
                  <a:pt x="2395148" y="536172"/>
                  <a:pt x="2395148" y="1197574"/>
                </a:cubicBezTo>
                <a:cubicBezTo>
                  <a:pt x="2395148" y="1858976"/>
                  <a:pt x="1858976" y="2395148"/>
                  <a:pt x="1197574" y="2395148"/>
                </a:cubicBezTo>
                <a:cubicBezTo>
                  <a:pt x="536172" y="2395148"/>
                  <a:pt x="0" y="1858976"/>
                  <a:pt x="0" y="119757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1401" tIns="391401" rIns="391401" bIns="39140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Доверие</a:t>
            </a:r>
            <a:endParaRPr lang="ru-RU" sz="28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5382259">
            <a:off x="4355558" y="3254929"/>
            <a:ext cx="338658" cy="686882"/>
          </a:xfrm>
          <a:custGeom>
            <a:avLst/>
            <a:gdLst>
              <a:gd name="connsiteX0" fmla="*/ 0 w 108560"/>
              <a:gd name="connsiteY0" fmla="*/ 96814 h 484069"/>
              <a:gd name="connsiteX1" fmla="*/ 54280 w 108560"/>
              <a:gd name="connsiteY1" fmla="*/ 96814 h 484069"/>
              <a:gd name="connsiteX2" fmla="*/ 54280 w 108560"/>
              <a:gd name="connsiteY2" fmla="*/ 0 h 484069"/>
              <a:gd name="connsiteX3" fmla="*/ 108560 w 108560"/>
              <a:gd name="connsiteY3" fmla="*/ 242035 h 484069"/>
              <a:gd name="connsiteX4" fmla="*/ 54280 w 108560"/>
              <a:gd name="connsiteY4" fmla="*/ 484069 h 484069"/>
              <a:gd name="connsiteX5" fmla="*/ 54280 w 108560"/>
              <a:gd name="connsiteY5" fmla="*/ 387255 h 484069"/>
              <a:gd name="connsiteX6" fmla="*/ 0 w 108560"/>
              <a:gd name="connsiteY6" fmla="*/ 387255 h 484069"/>
              <a:gd name="connsiteX7" fmla="*/ 0 w 108560"/>
              <a:gd name="connsiteY7" fmla="*/ 96814 h 48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60" h="484069">
                <a:moveTo>
                  <a:pt x="108559" y="387255"/>
                </a:moveTo>
                <a:lnTo>
                  <a:pt x="54280" y="387255"/>
                </a:lnTo>
                <a:lnTo>
                  <a:pt x="54280" y="484069"/>
                </a:lnTo>
                <a:lnTo>
                  <a:pt x="1" y="242034"/>
                </a:lnTo>
                <a:lnTo>
                  <a:pt x="54280" y="0"/>
                </a:lnTo>
                <a:lnTo>
                  <a:pt x="54280" y="96814"/>
                </a:lnTo>
                <a:lnTo>
                  <a:pt x="108559" y="96814"/>
                </a:lnTo>
                <a:lnTo>
                  <a:pt x="108559" y="38725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68" tIns="96813" rIns="-1" bIns="9681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4001" y="1793353"/>
            <a:ext cx="2525745" cy="1474787"/>
          </a:xfrm>
          <a:prstGeom prst="roundRect">
            <a:avLst/>
          </a:prstGeom>
          <a:solidFill>
            <a:srgbClr val="3259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780" tIns="305780" rIns="305780" bIns="3057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Определяет</a:t>
            </a:r>
            <a:br>
              <a:rPr lang="ru-RU" sz="1600" kern="1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kern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взаимоотношения</a:t>
            </a:r>
            <a:endParaRPr lang="ru-RU" sz="16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 rot="168532">
            <a:off x="5836691" y="4841678"/>
            <a:ext cx="382867" cy="484069"/>
          </a:xfrm>
          <a:custGeom>
            <a:avLst/>
            <a:gdLst>
              <a:gd name="connsiteX0" fmla="*/ 0 w 261971"/>
              <a:gd name="connsiteY0" fmla="*/ 96814 h 484069"/>
              <a:gd name="connsiteX1" fmla="*/ 130986 w 261971"/>
              <a:gd name="connsiteY1" fmla="*/ 96814 h 484069"/>
              <a:gd name="connsiteX2" fmla="*/ 130986 w 261971"/>
              <a:gd name="connsiteY2" fmla="*/ 0 h 484069"/>
              <a:gd name="connsiteX3" fmla="*/ 261971 w 261971"/>
              <a:gd name="connsiteY3" fmla="*/ 242035 h 484069"/>
              <a:gd name="connsiteX4" fmla="*/ 130986 w 261971"/>
              <a:gd name="connsiteY4" fmla="*/ 484069 h 484069"/>
              <a:gd name="connsiteX5" fmla="*/ 130986 w 261971"/>
              <a:gd name="connsiteY5" fmla="*/ 387255 h 484069"/>
              <a:gd name="connsiteX6" fmla="*/ 0 w 261971"/>
              <a:gd name="connsiteY6" fmla="*/ 387255 h 484069"/>
              <a:gd name="connsiteX7" fmla="*/ 0 w 261971"/>
              <a:gd name="connsiteY7" fmla="*/ 96814 h 48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71" h="484069">
                <a:moveTo>
                  <a:pt x="0" y="96814"/>
                </a:moveTo>
                <a:lnTo>
                  <a:pt x="130986" y="96814"/>
                </a:lnTo>
                <a:lnTo>
                  <a:pt x="130986" y="0"/>
                </a:lnTo>
                <a:lnTo>
                  <a:pt x="261971" y="242035"/>
                </a:lnTo>
                <a:lnTo>
                  <a:pt x="130986" y="484069"/>
                </a:lnTo>
                <a:lnTo>
                  <a:pt x="130986" y="387255"/>
                </a:lnTo>
                <a:lnTo>
                  <a:pt x="0" y="387255"/>
                </a:lnTo>
                <a:lnTo>
                  <a:pt x="0" y="9681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13" rIns="78591" bIns="9681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0657" y="4190995"/>
            <a:ext cx="2663851" cy="1845733"/>
          </a:xfrm>
          <a:prstGeom prst="roundRect">
            <a:avLst/>
          </a:prstGeom>
          <a:solidFill>
            <a:srgbClr val="3259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997" tIns="352997" rIns="352997" bIns="35299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типизировать</a:t>
            </a:r>
            <a:endParaRPr lang="ru-RU" sz="20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 rot="21472944">
            <a:off x="2856798" y="4823974"/>
            <a:ext cx="338375" cy="484070"/>
          </a:xfrm>
          <a:custGeom>
            <a:avLst/>
            <a:gdLst>
              <a:gd name="connsiteX0" fmla="*/ 0 w 338374"/>
              <a:gd name="connsiteY0" fmla="*/ 96814 h 484069"/>
              <a:gd name="connsiteX1" fmla="*/ 169187 w 338374"/>
              <a:gd name="connsiteY1" fmla="*/ 96814 h 484069"/>
              <a:gd name="connsiteX2" fmla="*/ 169187 w 338374"/>
              <a:gd name="connsiteY2" fmla="*/ 0 h 484069"/>
              <a:gd name="connsiteX3" fmla="*/ 338374 w 338374"/>
              <a:gd name="connsiteY3" fmla="*/ 242035 h 484069"/>
              <a:gd name="connsiteX4" fmla="*/ 169187 w 338374"/>
              <a:gd name="connsiteY4" fmla="*/ 484069 h 484069"/>
              <a:gd name="connsiteX5" fmla="*/ 169187 w 338374"/>
              <a:gd name="connsiteY5" fmla="*/ 387255 h 484069"/>
              <a:gd name="connsiteX6" fmla="*/ 0 w 338374"/>
              <a:gd name="connsiteY6" fmla="*/ 387255 h 484069"/>
              <a:gd name="connsiteX7" fmla="*/ 0 w 338374"/>
              <a:gd name="connsiteY7" fmla="*/ 96814 h 48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374" h="484069">
                <a:moveTo>
                  <a:pt x="338374" y="387255"/>
                </a:moveTo>
                <a:lnTo>
                  <a:pt x="169187" y="387255"/>
                </a:lnTo>
                <a:lnTo>
                  <a:pt x="169187" y="484069"/>
                </a:lnTo>
                <a:lnTo>
                  <a:pt x="0" y="242034"/>
                </a:lnTo>
                <a:lnTo>
                  <a:pt x="169187" y="0"/>
                </a:lnTo>
                <a:lnTo>
                  <a:pt x="169187" y="96814"/>
                </a:lnTo>
                <a:lnTo>
                  <a:pt x="338374" y="96814"/>
                </a:lnTo>
                <a:lnTo>
                  <a:pt x="338374" y="38725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511" tIns="96815" rIns="1" bIns="968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310" y="4190996"/>
            <a:ext cx="2390155" cy="1845733"/>
          </a:xfrm>
          <a:prstGeom prst="roundRect">
            <a:avLst/>
          </a:prstGeom>
          <a:solidFill>
            <a:srgbClr val="3259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1350" tIns="331350" rIns="331350" bIns="33135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400" kern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змерить</a:t>
            </a:r>
            <a:endParaRPr lang="ru-RU" sz="24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77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prsa.pl/images/9531384b-b719-4d24-977e-d5efde870a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13" y="3958530"/>
            <a:ext cx="34004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previews.123rf.com/images/aquir/aquir1506/aquir150601446/41493655-made-in-uk-red-round-vintage-stamp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71" y="5077127"/>
            <a:ext cx="1346580" cy="10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810" y="1148559"/>
            <a:ext cx="7431953" cy="7873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ea typeface="Segoe UI Symbol" panose="020B0502040204020203" pitchFamily="34" charset="0"/>
              </a:rPr>
              <a:t>Доверие и </a:t>
            </a:r>
            <a:r>
              <a:rPr lang="en-US" sz="32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IT &amp; </a:t>
            </a:r>
            <a:r>
              <a:rPr lang="ru-RU" sz="3200" dirty="0" smtClean="0">
                <a:ea typeface="Segoe UI Symbol" panose="020B0502040204020203" pitchFamily="34" charset="0"/>
              </a:rPr>
              <a:t>ИБ глобальный рынок</a:t>
            </a:r>
            <a:endParaRPr lang="ru-RU" sz="3200" dirty="0">
              <a:ea typeface="Segoe UI Symbol" panose="020B0502040204020203" pitchFamily="34" charset="0"/>
            </a:endParaRPr>
          </a:p>
        </p:txBody>
      </p:sp>
      <p:sp>
        <p:nvSpPr>
          <p:cNvPr id="4" name="AutoShape 5" descr="data:image/jpeg;base64,/9j/4AAQSkZJRgABAQAAAQABAAD/2wCEAAkGBxMSEhUTExQWFRUWGCAbGRgYGRsYHBsgHSAeHx0bICEeHiogGiEnHyAaITEiJSkrLjIuHSAzODMsNyktLisBCgoKDg0OFxAQFy0dHR0tKy0rLS0tLS0tLS0tLS03LS0rLS0tKy0tLTctNzc3LS0tLSstLTctNzctKy0rNzctLf/AABEIAM0A9gMBIgACEQEDEQH/xAAcAAACAgMBAQAAAAAAAAAAAAAABwUGAgMEAQj/xABEEAACAQMCBAQEAwUGBAQHAAABAgMABBESIQUGBzETIkFRMkJhcRQjgRVSYpGhCCQzcrHhgpKiskN0wdEWFyU0Y8Lw/8QAFQEBAQAAAAAAAAAAAAAAAAAAAAH/xAAZEQEBAQEBAQAAAAAAAAAAAAAAEQEhQTH/2gAMAwEAAhEDEQA/AHjRRRQFeahnHrXjNWKd6DZRRRQFFFFAUUUUBRWJNeb++aDOiuDiXGbe3GqeeKIfxuq/yyd/0qtXfVLhiEqJmcggHRG+BncZJAGPrnA9cUF0opbv1gtwM/g70DBPmjRTgYwQNZJyTgbe52AJHFL1xtFODbT/AFwYj9f3/wDakDVopb2HWjh8gYslxGFHdkU+oGPI596m+F9SuF3Bwl0oO2fEV4gM7Dd1C9/rQW2itVrdJIoaN1dT2ZSGB/UbVsJoBmxua9rWzVsFAUUUUBRRRQFFFeE0HtFYb+9eg0GVFFFAVixr01rUUABmtgFAFe0BRRRQFFFFAV4a4ON8YjtYjLJqwATpVSzHHfAHoO5J2A3JApHcwc5XfGZxaWrMkTnQYowxLKxwZHfT8IBGQcAb9zigZ3F+o9lA5jV/FdD+Zo3SPZj5m7fKRgZ3IBxnNUjinMt9xRlitZJYUYhXMC7LqCksWA1kDf1UYPvVm4J0yiUE3GANQKxwtJH5Rqwsjhy0pGrGdvhHfJqt8yc83VtevY8OghjjtnUuFTOpSFaRmwMIgLYZsE76s1RxRdJL+5CrNMkMfxZcmWXVjGcA4xjOxf1NWKx6J2UYLTSzykDcDQi7d8DBO/8Am9TVw5R5xt79F0Oqy4JMZO+FOlmUHBZdQIzgemQMirDKMgj6UoT1nzDwRBqht7uUmPHlZ3JHmGD+bgHcjfHfY7bcdrxzlt5BHNYSW+o5zNGVXfbJ0uSo+pFbf7PVq0bTll0iWKNl7bhSwztvvnOD71aOuVojcMaRlUyRSRmMkDIJcBgM+6k7euBQdr9MeEyAMluozhgyO2CPT5irA+xBBqo8y9LuHwFFW/Fo8uRGJxGwbByQvwHPn09zsVHoKufSYt+zIQ5yVaRe+oeV2GFPqoOQNzsBSo618XjuOKxwSMVgt9CO2CdOshpSANydBQYHqtB0w9MuKWYY20y7kaHt3ZO4ILN2bGy+Ua87+9TFl1GurRSlz/eGi2lDgRuDnuGVdOkL21DJORkEb93L/LkBV24JxRkBGREX8RVyQfgb4TtjLIx3NWK05clvo5YuMW9vJoIWKWPZ2G5LZGDH8uwxvmgluXObLW8VDG+l5F1LG+FcjAOQASG2IJwTjO+DtVgpO8d6d3VisstgxuBjKKwDSoVBwRnZ8eUjGCCi4BOa4+U+q0ttiPiRLoXK6gp8WLABIYd3UZAz8Xf4iDhA7qK02d2kqLJGwdHGVZTkEfSt1QFFFFAVj61lXhFB4TRigVlQFFFFAUUUUBRRRQFFFFAVC8z8xRWcZLMniEEojNpyR6nYkLnuQD9qx5x5mi4dbNPJ5j8McY+KRz2Uf6k+gBpDcrWFzxm9kvLqYxwx4eafIVIwp1LGmrYYG4z8PxHJ70Wayub3jEskxuFhtYc6p0d400HfSVIw7BRv5lxqDHbAN+6dcQ4dIki2CqulvP8ADqfGwkOkkkHHrgj1AyM+87cuJLwp7e2AURqJIlTBDaDqxgnD6t+5+Ig0mOWrW5ggHEbEO5jPhyp2K76o5QPmjZWw2ex1/Kdg+l6+feCcysnHr6eG0kneQtEkUe4B1Ipd2wdIIjJ7d2Pam5yRzfHxGAOuFmC5eLO47gMPXSxBxnB96qXJvBl4Es93xK5hVpwMIuTjDO5C/NIx1bgLtj1FBAQ8h8QUTXwtoYJidUUEEjBogQ2WUDKlwdLadRB32GApaPJN5eS24N7F4cgxhtlLjA8zICfDbOxXPpnbsKdzJ1FvSGFjaYAJUSy+fJDKpwiE4xnOWPp2ztVKlHMV+RGROw3y6t4CHJxnI0IQNu2T984oLLy3084jw/W0d/bxPIuktjOACSAodcAAknAH/tXRPyBcXrx/tHjAnjRs+FGqJn07ggA42zpJwTjGahuEdHrpwPxRiC6hkeIzMR5zjIT3I757k9xvtl6JSKcx3ECqDtrRm222zke1A5eHWkcMSRQqFjRQqKvYAdh/vSL4dYXXDeIyX/EbOWVXMpPggTKDKw37Y2XUPMV2K+xFdcvS3iUIHgyLkE7wzPGcZ2G+nG31+lcEnMvHOHEeK0gRfKBcL4iuR66z5vX0fsv60Fs/ZPAOJHETfhJyfhQm2lDDPyN5SRg9gfh+lMvhVn4MMcWt5NCBdbnUzYGNTH1J70loub+E3zFeJ2CwyNsZ4wcZzvllxIu+QfiHfJ7067C4jkjV4WV4yPKyEMpH0I2oOiqJ1H5Fs78KzOlvdOdEUmw8RgCQjD59ge24x7bG5cSv44InmlbSiDJPf9ABuSTsANySAKR0Xi8x8QViHSGBwwO4EURUHT3/AMZnx6fKTkhRQZcq80XfBZBw+5gLKu+zAbM+AykjBQlhufY5+js4TxOK5iSaFg8bjIP/AL+xqO5k5Zju7cQklHQDwpfidCpVlJLfGNSqSG74333pP8N5ik4FxGaGWMiBiniAN3GCBMgO7sT3YYzpIwNgr6H7RWq0uUlRZI2DI6hlYdiCMgj6EVtqAooooCiiigKKKKAooooCiiigKwmlCKWYgKoJJPYAbkms6V/W/mbwYorNW0tOdUh32jXfGxBGpsDPbAbPegpfOVxJx2+git2BViQm3+Go+JmwSNxhjsPRd8DVN9V+W57SygitQPwEO8yrsxfOfEk3GsE4IHo3ofLi0dJeAaI34hLGqT3nmCgY0Rd1Ue2o+c/dR6Vf5EDAggEEYIO4IPcH3q0fO3KK8ShiM/CZmmjQ4ntH3aNt85jOAyn0aMhj2IBBA6OkfEZhxiVVgIjnDiaIA4i7sCQwBADEqAfRyNyN7O3Tm5seJpdcPlIicnKtlsZ3ZHJPmj7EE77d9QXPd1M5/js5PwsGPxMgHjSIBqRflXP75B2z8IOfUUHNzNzVZcEElrYIpuHyzE6mSL0AY5ztsBGNlHfGwaj8scmcR4zMbueVljbYzyjOsfuxptlf5L99xVt6f9PBcub2+TVG+PBifJ1DOrxH+hO4U98knIO7Q41xD8LCZREXSNSWCYBUD6e2M/bFBy8v8sW9mMRgliN2Ykk+5A7KMnPlA71OUk4uq8bcSS6dXS18Bo9J0lwWKvqIDYGSnv2x702eX+OR3kQmhEgjPws6FNX1XPxD6jaoOuW+iQ6WkRT7FgDv22Jpc9a+bBBbRwRSeeZ8sUOSqRkMexHdtAxkZGqrnzVy3FfQmNyVYEFXXZgRuPuPcf6HevlS7h03EqthgJijMvY+cjIP1AJGauD654JxAXNvDOvaWNXA9tQBx/Wut0BBBAIPcHcGklyLyTLcKrJdzwRIwDKraTjdgqgY0ndWJII8xG9OXhtisEaxqXYKO8jtIx+pZiSagpPNXSm0ug7Qf3aVh8ozGx9CU7D7rp/WlVFJxLl6482pVcklfjgmx6g7b/yf9K+jr67SGN5ZDpSNS7H2CjJP8hULw2W34vw+N5Yw0VwmSh9DuCARuCCCMjcYq0Vae8HMFmgt5jbyqVaWFjnbO/w4LA+je3oCdrTbR2nB7PzyCOJPidyzM7Yx6ksxOMBRnYADtSZ5r5au+BTpNayN4LSDRMRkr/BJgYxjI9mGexq5PYWvM8FvKXeCW3bEqLgnSw3C6tsMQCr4OwYHJBwFX5i6qXN5I34aIrZxANIHTVrX/wDLsQqMNtA377nsLPJy3JxbgttPJvepGXhfOlj30gsANzhWHYAgdxnPP1dghsbO1srVFTxJgyoBnUY8bt6tuy/fAHbapHmfqHa8IgjsoMTTwxrHpz5I9IA/MYeu3wjf3x3oNnIPMkMMgsnlYu+G0FCqwu+WMIPYD5QvcFSDgnFMmkJ1Ft3URcVTxYI7sI0kRXDpOgyhyVOBpBYZwMrnuRTY6fcyjiFlHP8AP8Eo7Ydfi2ycA7MB7MKCx0UUVAUUUUBRRRQFFFFAVBca5wsbQ6Z7iNG1BcZ1EEgkBtOdOwO7YFQnV3mp7CxJhYLPKdCH1UfM4+oGw+pFUnpp0yFxCLu7Zx4vnRFOSwII8Ry2VbUGbAxnDZzvtRe4+qfCSAfxWMnG8Uvf/kx+vakzdcVi4nxlZbiSNLdnILSkKgiXUADqwFYqFGP3jqprXXR+xfSPEuFCfCA6Y+xymT/ufeo6fojbEYS5nUFdJBEZyNQb0UeoH8qcDCtOO2jgCK4gYegSRD29sGu6K4Rt1ZW+xB/0pUXHRpiHC3iYbGkG23TGwwwlznTsTtk7moWboXOuDFPAWHqQ6ehz21EemMHbB99gaHUHmleHWbzbGVvJCh+ZznH6AAsftjuRSe6UcmHiN017dfmQo2ptYz4sp3w2diBkOcbHUo9wC+6PcWYKDLDLgHYzOQM/uhk22A9v6VlY8lcw2g0wmUIM4WK6UJvuSEZgM537dzvQfQlcnFXlEMhhUNLoPhgnALY8uT6DOM/TNJ2N+ZVWMFpgd9f5cTn6b5YMe/bA+/auYc38xROFlhl2OCTall2wM6kXG/mOQfXsBSDe/SCe3SC4Dx3E0UiPLEEGlkVgxC5+NtsHIGRkAejO4UiZurPFojhraFgTgaoZUOfrl/vvjFe2fXS5JIazhYgEkLIyHCgsTuD2AJoHLzCs5tpVtgDOylYyx0hS22on2XOrbfbbeqLwbo5ZrFILpmnmmyWdSUVCcnMYHbBJ3bOfbG1QMfXxdtVifrpnB/l+WM/0qRg672Z+O2uV+3ht/wDuKTRP8g8IvLK4uLeciSBlVoJVGAdJIYOPlfdNuxxt2OLzS4h61cLbuZ0/zRE/9pNSVt1V4U4z+JI3x5opRg4J38mBsD39jUC/66cN/DyRGC4nH4ssrWoeQo2MZKqDgZJUaMbk7djWrohw66uDIBfTQwW7AG3Q7ktluzAhFJDZwMk57d6ZC818GeYXBurcyquhWd8FBucKG2QnfJGCcDPYYk7G74essk8U8AeYKHKyphtJbSSM4zuwz6/XFUSvE+HR3ELwTKHjkXSyn1H/AKEdwe4IBpBzRXPAeJQxw+LKgB1DG0yMScDHzAYGfRk/dxX0GJVPZh/MVDc5WBltZNBCugJDH0HzfbbNMCz6wcFu7+WyurFWmjdAqeHsysSXDk5AVSMeY4wU3O4qxdP+lsVkFmudM1wPMB3jjbbdQd2bb4z+gFbemvNKTTT2oKaVAlhKYCspwJQoBwQJMnPu59qYNBEc28FF7ZzW5xmRDpJGQrjdG/RsGk30G4sYLyWzcFTKu6kjAkjJGAPfSWB/yj2zT7r586jWL2HGTcRDaQpcINhlkYNIuc5XJUnP8WO2aYPoOitVrOJEV1OVdQwP0IyK21AUUViW3xQZUUUUBWLGsqxPegVH9oG2Y2sUqMVMRbYZ31lBnI2GMVfYr2Kx4ekkx0RQQJk+2lQMAe5OAB7kUuusd+5vIbby+EIlkfV65dwB9PgO+a2f2hL8pa29sG0iV2Zt+4iAwD/xMpHplaoq/GudeL8TnMdmJY0IykdvkNjbd5O69991Hp7E8sl7zBwwiSZ7oAnvK/4iPHsSWdUPfuQfb1ps9IuDpBw9JAoV7hmlfGdiSQF3J2VQB/OrLxi2huYZbeRlKyKUYZGRkf0I2I+uKUQXTfnH9pW5Z08OaPAkUfCcjKuvfAbfYnIIPfYmM6gc+TWN1HBCkRBiMjtLkAZ1BVBDDclCMepZalOSuQbfhjM8Mkzs66W8RlIIyCMBVAGMY+xpXda2EnEGjIAPhxqj5GzE76vUAB85+ooJW362yeGWaCLUp86h2Hl2AcZByCxxjuBg+tSfLvWT8TNBC1mUM8gjUrMGxnHmIKKcb/0NX2OOwmXAFtKuN/8ADcY+vf2P8qwh5X4ekiypa26yKQyskaKwI7EEDNBo5w5wh4d4PipI/jMVUJoztjOzMM9x2zUa3UywA1M7ouMgsux21YGDksP3QM5+9V7rSA0lmAcMBLg+gB0fqSSowo77n0rv4V0x4dcWsMjh5GkRZDIHI1lhq1Y3XBzsuMYPagsXAuebC7wIpwSx0rrR49ROcKpdQGOx2BPY+1T1xaxsPOiED95QR/WkJ1Q5SThkMUFu8hjnmDrqBZlaNXGNS4G/iAgYzsfrTZ4FeS3fB45GwZZbXfJ0gsUIyT6ZO+frQB4XwaYn8rh8jYBPkgY4OMHtnB1Lv9R717P084W/exgGf3V0f9uMUnxbQo8ccUMoM8z7gZdI9TSABRvl1SIHI7Bse9P1bz8jxiP/AA9ZAx+7n7VBVB0p4UM6YGXIIOJZTsfu5x+lao+kvDVzpR12xswO2MHcgk5x659f3mylbrjMxLutxKHleSRxqZSAyFs5DfCO+BkAgEZr6Q5TVhY2oclnFvHqZiSS2hckk7kk5qin3PSa3MjSJPLHrbU4VY/N8Xby4XZmGwHvud6iuJdGi/8AhXpT6GLIxvscSDOM7Zz/ADOau3P3F/w1o5WbwZGU+G+nVgjf1Gke2W23qk9Kud724u3tb59TNGXjyiIRoIVt0ABz5vsVPbtQcqdIboDDXUUwDZUujgr6HbJz5cjBO2akT0zudIAvZQAGGPELE7kjzEAg9voO3uaaGKVnOHVt7C+ltvw6SJEygtrIbDIjHAxgkaiPTtQV+56d8VtpVa0UbK+ZYpESTLk7Fm0kgZzgbHftsRL8ZXmCK2gEAmMoVvFbVHIzEfD5TqVc5+XOcDtTZs7pZY0kQ6kdQyn3DDIP8qq/Gefoba8SzaKRnd0QMmkgGTTpLZYEDLDtnsfplQu7/mfmK2fQUmnAGS4syQcgEDKxgZG4P1+29a5q45f3vgm6iZGRJAdMDREA4J3c4I0r9MebucAPPmTna1sZViuPEUuupWCZUjOk752wcZz7iprhl/HcRJNE2qORQyn3BpQi+BdaZYY4oDbQ6UGgEuwAUbKNlODtjt7VdeA9WYpDi5gaFNsXCMZINwCMsVUod+xGRg5xg1fOIPbppM3hjUdI16dz7DNU7nnlC0ngknhRUmjGsmLy+IEGSjafiOk7Z37emxC8iUEAqQQRkEbgg9iPevUFLzovxpp7eSB38Rrdlw3rpkGQNttmDdvQimPUBRRRQFeEV7RQIvqlGZuNwxZ8qi2Vhvk6pjgH6eYn9alv7QXCmkS0lA2Quh+hfQR+mFb9cVEc1XCnmWON1K/3iAhs7MNMRT/rDD7mnFzFwZLy3eB9g3Y98Edj9R6EeoJHrVEJ0ovVl4Xb6e8amNge6spIwf0wfsQaXfUHpXOfxV6LlCgMs7IwbYZeTC4yAdOF+pFc9vHxHg0zKscgUkZcL4kMmBt2GQdTNudLAKnpmozifOPFeJwmE6/NlWitoW8242c+Y6SD7hSAc5oLD/Z9nd5rgFmKpGuxOQWc5ZvfJIO59MD0qH6i8Pe742yK8QXxoof4kLJD53U7MCWwBnfSRtuavPRfky44ek8lyoR59GI86mUJr+LGwJ1dgT/6UseP8YWHjdzdFS5iushQwUMI2UEE4O2FP9D6VfQ0m6ay+YC5AEisJCEIzq1keXUQANXYY9ftXXyjyPLaXr3Mjo6m38JcFtWdYYk5GMfrUKnW6AFRNZ3EZOM5KbZ9dypxj129R6VP8p9TrTiFwLeGOdZCrN51QKAuM7rIT6+1ToXvX68Zb22VSQyw6vp5nP8AM5VT+laf/i7jdpDGsgnQCM6S1vHpIC+UArH8o8x+gPsTWzrbw55OJK/h+IhgVAA2kjzHDbbkZfHb/d08b4OtzayWzEqHTSGXupxsw+oOD+lAlOB2PFuNYeZ9cJOPEfw1VB5g2ETckqcaSN8glthTW5ts0g4TPAgxGtv4SqPYjQBn9cZpL8h8Zm4TxXwbg6Vc+FcDbTnJEcgxsMZXf90t9Kc3Uy9EPD5S2MMUQ6s4w7qD2IPYnsaaFDFZl7O6mWNSgvlA2KnQsTAiNiGZfRdtwMgEHFX7icWvgcNp4og1xiMM5B/Li7EnAGGVUz2yGqK4RDFLy/clgBGHLZjyuAhTLDO504Ox7gAetRPKXNDypa27zSamlaKLwliZAAAi61cEqN3XGBtjuGyAqXMdultFYagzqYJZ/KcEiZn8Ddl28qqcYHZsb19M8Oj0xRr+6ij+QApGdZIEfidtDGR5Y4o9KgAqHdgAPcaT2G1NjqDx78Bw+edcawumP/O3lX74Jz9gaaF/x7jjX3Emhtzr0uLdDhSI8MRMxDZz2LZxgqgxk1C3Mh4fx8gr5FmUof4JFAcE9yFDN32ytaeQeZRw23a4aNZDIUVA8mltKqDJIPKe5kUbgf5jUfz7x5OIzQ3RgkhfSsZUP5io1OCDgBMhvUE49Nt6PpOvlnqYPE4neaQWfxmyBvhY4xn69g5PsFr6O5P4ibmyt5j8TRjVvnzDZv8AqBpJ8nW5m5lkZhlRcXJYEbEFZFX+h/oamC89C+OtNaPbyEFoHIQjByh3xtt5WJH2KVD3V+snMAhaJt7pcSDyj8qHIUgHzEN6n0PttVUDfsLjf7sCMAfXVDIO/wBdOAe27R/zleV7rxuZH0suPxMx2QnIVJADq9Dt9AR67CgYnVvl/wDF2DlVVpYPzUyoJIXdkycFQwG+COwqu9EOOgLPw+RhqhJkT0Ghj5/oNLnJ+rnvjNNevlznzhEvDeIXEUUhjjkBdSDjMc2pSp98edKYLPxzmt+LcSWC2QOFcpbsc6VAxrmbBzg4Zh/Dp2zTZ43bC24bchPkt5Dn1ZtDEscAnJO/aq50c5NFpbi5kTTPMowD3SM7gH+JjufoEHy1YOpchXhd3pYKTEVBJ0gaiF7/AK0FM/s+wKIboqScOqb/AMIY7DSNIOrVjJ7ntTZpY9AINNhMfLk3DAkZ3wkeM57Hf0A2x65pnU0FFFFQFFFFAv8AqLyEt7KlypYSqgTI+XSSyuO24LH19vaobgvWJBF/eUDMATqiPxAYxlWxhsasnOklGxjZabNRN/yzZzljLbQuXxqJRctg5GTjJ3zVFaTqtZZUOk8bMwUK6r3OoejkYGnc9hkVnL1Y4WjFHmdGUkENDLsQSCNkPYgjb2NQXVLkm1jt1nhjeIq6pIYSc+G2zDBOAO3YVo5N6fcNvYTLIjmUMwkAd1Xz7jCnGBgjBH7oIPagui9Q+GZwbuNTnGH1R9jj5gPUHeuaW74FOcs3DZGYk5bwCSe5OTuTvUHJ0TsfLiW48oIGoxt9h8A7Heo256GIcaL6RcDA1RKw377Bh/8A2KcFvm5Q4NdHV4NtIzb6kbc/qrb12cA5GsLKbx7aDw5NJXOt22OCdmYj0G9fOH7BI4g1lN4cbeKYi5UhBv5WwvwhvL27Bs+9M4dLL5Iykc0AxgKFaRdgACNQXIyPXfcZoGBzByTb3kqzStIHUgjSVxtp2wykEHSP5ntVlpI8Q5R5gUP4UrnPw+FdMmMBhsGYAAnQcffud64Y7LmmMH/7nIG2ZYZP9WO/r+lBdOoHSteI3H4iOcQOygSAx6w5GwbIZSDpwD32A7VK8ycq3N1wyK0M0bzoYy0jqQj+Gc5I37gDP60tDzBzPATqS4kH/lkf9fJHmtkXUzjaavEtjjGxa1lGDn1wVG4yKBjctcpTQcJlsZmSSWRZgSpOk+Jq09wMbEem1VXpvyPxG3v/AB7wIsSxsAI3XSWJAUFVA2A1EZGxHvUPa9a71QDNbQYJ06gJYwDnYMWJC7ZO2T9KnI+r8pZ1/BxsUL+VZyWITPoIiN8bDOf6ZdHNzry/fTcbimS2ZrdZbf8ANAQ+VWRnz82kHV3+vpWrro15cSJbQWs0kMYDl0ikYM5zsCBpwF07+5I2wc2SbqxCi5e3kDAEugZCUx3ByQM40nv8w9citEPWuwIy0V0gPbKIf+2Q0Fi5Y5Mt4LKGCaCKVxGBIzor6mO7bsMkasgD2A9qgepnJtsLJpIIIoXikjctGip5VYK3bbZST/wiuy36ucLbvLIvvmGU4/5VNSVpz/wycELcowIyQVcZHbsyjPr/ACNBU/7P3F1ktZ7dTtDKXRdyVSTJC5PfdWP61DdIJkl4i8gKFnWWTYHUMuAcHGMFTHn1+E76jhl2fHOFRsTHPZxufiw8SN6bHcH1Xb6it/B+H8PhYPbLboWUgGMqMg6c4wex0J2/dHtQUbr3y6ZbZLxFy0BCyfWNjsf+FyD9AzGqX0StP/qwwdQSGQ5+o0KR9xrxX0De2qTRvE4DJIpRh7hhgj+VV3ljp/ZcPlM1ssisUKeaRmGGKk7HsfKv8qUWqvnfroxfinhD1hiAPtvLtj6lxX0RVE5o6cLe3f4lpynnRtGjP+GB5c6hsSATtTBeY0wAPYYqo9Wrox8LnIxuUG+SADIuTsc7DJ/SrhSw/tAX6rYRwahqlmU6c4JVAWY/YHQM/wAQqYJTotbqnDE0/O7Me2x2BUYY5AIIGTnar3VS6U6/2VamT4mQnsF8pZtGwGANGnH0q20BRRRQFFFFAUUUUEXzPwkXdpPbnbxYyoJGcN8pwe+GwaVPQy58KaZHLBp8fls3+H4OUxg/XK4HYBB9nVSI6mcFay4nHcwJs7G4Hc/mAgyYwuFxgOdRA8zHPerge9cfFeJxW0ZlmcIg9ScZ+g9zVf4xzqsNgl2sTSPJ5VjBBxJvqRmGQNJDZxn4Tilbxa4vZ45b+9uNNthlgAHhmTOSI41I+EgbyHJ0jK570HV1Ys1uEh4vZ+dJlEcmAMg+ZRqxuuzOjHOxVB9QxumXMxvrNTJ/jwnw5d85Zdg+ex1Dfb11D0qG6X8vStZT/iyTFct+XEQV0ouwk3AZXbY574RD3qD5bspuE3cyTyDY5jdthNFkFj3ADhRgg5A05A2ywOCaUIpZiAB3J7D61Tucef4La3EtvLFO5kVdKOrYAOX7HOdIYAfvEVaeGcQS4iWWM5Vh2OxB9VYehHqKRfOXK8lze3H7NtdUMB83lHh+Iu8gjPYnUSpjAOGQ9tWCwPqG5RwCrKwPYgg5/lW2l30e5ftVs4rsKWuG1BnfcoysUZUHaMeXG25AGSat/MXHo7KPxplk8MfE6LqCexbByB9cYqCSlVSDqAx65xj+tRtja2lwiTxxQusi6lfw1yQw+2dwaX3OHU21ubKWKxdnmlGggq0elG+N8tj5cjY7FhU10944lvw62S8mVHI8pcqAwfLLpIYhgBkA7Ehc49TRYuJcp2NwWaa1hdmOWJQZJ2GSe5OABn6Cot+mnCypX8Kqg9wryL2z+649zVmtb2OXUI5EcocMFYEqfYgdj9DVf594lfWtu1xaLDIsY1SJIGzpG7MpDAHAySD7be1QRFv014TrkijVwyFWdVlYldasAMkkgMurIB3GK03fR+zf4Z7lMAgYaM4Bzkbx5wc+9LnkTne8HEppRCJ5b4rlAWAGkkLjAOAiah5sbLkn1r6C4c8rRqZkRJCN1Ry4H6lVz/KqFjedEbdiNFw6KAAVKBs4xnPmG+NX2LZ9MVROaEPCHFkLpJ2ABYiLeEd1XDSMMsPTbC6fcU5+oXOC8OtyVw9zICIY++T21Ed9IJGfft9ltyny5BcSS8QvWxBDJ4kjyMMPJnJRiCQwRsdtmyowNxQdfEeRuJ3ttE8fgWxciUp4kqtkg9/JlTvnTnAzj5ajP/l5x9ASty5wPKEvJRvt749M/wBKefDr+OeNZYnDowyCCD+m3r9K6aUJC2tOY4E0sJyBjMgnjlYDUC2NbkMdOQM+2dvXh4f1E4pMFS3MkzjAOERjtjUSBGSR5mJKjbEfoSCwusHMH4eyMEe811+UoBGQrYV2/wCoL92HtUL0J5eEcMl4f/FJSIYxhFY5b6ljgE/wCgiuN87cbtyqrFrLAnBtZGKgthVJXClsYyAPr64Gu25R4hxqeObiCtBAmAwYFHYD4lVceUEjOo4xqOM07qKUYQxBFCqAFUAADsANgKzooqAooooCiivCaAJrBdzmvGOazVaDKoLnLl5L62MbA6lOuMqwU6gDtkqw0sCVbIOxO1TtFAiumHFhBO/Db0flF1KrKQfClwpVe2BqOcgEgHSN9RJ19WbiaTiAE8Ra2gwscCsQ0urTqI0jPmz3XOFRh3yKtPVHkmaVvxFmiFpMrMuhM7jaUMRkEY0k+mc+9TXK/Hp5Ld0kjRr+JCE1ZQTYXI8xGRvkH7E7A7UL7j3NXHHj8Q6OG22MJqURs23wqHDSkjf4VUY3OMVIdM76Ti9pLaXQkZ4MmG7ZdZUt8rE5BYZzjO6+xUGuLgnJF9xq4F5xNpIoRtoIKO3uiKR+UmdiTuceudVOnhfDYbaJYYI1jjQYVVGB/uT3JO5NAjuEX13wW9lScFVbzt3MUi6idYJ9cHGQAdWM7eWnDyzzPa3qE27g6SQydmX7jvg98/WuDnqbh5hEN/pYPuqd5NvmUDzD0ye2+D33UPFeSpYUS64VI88asT4sJImj7bMg8xPfOP1GOwfQkUKrnSANR1HAxknufvWTqCCCAQdiDuDSR4F1nlgCx30XikbM8elZB2wWXZDkZ7FfQ+tMvhXPNjcxq8dwia8hRN+USR3GHxqxt2JqQfPXPljbwcTngtFPhowGjJI1Yy6jHm0jcY/zfSrx0dmhutNvKS0giZjqUEGMERiNcjtjDE+p+2zJ5S5JtLMmZB408hLPcPhnYsSWIxsgJJ2XH1zWpeSI4eIJfWuIycrNF8jKwbzIPkbUQxA2O/Ykk2i0WtskahUUKo9B/qfc/U71Hc1cHa8tnthJ4ayECRgMnRkFlGdgWA05PYE1IXV5HEMySIg92YL/AKmqdx7qrw62DBZDcOvywjV7/MSFIGDnBOKg0Q9MYLWe0uLEmN4HGtXZmEqHKuSTnDhWYgjY7DAGCN/PfUm24eGRfz7gbGNSMISMjxD8vYnT3OPTvSu491S4hxAmG1UwBjhI4cvM/uNQGRgbnSB67kVs4byXb2KfiONPo1tqW3jJaRvQ69BwFydwvrtnfSaJDgXCG4vJJf3bNHboFYSO4UKV0+IVYgDHlYD0UNnuAKaTcM4dc2f4NTC9uFChY3U6cbqQQchsgnPfIP1rg525ce7sQlm6poGqNBgRuMbDbYHHwntk7j1Cg5NsbWW5FveTT2tyh8OMgqoBUMgjZWQhDg+U5wckbE+YJc31xy5eBFJmspDk5K+fCgMQeyyLp+HABBAydirps+NwS2wukkXwSmvX2AGMnPtj2qjz9HbV28Rp5y+CA2VyMqFyMDuDlh7E1QOeuLJDFHwzhy6reJ18Z1xquJUwAp04LbqoyO5AA2UZD3ikF7xnig/KlhBlCozqVEUKhskHGNfdvi+JgN9iH/YWaQxpFGoVI1Cqo9AowBUXyjwlreAayxd/MwYglCx1FcgDOCTv/U4FTlNBRRWJ74qA116DXlefagzooooA1qJrbWKrigFWsqKKAooooClX1bN7a5u4W/KXBUgDMb+UEsCp1AqDhsjBIGN801KwljVlKsAysMEEZBB7gg9xQUbpv1Ej4gohmxFdhcleyyAfPHn+q9x9RvXFzdz7PmS2soJfHDKoJQlzqLg4TGVGEJDttgg1XOfumcsMy3VlqaMEt4Y+KInGHTYlgD5uxYYHcbjv5I6oqAU4gy6kOgXAG5Ax8YA7EkeZdvpsTVFW5Q4ZaXRubi+nf8bHG7m3fVGwKBvMWPnbtnQCMDGQRir50J1GykZ2LO0oJJ9Py48DHpt6VJ9QOX7O+sZbpVDyJC0kU0ByzFVJUAr/AIi+mDnucYO9Q39n4H8DPk5/vLb5zn8uPfIJH0/Sgn+oPL3DXglur2DPhrlpI/LLjsN1ILd+xyKWn/wtw2WEtDxDTCrrlbuIrjOliusBO40b4OB980xOsZJ4a0YYL4ssaHPdgWB0jbckgD+Z9Kz5M5Utzw2KG4tomJBLhvzMkEjVqO/YDHt2GAMUCrtOlHECPEtLq1eM4w0M7qDt/CuP61tPTTjpPml2/wDMtjttt6+mfepbj4/Y/F7aKwGiJ1V5Y9WQyFihDZOpiAPLknBwBjfLJ6k2ni8LvFxnELPj3Kecf1WgT1xyJcQu/wCJv7KGM7nxJAz4yMbacn08urBP33muF8ucJmeKCe8FzJM2UNvEIUIHZCyggYxjAYN71X+RrrhcMUwvLdrudJSV8MNKpVgoAXLBWJYN6ZOCdwuaaHCONubiGOHhDRRv8cxVY/DA2GwTDbAbBu2KCy8F4Ba2S6LWBIh6kDc/5mPmb7kmoXqVyr+0LNlQDx4svCT+9jBT28wyPvpPpVvK1lUCk6Ec1mSJuHzZEkIzFqzkpndDn1Q+n7u3ymp/qV05j4mBLGyw3K4GsjZ1/dfG+3cHv6du0ZzByjZWXEP2tNdm2jDeII1wC0pGH09ywcDLIASctuBUDzVzPf8AF42jsUKW7Z8quviygBidQyMKcL5VO4YZJBxVG7m3nUR268PtJzMEUwy3LP8AmOQh8qY3OTgFxnGQBk+YSHSPpybfTe3ajxyPyoyP8MHfUw9JDnGPlGfU7SXTbpyLNUlusPMN0jB1JFnBPphnyB5sbYAGcaixaAoooqArFvesqKDDasgKAK9oCiiigKKKKAooooCiiigKKKKAqi879Nbe9R2h0287Nq1qvlZv41GMk4+Ib+u9Xqig+aki4xwKQABkQsewMlvJ9/QE/wDC1XvlTq3ZqGW5gFrI75dolLoxwPzGAXUue3zHbc02JIwwKsAQdiCMg/cVQ+YuknD7li6K1tITnMJAUn6owK/8oFWjRzxw/wDbMMJ4fc27+GzNvIe5Gn5VbSQC3cZGakeD3fFYLYie1hkdNKxrCxUMoByWyTjsOw7k7Ut+J9GL+Eq1tNFLp3B80Dgj2OW7j2YV2C/5htfL4M7BVCjGJ84CgtnDkkkOe4+PHoKCzx8ky3nEUvrxXQoq+UMunKkMqKFJbSN9RYjOTtvTFuIg6Mh7MCD+oxSRl6r8ThwJbUjLHJeFxgemwxkgd+2a526yX7aykdsun0ZGJG2dz4wztkDAOT7ZxSDs6Z3FzZLP4NlJIXCjwwjoFdTId3KHUuCBkZGAtXm6veNyOPBt7aKPUQTKxZsbaT5W++Rp9KWKdReN3OoxZAVT/hWxbJIwoGQxOW9vQGum/s+PXs8bpHciNVBCyv4C5Izl1YjJDbY0kHT7GgcHEeZre1RTcSrrxgrGDIxYDJAVQW/pS95m6uMFYW0RhTUqfiJsHSzAuCI1yXGgBu/zjIHrjwfpLK8Ua3UkcRVWDeDqZmY5CyF2IAcBn9CNwcZ3q9cE5Is7bQwj8WRFCiWXDvgb98YBz6gCgUknT674tOkwln8Jl8894MNn1EcYx5fUYIX2Pu3+UeT7bh0emFSzn4pXwXbPffGw2Gw22FWCioCiiigKKKKAooooCiiigKKKKAooooCiiigKKKKAooooCiiigKKKKAooooCvNIr2igKKKKAooooCiiigKKKKAooooCiiigKKKKAooooP/9k="/>
          <p:cNvSpPr>
            <a:spLocks noChangeAspect="1" noChangeArrowheads="1"/>
          </p:cNvSpPr>
          <p:nvPr/>
        </p:nvSpPr>
        <p:spPr bwMode="auto">
          <a:xfrm>
            <a:off x="155575" y="-179070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previews.123rf.com/images/stuartphoto/stuartphoto1206/stuartphoto120600130/13965527-Made-In-Germany-Stamp-Showing-German-Product-Or-Produce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" y="3958530"/>
            <a:ext cx="1340665" cy="11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previews.123rf.com/images/stuartphoto/stuartphoto1206/stuartphoto120600128/13965450-Made-In-France-Stamp-Showing-French-Product-Or-Produce-Stock-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56" y="4004346"/>
            <a:ext cx="1230613" cy="10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img15.nnm.me/e/b/b/8/b/e6cc80f7d7533d6f39838c687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68" y="3695341"/>
            <a:ext cx="2780514" cy="27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3206626" y="2215382"/>
            <a:ext cx="671086" cy="785044"/>
          </a:xfrm>
          <a:custGeom>
            <a:avLst/>
            <a:gdLst>
              <a:gd name="connsiteX0" fmla="*/ 0 w 671086"/>
              <a:gd name="connsiteY0" fmla="*/ 157009 h 785044"/>
              <a:gd name="connsiteX1" fmla="*/ 335543 w 671086"/>
              <a:gd name="connsiteY1" fmla="*/ 157009 h 785044"/>
              <a:gd name="connsiteX2" fmla="*/ 335543 w 671086"/>
              <a:gd name="connsiteY2" fmla="*/ 0 h 785044"/>
              <a:gd name="connsiteX3" fmla="*/ 671086 w 671086"/>
              <a:gd name="connsiteY3" fmla="*/ 392522 h 785044"/>
              <a:gd name="connsiteX4" fmla="*/ 335543 w 671086"/>
              <a:gd name="connsiteY4" fmla="*/ 785044 h 785044"/>
              <a:gd name="connsiteX5" fmla="*/ 335543 w 671086"/>
              <a:gd name="connsiteY5" fmla="*/ 628035 h 785044"/>
              <a:gd name="connsiteX6" fmla="*/ 0 w 671086"/>
              <a:gd name="connsiteY6" fmla="*/ 628035 h 785044"/>
              <a:gd name="connsiteX7" fmla="*/ 0 w 671086"/>
              <a:gd name="connsiteY7" fmla="*/ 157009 h 78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086" h="785044">
                <a:moveTo>
                  <a:pt x="0" y="157009"/>
                </a:moveTo>
                <a:lnTo>
                  <a:pt x="335543" y="157009"/>
                </a:lnTo>
                <a:lnTo>
                  <a:pt x="335543" y="0"/>
                </a:lnTo>
                <a:lnTo>
                  <a:pt x="671086" y="392522"/>
                </a:lnTo>
                <a:lnTo>
                  <a:pt x="335543" y="785044"/>
                </a:lnTo>
                <a:lnTo>
                  <a:pt x="335543" y="628035"/>
                </a:lnTo>
                <a:lnTo>
                  <a:pt x="0" y="628035"/>
                </a:lnTo>
                <a:lnTo>
                  <a:pt x="0" y="15700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009" rIns="201326" bIns="157009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4114801" y="2121394"/>
            <a:ext cx="4226348" cy="973021"/>
          </a:xfrm>
          <a:custGeom>
            <a:avLst/>
            <a:gdLst>
              <a:gd name="connsiteX0" fmla="*/ 0 w 3165501"/>
              <a:gd name="connsiteY0" fmla="*/ 97302 h 973021"/>
              <a:gd name="connsiteX1" fmla="*/ 97302 w 3165501"/>
              <a:gd name="connsiteY1" fmla="*/ 0 h 973021"/>
              <a:gd name="connsiteX2" fmla="*/ 3068199 w 3165501"/>
              <a:gd name="connsiteY2" fmla="*/ 0 h 973021"/>
              <a:gd name="connsiteX3" fmla="*/ 3165501 w 3165501"/>
              <a:gd name="connsiteY3" fmla="*/ 97302 h 973021"/>
              <a:gd name="connsiteX4" fmla="*/ 3165501 w 3165501"/>
              <a:gd name="connsiteY4" fmla="*/ 875719 h 973021"/>
              <a:gd name="connsiteX5" fmla="*/ 3068199 w 3165501"/>
              <a:gd name="connsiteY5" fmla="*/ 973021 h 973021"/>
              <a:gd name="connsiteX6" fmla="*/ 97302 w 3165501"/>
              <a:gd name="connsiteY6" fmla="*/ 973021 h 973021"/>
              <a:gd name="connsiteX7" fmla="*/ 0 w 3165501"/>
              <a:gd name="connsiteY7" fmla="*/ 875719 h 973021"/>
              <a:gd name="connsiteX8" fmla="*/ 0 w 3165501"/>
              <a:gd name="connsiteY8" fmla="*/ 97302 h 9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501" h="973021">
                <a:moveTo>
                  <a:pt x="0" y="97302"/>
                </a:moveTo>
                <a:cubicBezTo>
                  <a:pt x="0" y="43564"/>
                  <a:pt x="43564" y="0"/>
                  <a:pt x="97302" y="0"/>
                </a:cubicBezTo>
                <a:lnTo>
                  <a:pt x="3068199" y="0"/>
                </a:lnTo>
                <a:cubicBezTo>
                  <a:pt x="3121937" y="0"/>
                  <a:pt x="3165501" y="43564"/>
                  <a:pt x="3165501" y="97302"/>
                </a:cubicBezTo>
                <a:lnTo>
                  <a:pt x="3165501" y="875719"/>
                </a:lnTo>
                <a:cubicBezTo>
                  <a:pt x="3165501" y="929457"/>
                  <a:pt x="3121937" y="973021"/>
                  <a:pt x="3068199" y="973021"/>
                </a:cubicBezTo>
                <a:lnTo>
                  <a:pt x="97302" y="973021"/>
                </a:lnTo>
                <a:cubicBezTo>
                  <a:pt x="43564" y="973021"/>
                  <a:pt x="0" y="929457"/>
                  <a:pt x="0" y="875719"/>
                </a:cubicBezTo>
                <a:lnTo>
                  <a:pt x="0" y="97302"/>
                </a:lnTo>
                <a:close/>
              </a:path>
            </a:pathLst>
          </a:custGeom>
          <a:solidFill>
            <a:srgbClr val="3259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519" tIns="188519" rIns="188519" bIns="188519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Импортозамещение</a:t>
            </a:r>
            <a:endParaRPr lang="ru-RU" sz="32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743944" y="2121394"/>
            <a:ext cx="3165501" cy="973021"/>
          </a:xfrm>
          <a:custGeom>
            <a:avLst/>
            <a:gdLst>
              <a:gd name="connsiteX0" fmla="*/ 0 w 3165501"/>
              <a:gd name="connsiteY0" fmla="*/ 97302 h 973021"/>
              <a:gd name="connsiteX1" fmla="*/ 97302 w 3165501"/>
              <a:gd name="connsiteY1" fmla="*/ 0 h 973021"/>
              <a:gd name="connsiteX2" fmla="*/ 3068199 w 3165501"/>
              <a:gd name="connsiteY2" fmla="*/ 0 h 973021"/>
              <a:gd name="connsiteX3" fmla="*/ 3165501 w 3165501"/>
              <a:gd name="connsiteY3" fmla="*/ 97302 h 973021"/>
              <a:gd name="connsiteX4" fmla="*/ 3165501 w 3165501"/>
              <a:gd name="connsiteY4" fmla="*/ 875719 h 973021"/>
              <a:gd name="connsiteX5" fmla="*/ 3068199 w 3165501"/>
              <a:gd name="connsiteY5" fmla="*/ 973021 h 973021"/>
              <a:gd name="connsiteX6" fmla="*/ 97302 w 3165501"/>
              <a:gd name="connsiteY6" fmla="*/ 973021 h 973021"/>
              <a:gd name="connsiteX7" fmla="*/ 0 w 3165501"/>
              <a:gd name="connsiteY7" fmla="*/ 875719 h 973021"/>
              <a:gd name="connsiteX8" fmla="*/ 0 w 3165501"/>
              <a:gd name="connsiteY8" fmla="*/ 97302 h 9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501" h="973021">
                <a:moveTo>
                  <a:pt x="0" y="97302"/>
                </a:moveTo>
                <a:cubicBezTo>
                  <a:pt x="0" y="43564"/>
                  <a:pt x="43564" y="0"/>
                  <a:pt x="97302" y="0"/>
                </a:cubicBezTo>
                <a:lnTo>
                  <a:pt x="3068199" y="0"/>
                </a:lnTo>
                <a:cubicBezTo>
                  <a:pt x="3121937" y="0"/>
                  <a:pt x="3165501" y="43564"/>
                  <a:pt x="3165501" y="97302"/>
                </a:cubicBezTo>
                <a:lnTo>
                  <a:pt x="3165501" y="875719"/>
                </a:lnTo>
                <a:cubicBezTo>
                  <a:pt x="3165501" y="929457"/>
                  <a:pt x="3121937" y="973021"/>
                  <a:pt x="3068199" y="973021"/>
                </a:cubicBezTo>
                <a:lnTo>
                  <a:pt x="97302" y="973021"/>
                </a:lnTo>
                <a:cubicBezTo>
                  <a:pt x="43564" y="973021"/>
                  <a:pt x="0" y="929457"/>
                  <a:pt x="0" y="875719"/>
                </a:cubicBezTo>
                <a:lnTo>
                  <a:pt x="0" y="973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899" tIns="180899" rIns="180899" bIns="18089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kern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Изоляция</a:t>
            </a:r>
            <a:endParaRPr lang="ru-RU" sz="40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81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11198 -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237067" y="2121394"/>
            <a:ext cx="4007892" cy="973021"/>
          </a:xfrm>
          <a:custGeom>
            <a:avLst/>
            <a:gdLst>
              <a:gd name="connsiteX0" fmla="*/ 0 w 3165501"/>
              <a:gd name="connsiteY0" fmla="*/ 97302 h 973021"/>
              <a:gd name="connsiteX1" fmla="*/ 97302 w 3165501"/>
              <a:gd name="connsiteY1" fmla="*/ 0 h 973021"/>
              <a:gd name="connsiteX2" fmla="*/ 3068199 w 3165501"/>
              <a:gd name="connsiteY2" fmla="*/ 0 h 973021"/>
              <a:gd name="connsiteX3" fmla="*/ 3165501 w 3165501"/>
              <a:gd name="connsiteY3" fmla="*/ 97302 h 973021"/>
              <a:gd name="connsiteX4" fmla="*/ 3165501 w 3165501"/>
              <a:gd name="connsiteY4" fmla="*/ 875719 h 973021"/>
              <a:gd name="connsiteX5" fmla="*/ 3068199 w 3165501"/>
              <a:gd name="connsiteY5" fmla="*/ 973021 h 973021"/>
              <a:gd name="connsiteX6" fmla="*/ 97302 w 3165501"/>
              <a:gd name="connsiteY6" fmla="*/ 973021 h 973021"/>
              <a:gd name="connsiteX7" fmla="*/ 0 w 3165501"/>
              <a:gd name="connsiteY7" fmla="*/ 875719 h 973021"/>
              <a:gd name="connsiteX8" fmla="*/ 0 w 3165501"/>
              <a:gd name="connsiteY8" fmla="*/ 97302 h 9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501" h="973021">
                <a:moveTo>
                  <a:pt x="0" y="97302"/>
                </a:moveTo>
                <a:cubicBezTo>
                  <a:pt x="0" y="43564"/>
                  <a:pt x="43564" y="0"/>
                  <a:pt x="97302" y="0"/>
                </a:cubicBezTo>
                <a:lnTo>
                  <a:pt x="3068199" y="0"/>
                </a:lnTo>
                <a:cubicBezTo>
                  <a:pt x="3121937" y="0"/>
                  <a:pt x="3165501" y="43564"/>
                  <a:pt x="3165501" y="97302"/>
                </a:cubicBezTo>
                <a:lnTo>
                  <a:pt x="3165501" y="875719"/>
                </a:lnTo>
                <a:cubicBezTo>
                  <a:pt x="3165501" y="929457"/>
                  <a:pt x="3121937" y="973021"/>
                  <a:pt x="3068199" y="973021"/>
                </a:cubicBezTo>
                <a:lnTo>
                  <a:pt x="97302" y="973021"/>
                </a:lnTo>
                <a:cubicBezTo>
                  <a:pt x="43564" y="973021"/>
                  <a:pt x="0" y="929457"/>
                  <a:pt x="0" y="875719"/>
                </a:cubicBezTo>
                <a:lnTo>
                  <a:pt x="0" y="973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899" tIns="180899" rIns="180899" bIns="18089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ФСТЭК</a:t>
            </a:r>
            <a:endParaRPr lang="ru-RU" sz="40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810" y="1148559"/>
            <a:ext cx="7431953" cy="7873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ea typeface="Segoe UI Symbol" panose="020B0502040204020203" pitchFamily="34" charset="0"/>
              </a:rPr>
              <a:t>Регуляторы</a:t>
            </a:r>
            <a:endParaRPr lang="ru-RU" sz="3200" dirty="0">
              <a:ea typeface="Segoe UI Symbol" panose="020B0502040204020203" pitchFamily="34" charset="0"/>
            </a:endParaRPr>
          </a:p>
        </p:txBody>
      </p:sp>
      <p:sp>
        <p:nvSpPr>
          <p:cNvPr id="4" name="AutoShape 5" descr="data:image/jpeg;base64,/9j/4AAQSkZJRgABAQAAAQABAAD/2wCEAAkGBxMSEhUTExQWFRUWGCAbGRgYGRsYHBsgHSAeHx0bICEeHiogGiEnHyAaITEiJSkrLjIuHSAzODMsNyktLisBCgoKDg0OFxAQFy0dHR0tKy0rLS0tLS0tLS0tLS03LS0rLS0tKy0tLTctNzc3LS0tLSstLTctNzctKy0rNzctLf/AABEIAM0A9gMBIgACEQEDEQH/xAAcAAACAgMBAQAAAAAAAAAAAAAABwUGAgMEAQj/xABEEAACAQMCBAQEAwUGBAQHAAABAgMABBESIQUGBzETIkFRMkJhcRQjgRVSYpGhCCQzcrHhgpKiskN0wdEWFyU0Y8Lw/8QAFQEBAQAAAAAAAAAAAAAAAAAAAAH/xAAZEQEBAQEBAQAAAAAAAAAAAAAAEQEhQTH/2gAMAwEAAhEDEQA/AHjRRRQFeahnHrXjNWKd6DZRRRQFFFFAUUUUBRWJNeb++aDOiuDiXGbe3GqeeKIfxuq/yyd/0qtXfVLhiEqJmcggHRG+BncZJAGPrnA9cUF0opbv1gtwM/g70DBPmjRTgYwQNZJyTgbe52AJHFL1xtFODbT/AFwYj9f3/wDakDVopb2HWjh8gYslxGFHdkU+oGPI596m+F9SuF3Bwl0oO2fEV4gM7Dd1C9/rQW2itVrdJIoaN1dT2ZSGB/UbVsJoBmxua9rWzVsFAUUUUBRRRQFFFeE0HtFYb+9eg0GVFFFAVixr01rUUABmtgFAFe0BRRRQFFFFAV4a4ON8YjtYjLJqwATpVSzHHfAHoO5J2A3JApHcwc5XfGZxaWrMkTnQYowxLKxwZHfT8IBGQcAb9zigZ3F+o9lA5jV/FdD+Zo3SPZj5m7fKRgZ3IBxnNUjinMt9xRlitZJYUYhXMC7LqCksWA1kDf1UYPvVm4J0yiUE3GANQKxwtJH5Rqwsjhy0pGrGdvhHfJqt8yc83VtevY8OghjjtnUuFTOpSFaRmwMIgLYZsE76s1RxRdJL+5CrNMkMfxZcmWXVjGcA4xjOxf1NWKx6J2UYLTSzykDcDQi7d8DBO/8Am9TVw5R5xt79F0Oqy4JMZO+FOlmUHBZdQIzgemQMirDKMgj6UoT1nzDwRBqht7uUmPHlZ3JHmGD+bgHcjfHfY7bcdrxzlt5BHNYSW+o5zNGVXfbJ0uSo+pFbf7PVq0bTll0iWKNl7bhSwztvvnOD71aOuVojcMaRlUyRSRmMkDIJcBgM+6k7euBQdr9MeEyAMluozhgyO2CPT5irA+xBBqo8y9LuHwFFW/Fo8uRGJxGwbByQvwHPn09zsVHoKufSYt+zIQ5yVaRe+oeV2GFPqoOQNzsBSo618XjuOKxwSMVgt9CO2CdOshpSANydBQYHqtB0w9MuKWYY20y7kaHt3ZO4ILN2bGy+Ua87+9TFl1GurRSlz/eGi2lDgRuDnuGVdOkL21DJORkEb93L/LkBV24JxRkBGREX8RVyQfgb4TtjLIx3NWK05clvo5YuMW9vJoIWKWPZ2G5LZGDH8uwxvmgluXObLW8VDG+l5F1LG+FcjAOQASG2IJwTjO+DtVgpO8d6d3VisstgxuBjKKwDSoVBwRnZ8eUjGCCi4BOa4+U+q0ttiPiRLoXK6gp8WLABIYd3UZAz8Xf4iDhA7qK02d2kqLJGwdHGVZTkEfSt1QFFFFAVj61lXhFB4TRigVlQFFFFAUUUUBRRRQFFFFAVC8z8xRWcZLMniEEojNpyR6nYkLnuQD9qx5x5mi4dbNPJ5j8McY+KRz2Uf6k+gBpDcrWFzxm9kvLqYxwx4eafIVIwp1LGmrYYG4z8PxHJ70Wayub3jEskxuFhtYc6p0d400HfSVIw7BRv5lxqDHbAN+6dcQ4dIki2CqulvP8ADqfGwkOkkkHHrgj1AyM+87cuJLwp7e2AURqJIlTBDaDqxgnD6t+5+Ig0mOWrW5ggHEbEO5jPhyp2K76o5QPmjZWw2ex1/Kdg+l6+feCcysnHr6eG0kneQtEkUe4B1Ipd2wdIIjJ7d2Pam5yRzfHxGAOuFmC5eLO47gMPXSxBxnB96qXJvBl4Es93xK5hVpwMIuTjDO5C/NIx1bgLtj1FBAQ8h8QUTXwtoYJidUUEEjBogQ2WUDKlwdLadRB32GApaPJN5eS24N7F4cgxhtlLjA8zICfDbOxXPpnbsKdzJ1FvSGFjaYAJUSy+fJDKpwiE4xnOWPp2ztVKlHMV+RGROw3y6t4CHJxnI0IQNu2T984oLLy3084jw/W0d/bxPIuktjOACSAodcAAknAH/tXRPyBcXrx/tHjAnjRs+FGqJn07ggA42zpJwTjGahuEdHrpwPxRiC6hkeIzMR5zjIT3I757k9xvtl6JSKcx3ECqDtrRm222zke1A5eHWkcMSRQqFjRQqKvYAdh/vSL4dYXXDeIyX/EbOWVXMpPggTKDKw37Y2XUPMV2K+xFdcvS3iUIHgyLkE7wzPGcZ2G+nG31+lcEnMvHOHEeK0gRfKBcL4iuR66z5vX0fsv60Fs/ZPAOJHETfhJyfhQm2lDDPyN5SRg9gfh+lMvhVn4MMcWt5NCBdbnUzYGNTH1J70loub+E3zFeJ2CwyNsZ4wcZzvllxIu+QfiHfJ7067C4jkjV4WV4yPKyEMpH0I2oOiqJ1H5Fs78KzOlvdOdEUmw8RgCQjD59ge24x7bG5cSv44InmlbSiDJPf9ABuSTsANySAKR0Xi8x8QViHSGBwwO4EURUHT3/AMZnx6fKTkhRQZcq80XfBZBw+5gLKu+zAbM+AykjBQlhufY5+js4TxOK5iSaFg8bjIP/AL+xqO5k5Zju7cQklHQDwpfidCpVlJLfGNSqSG74333pP8N5ik4FxGaGWMiBiniAN3GCBMgO7sT3YYzpIwNgr6H7RWq0uUlRZI2DI6hlYdiCMgj6EVtqAooooCiiigKKKKAooooCiiigKwmlCKWYgKoJJPYAbkms6V/W/mbwYorNW0tOdUh32jXfGxBGpsDPbAbPegpfOVxJx2+git2BViQm3+Go+JmwSNxhjsPRd8DVN9V+W57SygitQPwEO8yrsxfOfEk3GsE4IHo3ofLi0dJeAaI34hLGqT3nmCgY0Rd1Ue2o+c/dR6Vf5EDAggEEYIO4IPcH3q0fO3KK8ShiM/CZmmjQ4ntH3aNt85jOAyn0aMhj2IBBA6OkfEZhxiVVgIjnDiaIA4i7sCQwBADEqAfRyNyN7O3Tm5seJpdcPlIicnKtlsZ3ZHJPmj7EE77d9QXPd1M5/js5PwsGPxMgHjSIBqRflXP75B2z8IOfUUHNzNzVZcEElrYIpuHyzE6mSL0AY5ztsBGNlHfGwaj8scmcR4zMbueVljbYzyjOsfuxptlf5L99xVt6f9PBcub2+TVG+PBifJ1DOrxH+hO4U98knIO7Q41xD8LCZREXSNSWCYBUD6e2M/bFBy8v8sW9mMRgliN2Ykk+5A7KMnPlA71OUk4uq8bcSS6dXS18Bo9J0lwWKvqIDYGSnv2x702eX+OR3kQmhEgjPws6FNX1XPxD6jaoOuW+iQ6WkRT7FgDv22Jpc9a+bBBbRwRSeeZ8sUOSqRkMexHdtAxkZGqrnzVy3FfQmNyVYEFXXZgRuPuPcf6HevlS7h03EqthgJijMvY+cjIP1AJGauD654JxAXNvDOvaWNXA9tQBx/Wut0BBBAIPcHcGklyLyTLcKrJdzwRIwDKraTjdgqgY0ndWJII8xG9OXhtisEaxqXYKO8jtIx+pZiSagpPNXSm0ug7Qf3aVh8ozGx9CU7D7rp/WlVFJxLl6482pVcklfjgmx6g7b/yf9K+jr67SGN5ZDpSNS7H2CjJP8hULw2W34vw+N5Yw0VwmSh9DuCARuCCCMjcYq0Vae8HMFmgt5jbyqVaWFjnbO/w4LA+je3oCdrTbR2nB7PzyCOJPidyzM7Yx6ksxOMBRnYADtSZ5r5au+BTpNayN4LSDRMRkr/BJgYxjI9mGexq5PYWvM8FvKXeCW3bEqLgnSw3C6tsMQCr4OwYHJBwFX5i6qXN5I34aIrZxANIHTVrX/wDLsQqMNtA377nsLPJy3JxbgttPJvepGXhfOlj30gsANzhWHYAgdxnPP1dghsbO1srVFTxJgyoBnUY8bt6tuy/fAHbapHmfqHa8IgjsoMTTwxrHpz5I9IA/MYeu3wjf3x3oNnIPMkMMgsnlYu+G0FCqwu+WMIPYD5QvcFSDgnFMmkJ1Ft3URcVTxYI7sI0kRXDpOgyhyVOBpBYZwMrnuRTY6fcyjiFlHP8AP8Eo7Ydfi2ycA7MB7MKCx0UUVAUUUUBRRRQFFFFAVBca5wsbQ6Z7iNG1BcZ1EEgkBtOdOwO7YFQnV3mp7CxJhYLPKdCH1UfM4+oGw+pFUnpp0yFxCLu7Zx4vnRFOSwII8Ry2VbUGbAxnDZzvtRe4+qfCSAfxWMnG8Uvf/kx+vakzdcVi4nxlZbiSNLdnILSkKgiXUADqwFYqFGP3jqprXXR+xfSPEuFCfCA6Y+xymT/ufeo6fojbEYS5nUFdJBEZyNQb0UeoH8qcDCtOO2jgCK4gYegSRD29sGu6K4Rt1ZW+xB/0pUXHRpiHC3iYbGkG23TGwwwlznTsTtk7moWboXOuDFPAWHqQ6ehz21EemMHbB99gaHUHmleHWbzbGVvJCh+ZznH6AAsftjuRSe6UcmHiN017dfmQo2ptYz4sp3w2diBkOcbHUo9wC+6PcWYKDLDLgHYzOQM/uhk22A9v6VlY8lcw2g0wmUIM4WK6UJvuSEZgM537dzvQfQlcnFXlEMhhUNLoPhgnALY8uT6DOM/TNJ2N+ZVWMFpgd9f5cTn6b5YMe/bA+/auYc38xROFlhl2OCTall2wM6kXG/mOQfXsBSDe/SCe3SC4Dx3E0UiPLEEGlkVgxC5+NtsHIGRkAejO4UiZurPFojhraFgTgaoZUOfrl/vvjFe2fXS5JIazhYgEkLIyHCgsTuD2AJoHLzCs5tpVtgDOylYyx0hS22on2XOrbfbbeqLwbo5ZrFILpmnmmyWdSUVCcnMYHbBJ3bOfbG1QMfXxdtVifrpnB/l+WM/0qRg672Z+O2uV+3ht/wDuKTRP8g8IvLK4uLeciSBlVoJVGAdJIYOPlfdNuxxt2OLzS4h61cLbuZ0/zRE/9pNSVt1V4U4z+JI3x5opRg4J38mBsD39jUC/66cN/DyRGC4nH4ssrWoeQo2MZKqDgZJUaMbk7djWrohw66uDIBfTQwW7AG3Q7ktluzAhFJDZwMk57d6ZC818GeYXBurcyquhWd8FBucKG2QnfJGCcDPYYk7G74essk8U8AeYKHKyphtJbSSM4zuwz6/XFUSvE+HR3ELwTKHjkXSyn1H/AKEdwe4IBpBzRXPAeJQxw+LKgB1DG0yMScDHzAYGfRk/dxX0GJVPZh/MVDc5WBltZNBCugJDH0HzfbbNMCz6wcFu7+WyurFWmjdAqeHsysSXDk5AVSMeY4wU3O4qxdP+lsVkFmudM1wPMB3jjbbdQd2bb4z+gFbemvNKTTT2oKaVAlhKYCspwJQoBwQJMnPu59qYNBEc28FF7ZzW5xmRDpJGQrjdG/RsGk30G4sYLyWzcFTKu6kjAkjJGAPfSWB/yj2zT7r586jWL2HGTcRDaQpcINhlkYNIuc5XJUnP8WO2aYPoOitVrOJEV1OVdQwP0IyK21AUUViW3xQZUUUUBWLGsqxPegVH9oG2Y2sUqMVMRbYZ31lBnI2GMVfYr2Kx4ekkx0RQQJk+2lQMAe5OAB7kUuusd+5vIbby+EIlkfV65dwB9PgO+a2f2hL8pa29sG0iV2Zt+4iAwD/xMpHplaoq/GudeL8TnMdmJY0IykdvkNjbd5O69991Hp7E8sl7zBwwiSZ7oAnvK/4iPHsSWdUPfuQfb1ps9IuDpBw9JAoV7hmlfGdiSQF3J2VQB/OrLxi2huYZbeRlKyKUYZGRkf0I2I+uKUQXTfnH9pW5Z08OaPAkUfCcjKuvfAbfYnIIPfYmM6gc+TWN1HBCkRBiMjtLkAZ1BVBDDclCMepZalOSuQbfhjM8Mkzs66W8RlIIyCMBVAGMY+xpXda2EnEGjIAPhxqj5GzE76vUAB85+ooJW362yeGWaCLUp86h2Hl2AcZByCxxjuBg+tSfLvWT8TNBC1mUM8gjUrMGxnHmIKKcb/0NX2OOwmXAFtKuN/8ADcY+vf2P8qwh5X4ekiypa26yKQyskaKwI7EEDNBo5w5wh4d4PipI/jMVUJoztjOzMM9x2zUa3UywA1M7ouMgsux21YGDksP3QM5+9V7rSA0lmAcMBLg+gB0fqSSowo77n0rv4V0x4dcWsMjh5GkRZDIHI1lhq1Y3XBzsuMYPagsXAuebC7wIpwSx0rrR49ROcKpdQGOx2BPY+1T1xaxsPOiED95QR/WkJ1Q5SThkMUFu8hjnmDrqBZlaNXGNS4G/iAgYzsfrTZ4FeS3fB45GwZZbXfJ0gsUIyT6ZO+frQB4XwaYn8rh8jYBPkgY4OMHtnB1Lv9R717P084W/exgGf3V0f9uMUnxbQo8ccUMoM8z7gZdI9TSABRvl1SIHI7Bse9P1bz8jxiP/AA9ZAx+7n7VBVB0p4UM6YGXIIOJZTsfu5x+lao+kvDVzpR12xswO2MHcgk5x659f3mylbrjMxLutxKHleSRxqZSAyFs5DfCO+BkAgEZr6Q5TVhY2oclnFvHqZiSS2hckk7kk5qin3PSa3MjSJPLHrbU4VY/N8Xby4XZmGwHvud6iuJdGi/8AhXpT6GLIxvscSDOM7Zz/ADOau3P3F/w1o5WbwZGU+G+nVgjf1Gke2W23qk9Kud724u3tb59TNGXjyiIRoIVt0ABz5vsVPbtQcqdIboDDXUUwDZUujgr6HbJz5cjBO2akT0zudIAvZQAGGPELE7kjzEAg9voO3uaaGKVnOHVt7C+ltvw6SJEygtrIbDIjHAxgkaiPTtQV+56d8VtpVa0UbK+ZYpESTLk7Fm0kgZzgbHftsRL8ZXmCK2gEAmMoVvFbVHIzEfD5TqVc5+XOcDtTZs7pZY0kQ6kdQyn3DDIP8qq/Gefoba8SzaKRnd0QMmkgGTTpLZYEDLDtnsfplQu7/mfmK2fQUmnAGS4syQcgEDKxgZG4P1+29a5q45f3vgm6iZGRJAdMDREA4J3c4I0r9MebucAPPmTna1sZViuPEUuupWCZUjOk752wcZz7iprhl/HcRJNE2qORQyn3BpQi+BdaZYY4oDbQ6UGgEuwAUbKNlODtjt7VdeA9WYpDi5gaFNsXCMZINwCMsVUod+xGRg5xg1fOIPbppM3hjUdI16dz7DNU7nnlC0ngknhRUmjGsmLy+IEGSjafiOk7Z37emxC8iUEAqQQRkEbgg9iPevUFLzovxpp7eSB38Rrdlw3rpkGQNttmDdvQimPUBRRRQFeEV7RQIvqlGZuNwxZ8qi2Vhvk6pjgH6eYn9alv7QXCmkS0lA2Quh+hfQR+mFb9cVEc1XCnmWON1K/3iAhs7MNMRT/rDD7mnFzFwZLy3eB9g3Y98Edj9R6EeoJHrVEJ0ovVl4Xb6e8amNge6spIwf0wfsQaXfUHpXOfxV6LlCgMs7IwbYZeTC4yAdOF+pFc9vHxHg0zKscgUkZcL4kMmBt2GQdTNudLAKnpmozifOPFeJwmE6/NlWitoW8242c+Y6SD7hSAc5oLD/Z9nd5rgFmKpGuxOQWc5ZvfJIO59MD0qH6i8Pe742yK8QXxoof4kLJD53U7MCWwBnfSRtuavPRfky44ek8lyoR59GI86mUJr+LGwJ1dgT/6UseP8YWHjdzdFS5iushQwUMI2UEE4O2FP9D6VfQ0m6ay+YC5AEisJCEIzq1keXUQANXYY9ftXXyjyPLaXr3Mjo6m38JcFtWdYYk5GMfrUKnW6AFRNZ3EZOM5KbZ9dypxj129R6VP8p9TrTiFwLeGOdZCrN51QKAuM7rIT6+1ToXvX68Zb22VSQyw6vp5nP8AM5VT+laf/i7jdpDGsgnQCM6S1vHpIC+UArH8o8x+gPsTWzrbw55OJK/h+IhgVAA2kjzHDbbkZfHb/d08b4OtzayWzEqHTSGXupxsw+oOD+lAlOB2PFuNYeZ9cJOPEfw1VB5g2ETckqcaSN8glthTW5ts0g4TPAgxGtv4SqPYjQBn9cZpL8h8Zm4TxXwbg6Vc+FcDbTnJEcgxsMZXf90t9Kc3Uy9EPD5S2MMUQ6s4w7qD2IPYnsaaFDFZl7O6mWNSgvlA2KnQsTAiNiGZfRdtwMgEHFX7icWvgcNp4og1xiMM5B/Li7EnAGGVUz2yGqK4RDFLy/clgBGHLZjyuAhTLDO504Ox7gAetRPKXNDypa27zSamlaKLwliZAAAi61cEqN3XGBtjuGyAqXMdultFYagzqYJZ/KcEiZn8Ddl28qqcYHZsb19M8Oj0xRr+6ij+QApGdZIEfidtDGR5Y4o9KgAqHdgAPcaT2G1NjqDx78Bw+edcawumP/O3lX74Jz9gaaF/x7jjX3Emhtzr0uLdDhSI8MRMxDZz2LZxgqgxk1C3Mh4fx8gr5FmUof4JFAcE9yFDN32ytaeQeZRw23a4aNZDIUVA8mltKqDJIPKe5kUbgf5jUfz7x5OIzQ3RgkhfSsZUP5io1OCDgBMhvUE49Nt6PpOvlnqYPE4neaQWfxmyBvhY4xn69g5PsFr6O5P4ibmyt5j8TRjVvnzDZv8AqBpJ8nW5m5lkZhlRcXJYEbEFZFX+h/oamC89C+OtNaPbyEFoHIQjByh3xtt5WJH2KVD3V+snMAhaJt7pcSDyj8qHIUgHzEN6n0PttVUDfsLjf7sCMAfXVDIO/wBdOAe27R/zleV7rxuZH0suPxMx2QnIVJADq9Dt9AR67CgYnVvl/wDF2DlVVpYPzUyoJIXdkycFQwG+COwqu9EOOgLPw+RhqhJkT0Ghj5/oNLnJ+rnvjNNevlznzhEvDeIXEUUhjjkBdSDjMc2pSp98edKYLPxzmt+LcSWC2QOFcpbsc6VAxrmbBzg4Zh/Dp2zTZ43bC24bchPkt5Dn1ZtDEscAnJO/aq50c5NFpbi5kTTPMowD3SM7gH+JjufoEHy1YOpchXhd3pYKTEVBJ0gaiF7/AK0FM/s+wKIboqScOqb/AMIY7DSNIOrVjJ7ntTZpY9AINNhMfLk3DAkZ3wkeM57Hf0A2x65pnU0FFFFQFFFFAv8AqLyEt7KlypYSqgTI+XSSyuO24LH19vaobgvWJBF/eUDMATqiPxAYxlWxhsasnOklGxjZabNRN/yzZzljLbQuXxqJRctg5GTjJ3zVFaTqtZZUOk8bMwUK6r3OoejkYGnc9hkVnL1Y4WjFHmdGUkENDLsQSCNkPYgjb2NQXVLkm1jt1nhjeIq6pIYSc+G2zDBOAO3YVo5N6fcNvYTLIjmUMwkAd1Xz7jCnGBgjBH7oIPagui9Q+GZwbuNTnGH1R9jj5gPUHeuaW74FOcs3DZGYk5bwCSe5OTuTvUHJ0TsfLiW48oIGoxt9h8A7Heo256GIcaL6RcDA1RKw377Bh/8A2KcFvm5Q4NdHV4NtIzb6kbc/qrb12cA5GsLKbx7aDw5NJXOt22OCdmYj0G9fOH7BI4g1lN4cbeKYi5UhBv5WwvwhvL27Bs+9M4dLL5Iykc0AxgKFaRdgACNQXIyPXfcZoGBzByTb3kqzStIHUgjSVxtp2wykEHSP5ntVlpI8Q5R5gUP4UrnPw+FdMmMBhsGYAAnQcffud64Y7LmmMH/7nIG2ZYZP9WO/r+lBdOoHSteI3H4iOcQOygSAx6w5GwbIZSDpwD32A7VK8ycq3N1wyK0M0bzoYy0jqQj+Gc5I37gDP60tDzBzPATqS4kH/lkf9fJHmtkXUzjaavEtjjGxa1lGDn1wVG4yKBjctcpTQcJlsZmSSWRZgSpOk+Jq09wMbEem1VXpvyPxG3v/AB7wIsSxsAI3XSWJAUFVA2A1EZGxHvUPa9a71QDNbQYJ06gJYwDnYMWJC7ZO2T9KnI+r8pZ1/BxsUL+VZyWITPoIiN8bDOf6ZdHNzry/fTcbimS2ZrdZbf8ANAQ+VWRnz82kHV3+vpWrro15cSJbQWs0kMYDl0ikYM5zsCBpwF07+5I2wc2SbqxCi5e3kDAEugZCUx3ByQM40nv8w9citEPWuwIy0V0gPbKIf+2Q0Fi5Y5Mt4LKGCaCKVxGBIzor6mO7bsMkasgD2A9qgepnJtsLJpIIIoXikjctGip5VYK3bbZST/wiuy36ucLbvLIvvmGU4/5VNSVpz/wycELcowIyQVcZHbsyjPr/ACNBU/7P3F1ktZ7dTtDKXRdyVSTJC5PfdWP61DdIJkl4i8gKFnWWTYHUMuAcHGMFTHn1+E76jhl2fHOFRsTHPZxufiw8SN6bHcH1Xb6it/B+H8PhYPbLboWUgGMqMg6c4wex0J2/dHtQUbr3y6ZbZLxFy0BCyfWNjsf+FyD9AzGqX0StP/qwwdQSGQ5+o0KR9xrxX0De2qTRvE4DJIpRh7hhgj+VV3ljp/ZcPlM1ssisUKeaRmGGKk7HsfKv8qUWqvnfroxfinhD1hiAPtvLtj6lxX0RVE5o6cLe3f4lpynnRtGjP+GB5c6hsSATtTBeY0wAPYYqo9Wrox8LnIxuUG+SADIuTsc7DJ/SrhSw/tAX6rYRwahqlmU6c4JVAWY/YHQM/wAQqYJTotbqnDE0/O7Me2x2BUYY5AIIGTnar3VS6U6/2VamT4mQnsF8pZtGwGANGnH0q20BRRRQFFFFAUUUUEXzPwkXdpPbnbxYyoJGcN8pwe+GwaVPQy58KaZHLBp8fls3+H4OUxg/XK4HYBB9nVSI6mcFay4nHcwJs7G4Hc/mAgyYwuFxgOdRA8zHPerge9cfFeJxW0ZlmcIg9ScZ+g9zVf4xzqsNgl2sTSPJ5VjBBxJvqRmGQNJDZxn4Tilbxa4vZ45b+9uNNthlgAHhmTOSI41I+EgbyHJ0jK570HV1Ys1uEh4vZ+dJlEcmAMg+ZRqxuuzOjHOxVB9QxumXMxvrNTJ/jwnw5d85Zdg+ex1Dfb11D0qG6X8vStZT/iyTFct+XEQV0ouwk3AZXbY574RD3qD5bspuE3cyTyDY5jdthNFkFj3ADhRgg5A05A2ywOCaUIpZiAB3J7D61Tucef4La3EtvLFO5kVdKOrYAOX7HOdIYAfvEVaeGcQS4iWWM5Vh2OxB9VYehHqKRfOXK8lze3H7NtdUMB83lHh+Iu8gjPYnUSpjAOGQ9tWCwPqG5RwCrKwPYgg5/lW2l30e5ftVs4rsKWuG1BnfcoysUZUHaMeXG25AGSat/MXHo7KPxplk8MfE6LqCexbByB9cYqCSlVSDqAx65xj+tRtja2lwiTxxQusi6lfw1yQw+2dwaX3OHU21ubKWKxdnmlGggq0elG+N8tj5cjY7FhU10944lvw62S8mVHI8pcqAwfLLpIYhgBkA7Ehc49TRYuJcp2NwWaa1hdmOWJQZJ2GSe5OABn6Cot+mnCypX8Kqg9wryL2z+649zVmtb2OXUI5EcocMFYEqfYgdj9DVf594lfWtu1xaLDIsY1SJIGzpG7MpDAHAySD7be1QRFv014TrkijVwyFWdVlYldasAMkkgMurIB3GK03fR+zf4Z7lMAgYaM4Bzkbx5wc+9LnkTne8HEppRCJ5b4rlAWAGkkLjAOAiah5sbLkn1r6C4c8rRqZkRJCN1Ry4H6lVz/KqFjedEbdiNFw6KAAVKBs4xnPmG+NX2LZ9MVROaEPCHFkLpJ2ABYiLeEd1XDSMMsPTbC6fcU5+oXOC8OtyVw9zICIY++T21Ed9IJGfft9ltyny5BcSS8QvWxBDJ4kjyMMPJnJRiCQwRsdtmyowNxQdfEeRuJ3ttE8fgWxciUp4kqtkg9/JlTvnTnAzj5ajP/l5x9ASty5wPKEvJRvt749M/wBKefDr+OeNZYnDowyCCD+m3r9K6aUJC2tOY4E0sJyBjMgnjlYDUC2NbkMdOQM+2dvXh4f1E4pMFS3MkzjAOERjtjUSBGSR5mJKjbEfoSCwusHMH4eyMEe811+UoBGQrYV2/wCoL92HtUL0J5eEcMl4f/FJSIYxhFY5b6ljgE/wCgiuN87cbtyqrFrLAnBtZGKgthVJXClsYyAPr64Gu25R4hxqeObiCtBAmAwYFHYD4lVceUEjOo4xqOM07qKUYQxBFCqAFUAADsANgKzooqAooooCiivCaAJrBdzmvGOazVaDKoLnLl5L62MbA6lOuMqwU6gDtkqw0sCVbIOxO1TtFAiumHFhBO/Db0flF1KrKQfClwpVe2BqOcgEgHSN9RJ19WbiaTiAE8Ra2gwscCsQ0urTqI0jPmz3XOFRh3yKtPVHkmaVvxFmiFpMrMuhM7jaUMRkEY0k+mc+9TXK/Hp5Ld0kjRr+JCE1ZQTYXI8xGRvkH7E7A7UL7j3NXHHj8Q6OG22MJqURs23wqHDSkjf4VUY3OMVIdM76Ti9pLaXQkZ4MmG7ZdZUt8rE5BYZzjO6+xUGuLgnJF9xq4F5xNpIoRtoIKO3uiKR+UmdiTuceudVOnhfDYbaJYYI1jjQYVVGB/uT3JO5NAjuEX13wW9lScFVbzt3MUi6idYJ9cHGQAdWM7eWnDyzzPa3qE27g6SQydmX7jvg98/WuDnqbh5hEN/pYPuqd5NvmUDzD0ye2+D33UPFeSpYUS64VI88asT4sJImj7bMg8xPfOP1GOwfQkUKrnSANR1HAxknufvWTqCCCAQdiDuDSR4F1nlgCx30XikbM8elZB2wWXZDkZ7FfQ+tMvhXPNjcxq8dwia8hRN+USR3GHxqxt2JqQfPXPljbwcTngtFPhowGjJI1Yy6jHm0jcY/zfSrx0dmhutNvKS0giZjqUEGMERiNcjtjDE+p+2zJ5S5JtLMmZB408hLPcPhnYsSWIxsgJJ2XH1zWpeSI4eIJfWuIycrNF8jKwbzIPkbUQxA2O/Ykk2i0WtskahUUKo9B/qfc/U71Hc1cHa8tnthJ4ayECRgMnRkFlGdgWA05PYE1IXV5HEMySIg92YL/AKmqdx7qrw62DBZDcOvywjV7/MSFIGDnBOKg0Q9MYLWe0uLEmN4HGtXZmEqHKuSTnDhWYgjY7DAGCN/PfUm24eGRfz7gbGNSMISMjxD8vYnT3OPTvSu491S4hxAmG1UwBjhI4cvM/uNQGRgbnSB67kVs4byXb2KfiONPo1tqW3jJaRvQ69BwFydwvrtnfSaJDgXCG4vJJf3bNHboFYSO4UKV0+IVYgDHlYD0UNnuAKaTcM4dc2f4NTC9uFChY3U6cbqQQchsgnPfIP1rg525ce7sQlm6poGqNBgRuMbDbYHHwntk7j1Cg5NsbWW5FveTT2tyh8OMgqoBUMgjZWQhDg+U5wckbE+YJc31xy5eBFJmspDk5K+fCgMQeyyLp+HABBAydirps+NwS2wukkXwSmvX2AGMnPtj2qjz9HbV28Rp5y+CA2VyMqFyMDuDlh7E1QOeuLJDFHwzhy6reJ18Z1xquJUwAp04LbqoyO5AA2UZD3ikF7xnig/KlhBlCozqVEUKhskHGNfdvi+JgN9iH/YWaQxpFGoVI1Cqo9AowBUXyjwlreAayxd/MwYglCx1FcgDOCTv/U4FTlNBRRWJ74qA116DXlefagzooooA1qJrbWKrigFWsqKKAooooClX1bN7a5u4W/KXBUgDMb+UEsCp1AqDhsjBIGN801KwljVlKsAysMEEZBB7gg9xQUbpv1Ej4gohmxFdhcleyyAfPHn+q9x9RvXFzdz7PmS2soJfHDKoJQlzqLg4TGVGEJDttgg1XOfumcsMy3VlqaMEt4Y+KInGHTYlgD5uxYYHcbjv5I6oqAU4gy6kOgXAG5Ax8YA7EkeZdvpsTVFW5Q4ZaXRubi+nf8bHG7m3fVGwKBvMWPnbtnQCMDGQRir50J1GykZ2LO0oJJ9Py48DHpt6VJ9QOX7O+sZbpVDyJC0kU0ByzFVJUAr/AIi+mDnucYO9Q39n4H8DPk5/vLb5zn8uPfIJH0/Sgn+oPL3DXglur2DPhrlpI/LLjsN1ILd+xyKWn/wtw2WEtDxDTCrrlbuIrjOliusBO40b4OB980xOsZJ4a0YYL4ssaHPdgWB0jbckgD+Z9Kz5M5Utzw2KG4tomJBLhvzMkEjVqO/YDHt2GAMUCrtOlHECPEtLq1eM4w0M7qDt/CuP61tPTTjpPml2/wDMtjttt6+mfepbj4/Y/F7aKwGiJ1V5Y9WQyFihDZOpiAPLknBwBjfLJ6k2ni8LvFxnELPj3Kecf1WgT1xyJcQu/wCJv7KGM7nxJAz4yMbacn08urBP33muF8ucJmeKCe8FzJM2UNvEIUIHZCyggYxjAYN71X+RrrhcMUwvLdrudJSV8MNKpVgoAXLBWJYN6ZOCdwuaaHCONubiGOHhDRRv8cxVY/DA2GwTDbAbBu2KCy8F4Ba2S6LWBIh6kDc/5mPmb7kmoXqVyr+0LNlQDx4svCT+9jBT28wyPvpPpVvK1lUCk6Ec1mSJuHzZEkIzFqzkpndDn1Q+n7u3ymp/qV05j4mBLGyw3K4GsjZ1/dfG+3cHv6du0ZzByjZWXEP2tNdm2jDeII1wC0pGH09ywcDLIASctuBUDzVzPf8AF42jsUKW7Z8quviygBidQyMKcL5VO4YZJBxVG7m3nUR268PtJzMEUwy3LP8AmOQh8qY3OTgFxnGQBk+YSHSPpybfTe3ajxyPyoyP8MHfUw9JDnGPlGfU7SXTbpyLNUlusPMN0jB1JFnBPphnyB5sbYAGcaixaAoooqArFvesqKDDasgKAK9oCiiigKKKKAooooCiiigKKKKAqi879Nbe9R2h0287Nq1qvlZv41GMk4+Ib+u9Xqig+aki4xwKQABkQsewMlvJ9/QE/wDC1XvlTq3ZqGW5gFrI75dolLoxwPzGAXUue3zHbc02JIwwKsAQdiCMg/cVQ+YuknD7li6K1tITnMJAUn6owK/8oFWjRzxw/wDbMMJ4fc27+GzNvIe5Gn5VbSQC3cZGakeD3fFYLYie1hkdNKxrCxUMoByWyTjsOw7k7Ut+J9GL+Eq1tNFLp3B80Dgj2OW7j2YV2C/5htfL4M7BVCjGJ84CgtnDkkkOe4+PHoKCzx8ky3nEUvrxXQoq+UMunKkMqKFJbSN9RYjOTtvTFuIg6Mh7MCD+oxSRl6r8ThwJbUjLHJeFxgemwxkgd+2a526yX7aykdsun0ZGJG2dz4wztkDAOT7ZxSDs6Z3FzZLP4NlJIXCjwwjoFdTId3KHUuCBkZGAtXm6veNyOPBt7aKPUQTKxZsbaT5W++Rp9KWKdReN3OoxZAVT/hWxbJIwoGQxOW9vQGum/s+PXs8bpHciNVBCyv4C5Izl1YjJDbY0kHT7GgcHEeZre1RTcSrrxgrGDIxYDJAVQW/pS95m6uMFYW0RhTUqfiJsHSzAuCI1yXGgBu/zjIHrjwfpLK8Ua3UkcRVWDeDqZmY5CyF2IAcBn9CNwcZ3q9cE5Is7bQwj8WRFCiWXDvgb98YBz6gCgUknT674tOkwln8Jl8894MNn1EcYx5fUYIX2Pu3+UeT7bh0emFSzn4pXwXbPffGw2Gw22FWCioCiiigKKKKAooooCiiigKKKKAooooCiiigKKKKAooooCiiigKKKKAooooCvNIr2igKKKKAooooCiiigKKKKAooooCiiigKKKKAooooP/9k="/>
          <p:cNvSpPr>
            <a:spLocks noChangeAspect="1" noChangeArrowheads="1"/>
          </p:cNvSpPr>
          <p:nvPr/>
        </p:nvSpPr>
        <p:spPr bwMode="auto">
          <a:xfrm>
            <a:off x="155575" y="-179070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005877" y="2121394"/>
            <a:ext cx="3946564" cy="973021"/>
          </a:xfrm>
          <a:custGeom>
            <a:avLst/>
            <a:gdLst>
              <a:gd name="connsiteX0" fmla="*/ 0 w 3165501"/>
              <a:gd name="connsiteY0" fmla="*/ 97302 h 973021"/>
              <a:gd name="connsiteX1" fmla="*/ 97302 w 3165501"/>
              <a:gd name="connsiteY1" fmla="*/ 0 h 973021"/>
              <a:gd name="connsiteX2" fmla="*/ 3068199 w 3165501"/>
              <a:gd name="connsiteY2" fmla="*/ 0 h 973021"/>
              <a:gd name="connsiteX3" fmla="*/ 3165501 w 3165501"/>
              <a:gd name="connsiteY3" fmla="*/ 97302 h 973021"/>
              <a:gd name="connsiteX4" fmla="*/ 3165501 w 3165501"/>
              <a:gd name="connsiteY4" fmla="*/ 875719 h 973021"/>
              <a:gd name="connsiteX5" fmla="*/ 3068199 w 3165501"/>
              <a:gd name="connsiteY5" fmla="*/ 973021 h 973021"/>
              <a:gd name="connsiteX6" fmla="*/ 97302 w 3165501"/>
              <a:gd name="connsiteY6" fmla="*/ 973021 h 973021"/>
              <a:gd name="connsiteX7" fmla="*/ 0 w 3165501"/>
              <a:gd name="connsiteY7" fmla="*/ 875719 h 973021"/>
              <a:gd name="connsiteX8" fmla="*/ 0 w 3165501"/>
              <a:gd name="connsiteY8" fmla="*/ 97302 h 9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501" h="973021">
                <a:moveTo>
                  <a:pt x="0" y="97302"/>
                </a:moveTo>
                <a:cubicBezTo>
                  <a:pt x="0" y="43564"/>
                  <a:pt x="43564" y="0"/>
                  <a:pt x="97302" y="0"/>
                </a:cubicBezTo>
                <a:lnTo>
                  <a:pt x="3068199" y="0"/>
                </a:lnTo>
                <a:cubicBezTo>
                  <a:pt x="3121937" y="0"/>
                  <a:pt x="3165501" y="43564"/>
                  <a:pt x="3165501" y="97302"/>
                </a:cubicBezTo>
                <a:lnTo>
                  <a:pt x="3165501" y="875719"/>
                </a:lnTo>
                <a:cubicBezTo>
                  <a:pt x="3165501" y="929457"/>
                  <a:pt x="3121937" y="973021"/>
                  <a:pt x="3068199" y="973021"/>
                </a:cubicBezTo>
                <a:lnTo>
                  <a:pt x="97302" y="973021"/>
                </a:lnTo>
                <a:cubicBezTo>
                  <a:pt x="43564" y="973021"/>
                  <a:pt x="0" y="929457"/>
                  <a:pt x="0" y="875719"/>
                </a:cubicBezTo>
                <a:lnTo>
                  <a:pt x="0" y="973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519" tIns="188519" rIns="188519" bIns="188519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ФСБ</a:t>
            </a:r>
            <a:endParaRPr 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298394" y="3826728"/>
          <a:ext cx="394656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5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cap="small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Новые Требования к МЭ</a:t>
                      </a:r>
                      <a:endParaRPr lang="en-GB" sz="2400" b="0" cap="small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3259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Новые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требования по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SDL</a:t>
                      </a:r>
                      <a:endParaRPr lang="en-GB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3259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Новые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требования по работе с уязвимостями</a:t>
                      </a:r>
                      <a:endParaRPr lang="en-GB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3259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Новые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профили </a:t>
                      </a:r>
                      <a:br>
                        <a:rPr lang="ru-RU" sz="2000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безопасности</a:t>
                      </a:r>
                      <a:endParaRPr lang="en-GB" sz="20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3259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5005876" y="3826728"/>
          <a:ext cx="3946565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5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cap="small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Новые открытые требования к СКЗИ</a:t>
                      </a:r>
                      <a:endParaRPr lang="en-GB" sz="2400" b="0" cap="small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3259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Новые требования к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криптобиблиотекам</a:t>
                      </a:r>
                      <a:endParaRPr lang="en-GB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3259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Сопка</a:t>
                      </a:r>
                      <a:endParaRPr lang="en-GB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3259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http://www.fsb.ru/images/foto/symbols/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04086"/>
            <a:ext cx="362458" cy="7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stec.ru/images/Simbols/fste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2" y="2223424"/>
            <a:ext cx="578172" cy="7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00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ub.cnews.ru/media/images/blog/orig_blog_20459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27" y="3822474"/>
            <a:ext cx="4461932" cy="291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6502" y="1044958"/>
            <a:ext cx="7431953" cy="6046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Новые модели потребления</a:t>
            </a:r>
            <a:endParaRPr lang="ru-RU" sz="3200" dirty="0"/>
          </a:p>
        </p:txBody>
      </p:sp>
      <p:sp>
        <p:nvSpPr>
          <p:cNvPr id="12" name="Полилиния 11"/>
          <p:cNvSpPr/>
          <p:nvPr/>
        </p:nvSpPr>
        <p:spPr>
          <a:xfrm>
            <a:off x="3206626" y="2359321"/>
            <a:ext cx="671086" cy="785044"/>
          </a:xfrm>
          <a:custGeom>
            <a:avLst/>
            <a:gdLst>
              <a:gd name="connsiteX0" fmla="*/ 0 w 671086"/>
              <a:gd name="connsiteY0" fmla="*/ 157009 h 785044"/>
              <a:gd name="connsiteX1" fmla="*/ 335543 w 671086"/>
              <a:gd name="connsiteY1" fmla="*/ 157009 h 785044"/>
              <a:gd name="connsiteX2" fmla="*/ 335543 w 671086"/>
              <a:gd name="connsiteY2" fmla="*/ 0 h 785044"/>
              <a:gd name="connsiteX3" fmla="*/ 671086 w 671086"/>
              <a:gd name="connsiteY3" fmla="*/ 392522 h 785044"/>
              <a:gd name="connsiteX4" fmla="*/ 335543 w 671086"/>
              <a:gd name="connsiteY4" fmla="*/ 785044 h 785044"/>
              <a:gd name="connsiteX5" fmla="*/ 335543 w 671086"/>
              <a:gd name="connsiteY5" fmla="*/ 628035 h 785044"/>
              <a:gd name="connsiteX6" fmla="*/ 0 w 671086"/>
              <a:gd name="connsiteY6" fmla="*/ 628035 h 785044"/>
              <a:gd name="connsiteX7" fmla="*/ 0 w 671086"/>
              <a:gd name="connsiteY7" fmla="*/ 157009 h 78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086" h="785044">
                <a:moveTo>
                  <a:pt x="0" y="157009"/>
                </a:moveTo>
                <a:lnTo>
                  <a:pt x="335543" y="157009"/>
                </a:lnTo>
                <a:lnTo>
                  <a:pt x="335543" y="0"/>
                </a:lnTo>
                <a:lnTo>
                  <a:pt x="671086" y="392522"/>
                </a:lnTo>
                <a:lnTo>
                  <a:pt x="335543" y="785044"/>
                </a:lnTo>
                <a:lnTo>
                  <a:pt x="335543" y="628035"/>
                </a:lnTo>
                <a:lnTo>
                  <a:pt x="0" y="628035"/>
                </a:lnTo>
                <a:lnTo>
                  <a:pt x="0" y="15700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009" rIns="201326" bIns="157009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/>
          </a:p>
        </p:txBody>
      </p:sp>
      <p:sp>
        <p:nvSpPr>
          <p:cNvPr id="13" name="Полилиния 12"/>
          <p:cNvSpPr/>
          <p:nvPr/>
        </p:nvSpPr>
        <p:spPr>
          <a:xfrm>
            <a:off x="5175647" y="1845687"/>
            <a:ext cx="3165501" cy="1909153"/>
          </a:xfrm>
          <a:custGeom>
            <a:avLst/>
            <a:gdLst>
              <a:gd name="connsiteX0" fmla="*/ 0 w 3165501"/>
              <a:gd name="connsiteY0" fmla="*/ 97302 h 973021"/>
              <a:gd name="connsiteX1" fmla="*/ 97302 w 3165501"/>
              <a:gd name="connsiteY1" fmla="*/ 0 h 973021"/>
              <a:gd name="connsiteX2" fmla="*/ 3068199 w 3165501"/>
              <a:gd name="connsiteY2" fmla="*/ 0 h 973021"/>
              <a:gd name="connsiteX3" fmla="*/ 3165501 w 3165501"/>
              <a:gd name="connsiteY3" fmla="*/ 97302 h 973021"/>
              <a:gd name="connsiteX4" fmla="*/ 3165501 w 3165501"/>
              <a:gd name="connsiteY4" fmla="*/ 875719 h 973021"/>
              <a:gd name="connsiteX5" fmla="*/ 3068199 w 3165501"/>
              <a:gd name="connsiteY5" fmla="*/ 973021 h 973021"/>
              <a:gd name="connsiteX6" fmla="*/ 97302 w 3165501"/>
              <a:gd name="connsiteY6" fmla="*/ 973021 h 973021"/>
              <a:gd name="connsiteX7" fmla="*/ 0 w 3165501"/>
              <a:gd name="connsiteY7" fmla="*/ 875719 h 973021"/>
              <a:gd name="connsiteX8" fmla="*/ 0 w 3165501"/>
              <a:gd name="connsiteY8" fmla="*/ 97302 h 9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501" h="973021">
                <a:moveTo>
                  <a:pt x="0" y="97302"/>
                </a:moveTo>
                <a:cubicBezTo>
                  <a:pt x="0" y="43564"/>
                  <a:pt x="43564" y="0"/>
                  <a:pt x="97302" y="0"/>
                </a:cubicBezTo>
                <a:lnTo>
                  <a:pt x="3068199" y="0"/>
                </a:lnTo>
                <a:cubicBezTo>
                  <a:pt x="3121937" y="0"/>
                  <a:pt x="3165501" y="43564"/>
                  <a:pt x="3165501" y="97302"/>
                </a:cubicBezTo>
                <a:lnTo>
                  <a:pt x="3165501" y="875719"/>
                </a:lnTo>
                <a:cubicBezTo>
                  <a:pt x="3165501" y="929457"/>
                  <a:pt x="3121937" y="973021"/>
                  <a:pt x="3068199" y="973021"/>
                </a:cubicBezTo>
                <a:lnTo>
                  <a:pt x="97302" y="973021"/>
                </a:lnTo>
                <a:cubicBezTo>
                  <a:pt x="43564" y="973021"/>
                  <a:pt x="0" y="929457"/>
                  <a:pt x="0" y="875719"/>
                </a:cubicBezTo>
                <a:lnTo>
                  <a:pt x="0" y="97302"/>
                </a:lnTo>
                <a:close/>
              </a:path>
            </a:pathLst>
          </a:custGeom>
          <a:solidFill>
            <a:srgbClr val="3259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519" tIns="188519" rIns="188519" bIns="188519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Интернет всего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43945" y="1845687"/>
            <a:ext cx="3165501" cy="1909154"/>
          </a:xfrm>
          <a:custGeom>
            <a:avLst/>
            <a:gdLst>
              <a:gd name="connsiteX0" fmla="*/ 0 w 3165501"/>
              <a:gd name="connsiteY0" fmla="*/ 97302 h 973021"/>
              <a:gd name="connsiteX1" fmla="*/ 97302 w 3165501"/>
              <a:gd name="connsiteY1" fmla="*/ 0 h 973021"/>
              <a:gd name="connsiteX2" fmla="*/ 3068199 w 3165501"/>
              <a:gd name="connsiteY2" fmla="*/ 0 h 973021"/>
              <a:gd name="connsiteX3" fmla="*/ 3165501 w 3165501"/>
              <a:gd name="connsiteY3" fmla="*/ 97302 h 973021"/>
              <a:gd name="connsiteX4" fmla="*/ 3165501 w 3165501"/>
              <a:gd name="connsiteY4" fmla="*/ 875719 h 973021"/>
              <a:gd name="connsiteX5" fmla="*/ 3068199 w 3165501"/>
              <a:gd name="connsiteY5" fmla="*/ 973021 h 973021"/>
              <a:gd name="connsiteX6" fmla="*/ 97302 w 3165501"/>
              <a:gd name="connsiteY6" fmla="*/ 973021 h 973021"/>
              <a:gd name="connsiteX7" fmla="*/ 0 w 3165501"/>
              <a:gd name="connsiteY7" fmla="*/ 875719 h 973021"/>
              <a:gd name="connsiteX8" fmla="*/ 0 w 3165501"/>
              <a:gd name="connsiteY8" fmla="*/ 97302 h 9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501" h="973021">
                <a:moveTo>
                  <a:pt x="0" y="97302"/>
                </a:moveTo>
                <a:cubicBezTo>
                  <a:pt x="0" y="43564"/>
                  <a:pt x="43564" y="0"/>
                  <a:pt x="97302" y="0"/>
                </a:cubicBezTo>
                <a:lnTo>
                  <a:pt x="3068199" y="0"/>
                </a:lnTo>
                <a:cubicBezTo>
                  <a:pt x="3121937" y="0"/>
                  <a:pt x="3165501" y="43564"/>
                  <a:pt x="3165501" y="97302"/>
                </a:cubicBezTo>
                <a:lnTo>
                  <a:pt x="3165501" y="875719"/>
                </a:lnTo>
                <a:cubicBezTo>
                  <a:pt x="3165501" y="929457"/>
                  <a:pt x="3121937" y="973021"/>
                  <a:pt x="3068199" y="973021"/>
                </a:cubicBezTo>
                <a:lnTo>
                  <a:pt x="97302" y="973021"/>
                </a:lnTo>
                <a:cubicBezTo>
                  <a:pt x="43564" y="973021"/>
                  <a:pt x="0" y="929457"/>
                  <a:pt x="0" y="875719"/>
                </a:cubicBezTo>
                <a:lnTo>
                  <a:pt x="0" y="973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899" tIns="180899" rIns="180899" bIns="18089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Сервисы</a:t>
            </a:r>
            <a:endParaRPr lang="ru-RU" sz="32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94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11198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20-Gray_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476BF"/>
      </a:accent1>
      <a:accent2>
        <a:srgbClr val="0E5A8B"/>
      </a:accent2>
      <a:accent3>
        <a:srgbClr val="32ACFA"/>
      </a:accent3>
      <a:accent4>
        <a:srgbClr val="A1A1A1"/>
      </a:accent4>
      <a:accent5>
        <a:srgbClr val="0588DB"/>
      </a:accent5>
      <a:accent6>
        <a:srgbClr val="525252"/>
      </a:accent6>
      <a:hlink>
        <a:srgbClr val="0066CC"/>
      </a:hlink>
      <a:folHlink>
        <a:srgbClr val="45C9C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881d74c-72f4-419c-9dce-164680df5c83">JWXU6D5MCXXA-356-183</_dlc_DocId>
    <_dlc_DocIdUrl xmlns="d881d74c-72f4-419c-9dce-164680df5c83">
      <Url>http://portal.infotecs.int/productsAndSolutions/implantation/_layouts/15/DocIdRedir.aspx?ID=JWXU6D5MCXXA-356-183</Url>
      <Description>JWXU6D5MCXXA-356-183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C042C1CE62BFD4EA243357C215FEA46" ma:contentTypeVersion="1" ma:contentTypeDescription="Создание документа." ma:contentTypeScope="" ma:versionID="8c477eda7e93249c34948a4414cd4d13">
  <xsd:schema xmlns:xsd="http://www.w3.org/2001/XMLSchema" xmlns:xs="http://www.w3.org/2001/XMLSchema" xmlns:p="http://schemas.microsoft.com/office/2006/metadata/properties" xmlns:ns2="d881d74c-72f4-419c-9dce-164680df5c83" targetNamespace="http://schemas.microsoft.com/office/2006/metadata/properties" ma:root="true" ma:fieldsID="ca4e3e57651580d1eb4180d33fc18c34" ns2:_="">
    <xsd:import namespace="d881d74c-72f4-419c-9dce-164680df5c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d74c-72f4-419c-9dce-164680df5c8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7D053-768D-4544-87D6-92F2A564CD5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171A18B-73C5-42C3-BC6C-1E9FA6965C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2BA711-0252-41DE-9485-47331C14990D}">
  <ds:schemaRefs>
    <ds:schemaRef ds:uri="http://purl.org/dc/elements/1.1/"/>
    <ds:schemaRef ds:uri="http://purl.org/dc/terms/"/>
    <ds:schemaRef ds:uri="d881d74c-72f4-419c-9dce-164680df5c8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2EEFC1A-E68D-4578-A6F4-708FEE2469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81d74c-72f4-419c-9dce-164680df5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43037</TotalTime>
  <Words>1172</Words>
  <Application>Microsoft Office PowerPoint</Application>
  <PresentationFormat>Экран (4:3)</PresentationFormat>
  <Paragraphs>343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51" baseType="lpstr">
      <vt:lpstr>Arial</vt:lpstr>
      <vt:lpstr>Calibri</vt:lpstr>
      <vt:lpstr>Calibri Light</vt:lpstr>
      <vt:lpstr>Corbel</vt:lpstr>
      <vt:lpstr>Gill Sans MT</vt:lpstr>
      <vt:lpstr>Nirmala UI Semilight</vt:lpstr>
      <vt:lpstr>Raavi</vt:lpstr>
      <vt:lpstr>Roboto Condensed</vt:lpstr>
      <vt:lpstr>Roboto Condensed Light</vt:lpstr>
      <vt:lpstr>Roboto Condensed Regular</vt:lpstr>
      <vt:lpstr>Segoe UI</vt:lpstr>
      <vt:lpstr>Segoe UI Light</vt:lpstr>
      <vt:lpstr>Segoe UI Semibold</vt:lpstr>
      <vt:lpstr>Segoe UI Semilight</vt:lpstr>
      <vt:lpstr>Segoe UI Symbol</vt:lpstr>
      <vt:lpstr>Wingdings</vt:lpstr>
      <vt:lpstr>Office Theme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NewsFast: Самые быстрорастущие ИТ-компании 2015</vt:lpstr>
      <vt:lpstr>IT &amp; ИБ глобальный рынок</vt:lpstr>
      <vt:lpstr>Доверие</vt:lpstr>
      <vt:lpstr>Доверие и IT &amp; ИБ глобальный рынок</vt:lpstr>
      <vt:lpstr>Регуляторы</vt:lpstr>
      <vt:lpstr> Новые модели потребления</vt:lpstr>
      <vt:lpstr>Технологии IT</vt:lpstr>
      <vt:lpstr>Технологии ИБ</vt:lpstr>
      <vt:lpstr>Презентация PowerPoint</vt:lpstr>
      <vt:lpstr>Презентация PowerPoint</vt:lpstr>
      <vt:lpstr>Презентация PowerPoint</vt:lpstr>
      <vt:lpstr>Шлюзы безопасности</vt:lpstr>
      <vt:lpstr>Система обнаружения атак</vt:lpstr>
      <vt:lpstr>ViPNet IDS : направления развития</vt:lpstr>
      <vt:lpstr>Ближайшее будущее -комплексные решения – Next Generation FW</vt:lpstr>
      <vt:lpstr>Что такое NGFW</vt:lpstr>
      <vt:lpstr>Безопасность конечных точек - это</vt:lpstr>
      <vt:lpstr>ViPNet Safeboot</vt:lpstr>
      <vt:lpstr>ViPNet IDS HS</vt:lpstr>
      <vt:lpstr>Мобильность меняет все вокруг…</vt:lpstr>
      <vt:lpstr>Что такое ViPNet Client</vt:lpstr>
      <vt:lpstr>Презентация PowerPoint</vt:lpstr>
      <vt:lpstr>Презентация PowerPoint</vt:lpstr>
      <vt:lpstr>Что такое ViPNet HSM?</vt:lpstr>
      <vt:lpstr>ViPNet PKI Client: предпосылки создания</vt:lpstr>
      <vt:lpstr>ViPNet TLS Gateway</vt:lpstr>
      <vt:lpstr>Основные векторы развития ГК ИнфоТеКС</vt:lpstr>
      <vt:lpstr>ВЫВОДЫ : ИМПОРТОЗАМЕЩЕНИЕ</vt:lpstr>
      <vt:lpstr>Презентация PowerPoint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Naberezhny Roman</cp:lastModifiedBy>
  <cp:revision>1818</cp:revision>
  <dcterms:created xsi:type="dcterms:W3CDTF">2015-02-17T10:28:40Z</dcterms:created>
  <dcterms:modified xsi:type="dcterms:W3CDTF">2016-09-29T07:19:10Z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0x0101009C042C1CE62BFD4EA243357C215FEA46</vt:lpwstr>
  </property>
  <property fmtid="{D5CDD505-2E9C-101B-9397-08002B2CF9AE}" pid="3" name="_dlc_DocIdItemGuid">
    <vt:lpwstr>0254a754-3478-4167-9d2f-2c38e6428d62</vt:lpwstr>
  </property>
</Properties>
</file>