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8" r:id="rId3"/>
    <p:sldId id="261" r:id="rId4"/>
    <p:sldId id="289" r:id="rId5"/>
    <p:sldId id="290" r:id="rId6"/>
    <p:sldId id="271" r:id="rId7"/>
    <p:sldId id="268" r:id="rId8"/>
    <p:sldId id="269" r:id="rId9"/>
    <p:sldId id="270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BF874"/>
    <a:srgbClr val="FFCCFF"/>
    <a:srgbClr val="FF66FF"/>
    <a:srgbClr val="FF6600"/>
    <a:srgbClr val="FF33CC"/>
    <a:srgbClr val="B884C2"/>
    <a:srgbClr val="359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8168" autoAdjust="0"/>
  </p:normalViewPr>
  <p:slideViewPr>
    <p:cSldViewPr>
      <p:cViewPr varScale="1">
        <p:scale>
          <a:sx n="90" d="100"/>
          <a:sy n="90" d="100"/>
        </p:scale>
        <p:origin x="140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9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162</c:v>
                </c:pt>
                <c:pt idx="1">
                  <c:v>479</c:v>
                </c:pt>
                <c:pt idx="2">
                  <c:v>714</c:v>
                </c:pt>
                <c:pt idx="3">
                  <c:v>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7-4A52-9B5B-59CE31FA6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853376"/>
        <c:axId val="114103936"/>
        <c:axId val="0"/>
      </c:bar3DChart>
      <c:catAx>
        <c:axId val="3485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103936"/>
        <c:crosses val="autoZero"/>
        <c:auto val="1"/>
        <c:lblAlgn val="ctr"/>
        <c:lblOffset val="100"/>
        <c:noMultiLvlLbl val="0"/>
      </c:catAx>
      <c:valAx>
        <c:axId val="114103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853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03835-A0FA-4AA9-BE45-56EBA2922FD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9A11FF-DFEA-475A-B8AF-F57C0D1C3E47}">
      <dgm:prSet phldrT="[Текст]"/>
      <dgm:spPr/>
      <dgm:t>
        <a:bodyPr/>
        <a:lstStyle/>
        <a:p>
          <a:r>
            <a: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Надзорные органы</a:t>
          </a:r>
          <a:endParaRPr lang="ru-RU" dirty="0">
            <a:solidFill>
              <a:schemeClr val="bg1"/>
            </a:solidFill>
          </a:endParaRPr>
        </a:p>
      </dgm:t>
    </dgm:pt>
    <dgm:pt modelId="{F950F236-0F9F-4E2F-A650-25D39C8C0E02}" type="parTrans" cxnId="{AB21D4AC-65C2-48FE-9CBE-B8954BB4072E}">
      <dgm:prSet/>
      <dgm:spPr/>
      <dgm:t>
        <a:bodyPr/>
        <a:lstStyle/>
        <a:p>
          <a:endParaRPr lang="ru-RU"/>
        </a:p>
      </dgm:t>
    </dgm:pt>
    <dgm:pt modelId="{4BCD16B0-7BE0-4F9C-AED1-3121F310475E}" type="sibTrans" cxnId="{AB21D4AC-65C2-48FE-9CBE-B8954BB4072E}">
      <dgm:prSet/>
      <dgm:spPr/>
      <dgm:t>
        <a:bodyPr/>
        <a:lstStyle/>
        <a:p>
          <a:endParaRPr lang="ru-RU"/>
        </a:p>
      </dgm:t>
    </dgm:pt>
    <dgm:pt modelId="{6B4458ED-912B-40DA-AE64-6FEE42BB8DFD}">
      <dgm:prSet phldrT="[Текст]"/>
      <dgm:spPr/>
      <dgm:t>
        <a:bodyPr/>
        <a:lstStyle/>
        <a:p>
          <a:r>
            <a:rPr lang="ru-RU" dirty="0"/>
            <a:t>ФСБ России</a:t>
          </a:r>
        </a:p>
      </dgm:t>
    </dgm:pt>
    <dgm:pt modelId="{578A776B-9DA1-45E6-A61F-326B341F915B}" type="parTrans" cxnId="{A7E76627-F705-484D-8FD9-43B5E8EAF7AA}">
      <dgm:prSet/>
      <dgm:spPr/>
      <dgm:t>
        <a:bodyPr/>
        <a:lstStyle/>
        <a:p>
          <a:endParaRPr lang="ru-RU"/>
        </a:p>
      </dgm:t>
    </dgm:pt>
    <dgm:pt modelId="{59FB51CE-4374-459D-A4C0-CBAD73B003A2}" type="sibTrans" cxnId="{A7E76627-F705-484D-8FD9-43B5E8EAF7AA}">
      <dgm:prSet/>
      <dgm:spPr/>
      <dgm:t>
        <a:bodyPr/>
        <a:lstStyle/>
        <a:p>
          <a:endParaRPr lang="ru-RU"/>
        </a:p>
      </dgm:t>
    </dgm:pt>
    <dgm:pt modelId="{04AA5B19-791C-4A46-9DE0-C4EE51D9A544}">
      <dgm:prSet phldrT="[Текст]"/>
      <dgm:spPr/>
      <dgm:t>
        <a:bodyPr/>
        <a:lstStyle/>
        <a:p>
          <a:r>
            <a:rPr lang="ru-RU" dirty="0" err="1"/>
            <a:t>Роскомнадзор</a:t>
          </a:r>
          <a:endParaRPr lang="ru-RU" dirty="0"/>
        </a:p>
        <a:p>
          <a:r>
            <a:rPr lang="ru-RU" dirty="0"/>
            <a:t>(уполномоченный орган)</a:t>
          </a:r>
        </a:p>
      </dgm:t>
    </dgm:pt>
    <dgm:pt modelId="{9A970CB7-6867-4357-B293-18F219E2D720}" type="parTrans" cxnId="{638E6584-3EE4-4789-8952-D280F85B0918}">
      <dgm:prSet/>
      <dgm:spPr/>
      <dgm:t>
        <a:bodyPr/>
        <a:lstStyle/>
        <a:p>
          <a:endParaRPr lang="ru-RU"/>
        </a:p>
      </dgm:t>
    </dgm:pt>
    <dgm:pt modelId="{FE3B6C30-AEB4-488A-8D49-D6BE1C3E26E1}" type="sibTrans" cxnId="{638E6584-3EE4-4789-8952-D280F85B0918}">
      <dgm:prSet/>
      <dgm:spPr/>
      <dgm:t>
        <a:bodyPr/>
        <a:lstStyle/>
        <a:p>
          <a:endParaRPr lang="ru-RU"/>
        </a:p>
      </dgm:t>
    </dgm:pt>
    <dgm:pt modelId="{3F430553-C683-4472-AA79-4FB4A82182C5}">
      <dgm:prSet phldrT="[Текст]"/>
      <dgm:spPr/>
      <dgm:t>
        <a:bodyPr/>
        <a:lstStyle/>
        <a:p>
          <a:r>
            <a:rPr lang="ru-RU" dirty="0"/>
            <a:t>ФСТЭК России</a:t>
          </a:r>
        </a:p>
      </dgm:t>
    </dgm:pt>
    <dgm:pt modelId="{09A28775-5417-4FD7-A08D-750FEC238ACF}" type="parTrans" cxnId="{52C410CC-B643-4F80-A9B4-0E719637AF04}">
      <dgm:prSet/>
      <dgm:spPr/>
      <dgm:t>
        <a:bodyPr/>
        <a:lstStyle/>
        <a:p>
          <a:endParaRPr lang="ru-RU"/>
        </a:p>
      </dgm:t>
    </dgm:pt>
    <dgm:pt modelId="{F6228EDA-2FBE-4535-9D19-1776E459B220}" type="sibTrans" cxnId="{52C410CC-B643-4F80-A9B4-0E719637AF04}">
      <dgm:prSet/>
      <dgm:spPr/>
      <dgm:t>
        <a:bodyPr/>
        <a:lstStyle/>
        <a:p>
          <a:endParaRPr lang="ru-RU"/>
        </a:p>
      </dgm:t>
    </dgm:pt>
    <dgm:pt modelId="{909BA2B5-E83C-406F-8657-A360A2F3C82C}" type="pres">
      <dgm:prSet presAssocID="{01803835-A0FA-4AA9-BE45-56EBA2922F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66B776-4A5B-4757-9A7A-AD344C251330}" type="pres">
      <dgm:prSet presAssocID="{4A9A11FF-DFEA-475A-B8AF-F57C0D1C3E47}" presName="hierRoot1" presStyleCnt="0">
        <dgm:presLayoutVars>
          <dgm:hierBranch val="init"/>
        </dgm:presLayoutVars>
      </dgm:prSet>
      <dgm:spPr/>
    </dgm:pt>
    <dgm:pt modelId="{9E349BBB-D2CF-40C5-88C1-D1C803D63DC1}" type="pres">
      <dgm:prSet presAssocID="{4A9A11FF-DFEA-475A-B8AF-F57C0D1C3E47}" presName="rootComposite1" presStyleCnt="0"/>
      <dgm:spPr/>
    </dgm:pt>
    <dgm:pt modelId="{AC6B2F40-9F72-47F4-8371-8107D28F3B60}" type="pres">
      <dgm:prSet presAssocID="{4A9A11FF-DFEA-475A-B8AF-F57C0D1C3E47}" presName="rootText1" presStyleLbl="node0" presStyleIdx="0" presStyleCnt="1" custScaleX="192367" custScaleY="102747">
        <dgm:presLayoutVars>
          <dgm:chPref val="3"/>
        </dgm:presLayoutVars>
      </dgm:prSet>
      <dgm:spPr/>
    </dgm:pt>
    <dgm:pt modelId="{B65CF971-5E06-4911-AFD3-CF7E220DE951}" type="pres">
      <dgm:prSet presAssocID="{4A9A11FF-DFEA-475A-B8AF-F57C0D1C3E47}" presName="rootConnector1" presStyleLbl="node1" presStyleIdx="0" presStyleCnt="0"/>
      <dgm:spPr/>
    </dgm:pt>
    <dgm:pt modelId="{B3438D74-4870-47FC-AA94-33A8B70A3A73}" type="pres">
      <dgm:prSet presAssocID="{4A9A11FF-DFEA-475A-B8AF-F57C0D1C3E47}" presName="hierChild2" presStyleCnt="0"/>
      <dgm:spPr/>
    </dgm:pt>
    <dgm:pt modelId="{6BA1775D-650C-4770-9928-9C9960037AA8}" type="pres">
      <dgm:prSet presAssocID="{578A776B-9DA1-45E6-A61F-326B341F915B}" presName="Name37" presStyleLbl="parChTrans1D2" presStyleIdx="0" presStyleCnt="3"/>
      <dgm:spPr/>
    </dgm:pt>
    <dgm:pt modelId="{39980DE9-2961-43B5-9243-67D10E9CAF61}" type="pres">
      <dgm:prSet presAssocID="{6B4458ED-912B-40DA-AE64-6FEE42BB8DFD}" presName="hierRoot2" presStyleCnt="0">
        <dgm:presLayoutVars>
          <dgm:hierBranch val="init"/>
        </dgm:presLayoutVars>
      </dgm:prSet>
      <dgm:spPr/>
    </dgm:pt>
    <dgm:pt modelId="{0484BAB5-0A03-4BC2-94E4-F10B9D8A1BDB}" type="pres">
      <dgm:prSet presAssocID="{6B4458ED-912B-40DA-AE64-6FEE42BB8DFD}" presName="rootComposite" presStyleCnt="0"/>
      <dgm:spPr/>
    </dgm:pt>
    <dgm:pt modelId="{E79C887B-B47F-4E3D-9029-711993A4E7D1}" type="pres">
      <dgm:prSet presAssocID="{6B4458ED-912B-40DA-AE64-6FEE42BB8DFD}" presName="rootText" presStyleLbl="node2" presStyleIdx="0" presStyleCnt="3">
        <dgm:presLayoutVars>
          <dgm:chPref val="3"/>
        </dgm:presLayoutVars>
      </dgm:prSet>
      <dgm:spPr/>
    </dgm:pt>
    <dgm:pt modelId="{02651E55-5EB3-4F56-9BDB-E4F412338059}" type="pres">
      <dgm:prSet presAssocID="{6B4458ED-912B-40DA-AE64-6FEE42BB8DFD}" presName="rootConnector" presStyleLbl="node2" presStyleIdx="0" presStyleCnt="3"/>
      <dgm:spPr/>
    </dgm:pt>
    <dgm:pt modelId="{52512271-6AFA-4811-925E-0AEB942D0941}" type="pres">
      <dgm:prSet presAssocID="{6B4458ED-912B-40DA-AE64-6FEE42BB8DFD}" presName="hierChild4" presStyleCnt="0"/>
      <dgm:spPr/>
    </dgm:pt>
    <dgm:pt modelId="{9DEC0914-6C5A-4B49-BD7D-BA8B23C79A50}" type="pres">
      <dgm:prSet presAssocID="{6B4458ED-912B-40DA-AE64-6FEE42BB8DFD}" presName="hierChild5" presStyleCnt="0"/>
      <dgm:spPr/>
    </dgm:pt>
    <dgm:pt modelId="{7A982D18-EA67-4E5B-8ACA-C2ECC627C21C}" type="pres">
      <dgm:prSet presAssocID="{9A970CB7-6867-4357-B293-18F219E2D720}" presName="Name37" presStyleLbl="parChTrans1D2" presStyleIdx="1" presStyleCnt="3"/>
      <dgm:spPr/>
    </dgm:pt>
    <dgm:pt modelId="{1E8240E1-8CE6-491B-914F-91BCD52930A4}" type="pres">
      <dgm:prSet presAssocID="{04AA5B19-791C-4A46-9DE0-C4EE51D9A544}" presName="hierRoot2" presStyleCnt="0">
        <dgm:presLayoutVars>
          <dgm:hierBranch val="init"/>
        </dgm:presLayoutVars>
      </dgm:prSet>
      <dgm:spPr/>
    </dgm:pt>
    <dgm:pt modelId="{C4191EF8-1F1F-4720-9BDB-DA457B049B40}" type="pres">
      <dgm:prSet presAssocID="{04AA5B19-791C-4A46-9DE0-C4EE51D9A544}" presName="rootComposite" presStyleCnt="0"/>
      <dgm:spPr/>
    </dgm:pt>
    <dgm:pt modelId="{542D1850-F73B-4BED-9E7A-AC0443E03C6A}" type="pres">
      <dgm:prSet presAssocID="{04AA5B19-791C-4A46-9DE0-C4EE51D9A544}" presName="rootText" presStyleLbl="node2" presStyleIdx="1" presStyleCnt="3">
        <dgm:presLayoutVars>
          <dgm:chPref val="3"/>
        </dgm:presLayoutVars>
      </dgm:prSet>
      <dgm:spPr/>
    </dgm:pt>
    <dgm:pt modelId="{7DBBB468-89F7-4E36-991B-D764D0EF770E}" type="pres">
      <dgm:prSet presAssocID="{04AA5B19-791C-4A46-9DE0-C4EE51D9A544}" presName="rootConnector" presStyleLbl="node2" presStyleIdx="1" presStyleCnt="3"/>
      <dgm:spPr/>
    </dgm:pt>
    <dgm:pt modelId="{88C93045-AA99-4456-B209-9B945217C87B}" type="pres">
      <dgm:prSet presAssocID="{04AA5B19-791C-4A46-9DE0-C4EE51D9A544}" presName="hierChild4" presStyleCnt="0"/>
      <dgm:spPr/>
    </dgm:pt>
    <dgm:pt modelId="{72276BA1-CE34-401E-92B7-6E23D671E367}" type="pres">
      <dgm:prSet presAssocID="{04AA5B19-791C-4A46-9DE0-C4EE51D9A544}" presName="hierChild5" presStyleCnt="0"/>
      <dgm:spPr/>
    </dgm:pt>
    <dgm:pt modelId="{758705E7-BF14-424A-BD3C-9B1A469299C7}" type="pres">
      <dgm:prSet presAssocID="{09A28775-5417-4FD7-A08D-750FEC238ACF}" presName="Name37" presStyleLbl="parChTrans1D2" presStyleIdx="2" presStyleCnt="3"/>
      <dgm:spPr/>
    </dgm:pt>
    <dgm:pt modelId="{1D801B31-B19D-49B1-BBFA-0866E45C6A43}" type="pres">
      <dgm:prSet presAssocID="{3F430553-C683-4472-AA79-4FB4A82182C5}" presName="hierRoot2" presStyleCnt="0">
        <dgm:presLayoutVars>
          <dgm:hierBranch val="init"/>
        </dgm:presLayoutVars>
      </dgm:prSet>
      <dgm:spPr/>
    </dgm:pt>
    <dgm:pt modelId="{4AEA7B9D-7E49-4508-87A1-ABBDD1D36343}" type="pres">
      <dgm:prSet presAssocID="{3F430553-C683-4472-AA79-4FB4A82182C5}" presName="rootComposite" presStyleCnt="0"/>
      <dgm:spPr/>
    </dgm:pt>
    <dgm:pt modelId="{8D90090C-0820-406B-916A-4E3C441C5859}" type="pres">
      <dgm:prSet presAssocID="{3F430553-C683-4472-AA79-4FB4A82182C5}" presName="rootText" presStyleLbl="node2" presStyleIdx="2" presStyleCnt="3">
        <dgm:presLayoutVars>
          <dgm:chPref val="3"/>
        </dgm:presLayoutVars>
      </dgm:prSet>
      <dgm:spPr/>
    </dgm:pt>
    <dgm:pt modelId="{4BAB7850-0577-404E-A4A4-DAC79EF80FBA}" type="pres">
      <dgm:prSet presAssocID="{3F430553-C683-4472-AA79-4FB4A82182C5}" presName="rootConnector" presStyleLbl="node2" presStyleIdx="2" presStyleCnt="3"/>
      <dgm:spPr/>
    </dgm:pt>
    <dgm:pt modelId="{E1611162-571E-48FA-B76F-EBC944B725AF}" type="pres">
      <dgm:prSet presAssocID="{3F430553-C683-4472-AA79-4FB4A82182C5}" presName="hierChild4" presStyleCnt="0"/>
      <dgm:spPr/>
    </dgm:pt>
    <dgm:pt modelId="{FE08B31F-BB2F-4BE5-ABC4-E5D3E22A3C1C}" type="pres">
      <dgm:prSet presAssocID="{3F430553-C683-4472-AA79-4FB4A82182C5}" presName="hierChild5" presStyleCnt="0"/>
      <dgm:spPr/>
    </dgm:pt>
    <dgm:pt modelId="{D522FF52-A089-4B7C-9CC9-BD73B187ACC8}" type="pres">
      <dgm:prSet presAssocID="{4A9A11FF-DFEA-475A-B8AF-F57C0D1C3E47}" presName="hierChild3" presStyleCnt="0"/>
      <dgm:spPr/>
    </dgm:pt>
  </dgm:ptLst>
  <dgm:cxnLst>
    <dgm:cxn modelId="{564676F4-8B61-4001-B93A-B5A99A859090}" type="presOf" srcId="{01803835-A0FA-4AA9-BE45-56EBA2922FD4}" destId="{909BA2B5-E83C-406F-8657-A360A2F3C82C}" srcOrd="0" destOrd="0" presId="urn:microsoft.com/office/officeart/2005/8/layout/orgChart1"/>
    <dgm:cxn modelId="{4B8461B4-2DBF-475D-A348-03674C24F153}" type="presOf" srcId="{04AA5B19-791C-4A46-9DE0-C4EE51D9A544}" destId="{542D1850-F73B-4BED-9E7A-AC0443E03C6A}" srcOrd="0" destOrd="0" presId="urn:microsoft.com/office/officeart/2005/8/layout/orgChart1"/>
    <dgm:cxn modelId="{F5E22EFE-BFE7-4C27-B17D-43C69161F817}" type="presOf" srcId="{9A970CB7-6867-4357-B293-18F219E2D720}" destId="{7A982D18-EA67-4E5B-8ACA-C2ECC627C21C}" srcOrd="0" destOrd="0" presId="urn:microsoft.com/office/officeart/2005/8/layout/orgChart1"/>
    <dgm:cxn modelId="{D3572B98-0914-4AAC-A1F8-3994EE31AB32}" type="presOf" srcId="{6B4458ED-912B-40DA-AE64-6FEE42BB8DFD}" destId="{02651E55-5EB3-4F56-9BDB-E4F412338059}" srcOrd="1" destOrd="0" presId="urn:microsoft.com/office/officeart/2005/8/layout/orgChart1"/>
    <dgm:cxn modelId="{A63FC2B3-F111-4923-8EA9-48302FDFCAD0}" type="presOf" srcId="{3F430553-C683-4472-AA79-4FB4A82182C5}" destId="{8D90090C-0820-406B-916A-4E3C441C5859}" srcOrd="0" destOrd="0" presId="urn:microsoft.com/office/officeart/2005/8/layout/orgChart1"/>
    <dgm:cxn modelId="{F95C907E-6751-4EAB-844B-30B98D4C24E2}" type="presOf" srcId="{3F430553-C683-4472-AA79-4FB4A82182C5}" destId="{4BAB7850-0577-404E-A4A4-DAC79EF80FBA}" srcOrd="1" destOrd="0" presId="urn:microsoft.com/office/officeart/2005/8/layout/orgChart1"/>
    <dgm:cxn modelId="{75DC348D-ADE4-49C7-A0F8-2AA1A0848260}" type="presOf" srcId="{6B4458ED-912B-40DA-AE64-6FEE42BB8DFD}" destId="{E79C887B-B47F-4E3D-9029-711993A4E7D1}" srcOrd="0" destOrd="0" presId="urn:microsoft.com/office/officeart/2005/8/layout/orgChart1"/>
    <dgm:cxn modelId="{F96966C5-7C55-4A61-A3CD-1A3F1A1AD687}" type="presOf" srcId="{09A28775-5417-4FD7-A08D-750FEC238ACF}" destId="{758705E7-BF14-424A-BD3C-9B1A469299C7}" srcOrd="0" destOrd="0" presId="urn:microsoft.com/office/officeart/2005/8/layout/orgChart1"/>
    <dgm:cxn modelId="{A7E76627-F705-484D-8FD9-43B5E8EAF7AA}" srcId="{4A9A11FF-DFEA-475A-B8AF-F57C0D1C3E47}" destId="{6B4458ED-912B-40DA-AE64-6FEE42BB8DFD}" srcOrd="0" destOrd="0" parTransId="{578A776B-9DA1-45E6-A61F-326B341F915B}" sibTransId="{59FB51CE-4374-459D-A4C0-CBAD73B003A2}"/>
    <dgm:cxn modelId="{1180EFFC-AFDE-4F34-BBB0-AC019E2B3DDD}" type="presOf" srcId="{578A776B-9DA1-45E6-A61F-326B341F915B}" destId="{6BA1775D-650C-4770-9928-9C9960037AA8}" srcOrd="0" destOrd="0" presId="urn:microsoft.com/office/officeart/2005/8/layout/orgChart1"/>
    <dgm:cxn modelId="{E408FFC6-AD20-45C1-9FF3-72C795D2E761}" type="presOf" srcId="{04AA5B19-791C-4A46-9DE0-C4EE51D9A544}" destId="{7DBBB468-89F7-4E36-991B-D764D0EF770E}" srcOrd="1" destOrd="0" presId="urn:microsoft.com/office/officeart/2005/8/layout/orgChart1"/>
    <dgm:cxn modelId="{52C410CC-B643-4F80-A9B4-0E719637AF04}" srcId="{4A9A11FF-DFEA-475A-B8AF-F57C0D1C3E47}" destId="{3F430553-C683-4472-AA79-4FB4A82182C5}" srcOrd="2" destOrd="0" parTransId="{09A28775-5417-4FD7-A08D-750FEC238ACF}" sibTransId="{F6228EDA-2FBE-4535-9D19-1776E459B220}"/>
    <dgm:cxn modelId="{638E6584-3EE4-4789-8952-D280F85B0918}" srcId="{4A9A11FF-DFEA-475A-B8AF-F57C0D1C3E47}" destId="{04AA5B19-791C-4A46-9DE0-C4EE51D9A544}" srcOrd="1" destOrd="0" parTransId="{9A970CB7-6867-4357-B293-18F219E2D720}" sibTransId="{FE3B6C30-AEB4-488A-8D49-D6BE1C3E26E1}"/>
    <dgm:cxn modelId="{AB21D4AC-65C2-48FE-9CBE-B8954BB4072E}" srcId="{01803835-A0FA-4AA9-BE45-56EBA2922FD4}" destId="{4A9A11FF-DFEA-475A-B8AF-F57C0D1C3E47}" srcOrd="0" destOrd="0" parTransId="{F950F236-0F9F-4E2F-A650-25D39C8C0E02}" sibTransId="{4BCD16B0-7BE0-4F9C-AED1-3121F310475E}"/>
    <dgm:cxn modelId="{ABBC2C76-6EBE-4BEF-BB73-4F1284AEF215}" type="presOf" srcId="{4A9A11FF-DFEA-475A-B8AF-F57C0D1C3E47}" destId="{B65CF971-5E06-4911-AFD3-CF7E220DE951}" srcOrd="1" destOrd="0" presId="urn:microsoft.com/office/officeart/2005/8/layout/orgChart1"/>
    <dgm:cxn modelId="{DDE0B67B-C1A2-454B-A9A9-4775B83391E7}" type="presOf" srcId="{4A9A11FF-DFEA-475A-B8AF-F57C0D1C3E47}" destId="{AC6B2F40-9F72-47F4-8371-8107D28F3B60}" srcOrd="0" destOrd="0" presId="urn:microsoft.com/office/officeart/2005/8/layout/orgChart1"/>
    <dgm:cxn modelId="{35F01FF3-A815-4A07-85A3-9721955926B6}" type="presParOf" srcId="{909BA2B5-E83C-406F-8657-A360A2F3C82C}" destId="{7366B776-4A5B-4757-9A7A-AD344C251330}" srcOrd="0" destOrd="0" presId="urn:microsoft.com/office/officeart/2005/8/layout/orgChart1"/>
    <dgm:cxn modelId="{99DA7AD9-6E65-4D43-82B4-289D18A44AC5}" type="presParOf" srcId="{7366B776-4A5B-4757-9A7A-AD344C251330}" destId="{9E349BBB-D2CF-40C5-88C1-D1C803D63DC1}" srcOrd="0" destOrd="0" presId="urn:microsoft.com/office/officeart/2005/8/layout/orgChart1"/>
    <dgm:cxn modelId="{F1E84FB9-E652-466A-8FDD-C110F4B01B3C}" type="presParOf" srcId="{9E349BBB-D2CF-40C5-88C1-D1C803D63DC1}" destId="{AC6B2F40-9F72-47F4-8371-8107D28F3B60}" srcOrd="0" destOrd="0" presId="urn:microsoft.com/office/officeart/2005/8/layout/orgChart1"/>
    <dgm:cxn modelId="{39FCF5AE-0A8C-4A99-8A5A-C926FDA4BA62}" type="presParOf" srcId="{9E349BBB-D2CF-40C5-88C1-D1C803D63DC1}" destId="{B65CF971-5E06-4911-AFD3-CF7E220DE951}" srcOrd="1" destOrd="0" presId="urn:microsoft.com/office/officeart/2005/8/layout/orgChart1"/>
    <dgm:cxn modelId="{DFE8037B-998D-42D9-AFE6-DF79A3780868}" type="presParOf" srcId="{7366B776-4A5B-4757-9A7A-AD344C251330}" destId="{B3438D74-4870-47FC-AA94-33A8B70A3A73}" srcOrd="1" destOrd="0" presId="urn:microsoft.com/office/officeart/2005/8/layout/orgChart1"/>
    <dgm:cxn modelId="{EF35D555-359C-4D72-A4E8-8D1EACFE8CAC}" type="presParOf" srcId="{B3438D74-4870-47FC-AA94-33A8B70A3A73}" destId="{6BA1775D-650C-4770-9928-9C9960037AA8}" srcOrd="0" destOrd="0" presId="urn:microsoft.com/office/officeart/2005/8/layout/orgChart1"/>
    <dgm:cxn modelId="{A587BFE6-F724-443E-B7C6-5674ED61DD84}" type="presParOf" srcId="{B3438D74-4870-47FC-AA94-33A8B70A3A73}" destId="{39980DE9-2961-43B5-9243-67D10E9CAF61}" srcOrd="1" destOrd="0" presId="urn:microsoft.com/office/officeart/2005/8/layout/orgChart1"/>
    <dgm:cxn modelId="{E87BBCFA-9FCE-4F98-81D4-346B278B4C66}" type="presParOf" srcId="{39980DE9-2961-43B5-9243-67D10E9CAF61}" destId="{0484BAB5-0A03-4BC2-94E4-F10B9D8A1BDB}" srcOrd="0" destOrd="0" presId="urn:microsoft.com/office/officeart/2005/8/layout/orgChart1"/>
    <dgm:cxn modelId="{90EDF2FF-E27C-4086-8C4F-565C358CCEF0}" type="presParOf" srcId="{0484BAB5-0A03-4BC2-94E4-F10B9D8A1BDB}" destId="{E79C887B-B47F-4E3D-9029-711993A4E7D1}" srcOrd="0" destOrd="0" presId="urn:microsoft.com/office/officeart/2005/8/layout/orgChart1"/>
    <dgm:cxn modelId="{25BC6ADC-71C5-408B-BAB8-FFAA405C7AD8}" type="presParOf" srcId="{0484BAB5-0A03-4BC2-94E4-F10B9D8A1BDB}" destId="{02651E55-5EB3-4F56-9BDB-E4F412338059}" srcOrd="1" destOrd="0" presId="urn:microsoft.com/office/officeart/2005/8/layout/orgChart1"/>
    <dgm:cxn modelId="{531EBED6-3E21-425C-A399-0E68A778874B}" type="presParOf" srcId="{39980DE9-2961-43B5-9243-67D10E9CAF61}" destId="{52512271-6AFA-4811-925E-0AEB942D0941}" srcOrd="1" destOrd="0" presId="urn:microsoft.com/office/officeart/2005/8/layout/orgChart1"/>
    <dgm:cxn modelId="{A912A71E-DFDA-47D3-ACC8-07BD636B3613}" type="presParOf" srcId="{39980DE9-2961-43B5-9243-67D10E9CAF61}" destId="{9DEC0914-6C5A-4B49-BD7D-BA8B23C79A50}" srcOrd="2" destOrd="0" presId="urn:microsoft.com/office/officeart/2005/8/layout/orgChart1"/>
    <dgm:cxn modelId="{7D99D068-B02A-42E1-B624-0105CEC0CB7F}" type="presParOf" srcId="{B3438D74-4870-47FC-AA94-33A8B70A3A73}" destId="{7A982D18-EA67-4E5B-8ACA-C2ECC627C21C}" srcOrd="2" destOrd="0" presId="urn:microsoft.com/office/officeart/2005/8/layout/orgChart1"/>
    <dgm:cxn modelId="{42F143CF-A4F2-466C-9009-0F8AE33913E3}" type="presParOf" srcId="{B3438D74-4870-47FC-AA94-33A8B70A3A73}" destId="{1E8240E1-8CE6-491B-914F-91BCD52930A4}" srcOrd="3" destOrd="0" presId="urn:microsoft.com/office/officeart/2005/8/layout/orgChart1"/>
    <dgm:cxn modelId="{C6847F37-A329-430B-853E-500F5ABADE7B}" type="presParOf" srcId="{1E8240E1-8CE6-491B-914F-91BCD52930A4}" destId="{C4191EF8-1F1F-4720-9BDB-DA457B049B40}" srcOrd="0" destOrd="0" presId="urn:microsoft.com/office/officeart/2005/8/layout/orgChart1"/>
    <dgm:cxn modelId="{EA1EFC9C-2792-496C-B3BA-AFEC39E06E27}" type="presParOf" srcId="{C4191EF8-1F1F-4720-9BDB-DA457B049B40}" destId="{542D1850-F73B-4BED-9E7A-AC0443E03C6A}" srcOrd="0" destOrd="0" presId="urn:microsoft.com/office/officeart/2005/8/layout/orgChart1"/>
    <dgm:cxn modelId="{CDBB2ABA-606E-40BD-A56E-1639B3DEF51A}" type="presParOf" srcId="{C4191EF8-1F1F-4720-9BDB-DA457B049B40}" destId="{7DBBB468-89F7-4E36-991B-D764D0EF770E}" srcOrd="1" destOrd="0" presId="urn:microsoft.com/office/officeart/2005/8/layout/orgChart1"/>
    <dgm:cxn modelId="{BD6CB079-D2A1-4F5F-A2DF-167E5469F73E}" type="presParOf" srcId="{1E8240E1-8CE6-491B-914F-91BCD52930A4}" destId="{88C93045-AA99-4456-B209-9B945217C87B}" srcOrd="1" destOrd="0" presId="urn:microsoft.com/office/officeart/2005/8/layout/orgChart1"/>
    <dgm:cxn modelId="{5CB701AF-0010-487B-B523-744C6D40A7C0}" type="presParOf" srcId="{1E8240E1-8CE6-491B-914F-91BCD52930A4}" destId="{72276BA1-CE34-401E-92B7-6E23D671E367}" srcOrd="2" destOrd="0" presId="urn:microsoft.com/office/officeart/2005/8/layout/orgChart1"/>
    <dgm:cxn modelId="{A6BD6E5C-4CDD-413C-A585-80FC05A07395}" type="presParOf" srcId="{B3438D74-4870-47FC-AA94-33A8B70A3A73}" destId="{758705E7-BF14-424A-BD3C-9B1A469299C7}" srcOrd="4" destOrd="0" presId="urn:microsoft.com/office/officeart/2005/8/layout/orgChart1"/>
    <dgm:cxn modelId="{AF4D45AB-1351-46BF-9C57-8071CD85DEB4}" type="presParOf" srcId="{B3438D74-4870-47FC-AA94-33A8B70A3A73}" destId="{1D801B31-B19D-49B1-BBFA-0866E45C6A43}" srcOrd="5" destOrd="0" presId="urn:microsoft.com/office/officeart/2005/8/layout/orgChart1"/>
    <dgm:cxn modelId="{64960458-4AB8-452C-9ED9-5D4E511BA097}" type="presParOf" srcId="{1D801B31-B19D-49B1-BBFA-0866E45C6A43}" destId="{4AEA7B9D-7E49-4508-87A1-ABBDD1D36343}" srcOrd="0" destOrd="0" presId="urn:microsoft.com/office/officeart/2005/8/layout/orgChart1"/>
    <dgm:cxn modelId="{5CBD6C26-DB23-44C1-9D9B-221186BC64DC}" type="presParOf" srcId="{4AEA7B9D-7E49-4508-87A1-ABBDD1D36343}" destId="{8D90090C-0820-406B-916A-4E3C441C5859}" srcOrd="0" destOrd="0" presId="urn:microsoft.com/office/officeart/2005/8/layout/orgChart1"/>
    <dgm:cxn modelId="{43611581-7707-4EE6-BA85-1CF908A48D58}" type="presParOf" srcId="{4AEA7B9D-7E49-4508-87A1-ABBDD1D36343}" destId="{4BAB7850-0577-404E-A4A4-DAC79EF80FBA}" srcOrd="1" destOrd="0" presId="urn:microsoft.com/office/officeart/2005/8/layout/orgChart1"/>
    <dgm:cxn modelId="{60DA813E-55C0-414B-8AC1-414C9ECFC03C}" type="presParOf" srcId="{1D801B31-B19D-49B1-BBFA-0866E45C6A43}" destId="{E1611162-571E-48FA-B76F-EBC944B725AF}" srcOrd="1" destOrd="0" presId="urn:microsoft.com/office/officeart/2005/8/layout/orgChart1"/>
    <dgm:cxn modelId="{307B748D-BC45-4240-B5C2-64DAB99C0651}" type="presParOf" srcId="{1D801B31-B19D-49B1-BBFA-0866E45C6A43}" destId="{FE08B31F-BB2F-4BE5-ABC4-E5D3E22A3C1C}" srcOrd="2" destOrd="0" presId="urn:microsoft.com/office/officeart/2005/8/layout/orgChart1"/>
    <dgm:cxn modelId="{94D769DB-5670-4639-A3F0-D3301FDB5E5B}" type="presParOf" srcId="{7366B776-4A5B-4757-9A7A-AD344C251330}" destId="{D522FF52-A089-4B7C-9CC9-BD73B187ACC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D4DE66-AB34-4484-867D-9786D28297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067AD3-956D-48CA-AC56-A4EE80399DF8}">
      <dgm:prSet phldrT="[Текст]"/>
      <dgm:spPr/>
      <dgm:t>
        <a:bodyPr/>
        <a:lstStyle/>
        <a:p>
          <a:r>
            <a:rPr lang="ru-RU" b="0" dirty="0"/>
            <a:t>Приказ </a:t>
          </a:r>
          <a:r>
            <a:rPr lang="ru-RU" b="0" dirty="0" err="1"/>
            <a:t>Минкомсвязи</a:t>
          </a:r>
          <a:r>
            <a:rPr lang="ru-RU" b="0" dirty="0"/>
            <a:t> России  от 14.11.2011 № 312</a:t>
          </a:r>
        </a:p>
      </dgm:t>
    </dgm:pt>
    <dgm:pt modelId="{C24EB10F-E9D2-4F2A-BF60-A5D254D21E98}" type="parTrans" cxnId="{DDF546BA-0410-4111-B687-0D3540256F0A}">
      <dgm:prSet/>
      <dgm:spPr/>
      <dgm:t>
        <a:bodyPr/>
        <a:lstStyle/>
        <a:p>
          <a:endParaRPr lang="ru-RU"/>
        </a:p>
      </dgm:t>
    </dgm:pt>
    <dgm:pt modelId="{825FEDAB-D760-4998-A982-C0C7B5CB187B}" type="sibTrans" cxnId="{DDF546BA-0410-4111-B687-0D3540256F0A}">
      <dgm:prSet/>
      <dgm:spPr/>
      <dgm:t>
        <a:bodyPr/>
        <a:lstStyle/>
        <a:p>
          <a:endParaRPr lang="ru-RU"/>
        </a:p>
      </dgm:t>
    </dgm:pt>
    <dgm:pt modelId="{8AC23274-7A46-4F5D-B117-25E5344CA102}">
      <dgm:prSet phldrT="[Текст]"/>
      <dgm:spPr/>
      <dgm:t>
        <a:bodyPr/>
        <a:lstStyle/>
        <a:p>
          <a:r>
            <a:rPr lang="ru-RU" dirty="0"/>
            <a:t>Ведение реестра операторов обработки персональных данных</a:t>
          </a:r>
        </a:p>
      </dgm:t>
    </dgm:pt>
    <dgm:pt modelId="{50B4FD72-3751-4A73-AD70-545A4633344A}" type="parTrans" cxnId="{CCF7FCA8-8D11-4756-86F2-7E401DB9E606}">
      <dgm:prSet/>
      <dgm:spPr/>
      <dgm:t>
        <a:bodyPr/>
        <a:lstStyle/>
        <a:p>
          <a:endParaRPr lang="ru-RU"/>
        </a:p>
      </dgm:t>
    </dgm:pt>
    <dgm:pt modelId="{06A7EA98-874B-461E-9058-5815D48139AD}" type="sibTrans" cxnId="{CCF7FCA8-8D11-4756-86F2-7E401DB9E606}">
      <dgm:prSet/>
      <dgm:spPr/>
      <dgm:t>
        <a:bodyPr/>
        <a:lstStyle/>
        <a:p>
          <a:endParaRPr lang="ru-RU"/>
        </a:p>
      </dgm:t>
    </dgm:pt>
    <dgm:pt modelId="{AD1545A0-B7BA-4B97-B98B-51EB5ECFFC3A}">
      <dgm:prSet phldrT="[Текст]"/>
      <dgm:spPr/>
      <dgm:t>
        <a:bodyPr/>
        <a:lstStyle/>
        <a:p>
          <a:r>
            <a:rPr lang="ru-RU" b="0" dirty="0"/>
            <a:t>Приказ </a:t>
          </a:r>
          <a:r>
            <a:rPr lang="ru-RU" b="0" dirty="0" err="1"/>
            <a:t>Минкомсвязи</a:t>
          </a:r>
          <a:r>
            <a:rPr lang="ru-RU" b="0" dirty="0"/>
            <a:t> России от 21.12.2011 № 346 </a:t>
          </a:r>
        </a:p>
      </dgm:t>
    </dgm:pt>
    <dgm:pt modelId="{DEEB3338-7EA2-4A24-BE6C-0670C98768B8}" type="parTrans" cxnId="{B6D54FFF-E523-4494-A0FC-2885A0893825}">
      <dgm:prSet/>
      <dgm:spPr/>
      <dgm:t>
        <a:bodyPr/>
        <a:lstStyle/>
        <a:p>
          <a:endParaRPr lang="ru-RU"/>
        </a:p>
      </dgm:t>
    </dgm:pt>
    <dgm:pt modelId="{F8171AEC-E584-4C77-B5B2-65FCE9D3A173}" type="sibTrans" cxnId="{B6D54FFF-E523-4494-A0FC-2885A0893825}">
      <dgm:prSet/>
      <dgm:spPr/>
      <dgm:t>
        <a:bodyPr/>
        <a:lstStyle/>
        <a:p>
          <a:endParaRPr lang="ru-RU"/>
        </a:p>
      </dgm:t>
    </dgm:pt>
    <dgm:pt modelId="{33636AF4-0C0F-4DBE-98D5-9CA3831D309D}">
      <dgm:prSet phldrT="[Текст]"/>
      <dgm:spPr/>
      <dgm:t>
        <a:bodyPr/>
        <a:lstStyle/>
        <a:p>
          <a:r>
            <a:rPr lang="ru-RU" dirty="0"/>
            <a:t>Рассмотрение обращений граждан</a:t>
          </a:r>
        </a:p>
      </dgm:t>
    </dgm:pt>
    <dgm:pt modelId="{AEA17A4B-78C4-41E6-A912-A1931107E37F}" type="parTrans" cxnId="{C935F5A2-8E22-4155-AC1A-FEC87858580E}">
      <dgm:prSet/>
      <dgm:spPr/>
      <dgm:t>
        <a:bodyPr/>
        <a:lstStyle/>
        <a:p>
          <a:endParaRPr lang="ru-RU"/>
        </a:p>
      </dgm:t>
    </dgm:pt>
    <dgm:pt modelId="{3E844C06-5D67-4E22-8484-FE3670D77668}" type="sibTrans" cxnId="{C935F5A2-8E22-4155-AC1A-FEC87858580E}">
      <dgm:prSet/>
      <dgm:spPr/>
      <dgm:t>
        <a:bodyPr/>
        <a:lstStyle/>
        <a:p>
          <a:endParaRPr lang="ru-RU"/>
        </a:p>
      </dgm:t>
    </dgm:pt>
    <dgm:pt modelId="{A15B4D7B-63D3-43D2-B6A4-7AB983383B90}">
      <dgm:prSet phldrT="[Текст]"/>
      <dgm:spPr/>
      <dgm:t>
        <a:bodyPr/>
        <a:lstStyle/>
        <a:p>
          <a:r>
            <a:rPr lang="ru-RU" b="0" i="0" dirty="0"/>
            <a:t>ФЗ «О порядке рассмотрения обращений граждан Российской Федерации» от 02.05.2006 № 59-ФЗ</a:t>
          </a:r>
          <a:endParaRPr lang="ru-RU" b="0" dirty="0"/>
        </a:p>
      </dgm:t>
    </dgm:pt>
    <dgm:pt modelId="{FAB22253-2B37-4A61-88CC-9C4086E941E5}" type="parTrans" cxnId="{11E7F503-2BA0-466C-BC28-C1014FEC74AA}">
      <dgm:prSet/>
      <dgm:spPr/>
      <dgm:t>
        <a:bodyPr/>
        <a:lstStyle/>
        <a:p>
          <a:endParaRPr lang="ru-RU"/>
        </a:p>
      </dgm:t>
    </dgm:pt>
    <dgm:pt modelId="{4C2DC243-3E7C-4E54-9DF2-EC68C8393928}" type="sibTrans" cxnId="{11E7F503-2BA0-466C-BC28-C1014FEC74AA}">
      <dgm:prSet/>
      <dgm:spPr/>
      <dgm:t>
        <a:bodyPr/>
        <a:lstStyle/>
        <a:p>
          <a:endParaRPr lang="ru-RU"/>
        </a:p>
      </dgm:t>
    </dgm:pt>
    <dgm:pt modelId="{AEF1D47A-F1A2-4864-96CF-CBBA42AF2ECF}">
      <dgm:prSet phldrT="[Текст]"/>
      <dgm:spPr/>
      <dgm:t>
        <a:bodyPr/>
        <a:lstStyle/>
        <a:p>
          <a:r>
            <a:rPr lang="ru-RU" dirty="0"/>
            <a:t>Государственный контроль (надзор)</a:t>
          </a:r>
        </a:p>
      </dgm:t>
    </dgm:pt>
    <dgm:pt modelId="{E5D765C1-65FA-4FC0-8B4F-D7B41B0F349D}" type="sibTrans" cxnId="{1FE23F3F-62D4-4425-8339-7FE50CF0F5FD}">
      <dgm:prSet/>
      <dgm:spPr/>
      <dgm:t>
        <a:bodyPr/>
        <a:lstStyle/>
        <a:p>
          <a:endParaRPr lang="ru-RU"/>
        </a:p>
      </dgm:t>
    </dgm:pt>
    <dgm:pt modelId="{8AA5216A-18FD-4DA2-A5A8-6A63A24FF459}" type="parTrans" cxnId="{1FE23F3F-62D4-4425-8339-7FE50CF0F5FD}">
      <dgm:prSet/>
      <dgm:spPr/>
      <dgm:t>
        <a:bodyPr/>
        <a:lstStyle/>
        <a:p>
          <a:endParaRPr lang="ru-RU"/>
        </a:p>
      </dgm:t>
    </dgm:pt>
    <dgm:pt modelId="{816D34E7-6AFF-4629-A2FE-DA0B14413C8F}" type="pres">
      <dgm:prSet presAssocID="{8CD4DE66-AB34-4484-867D-9786D282975F}" presName="linear" presStyleCnt="0">
        <dgm:presLayoutVars>
          <dgm:animLvl val="lvl"/>
          <dgm:resizeHandles val="exact"/>
        </dgm:presLayoutVars>
      </dgm:prSet>
      <dgm:spPr/>
    </dgm:pt>
    <dgm:pt modelId="{D7030002-6263-41F9-AE79-1025C11F9DFC}" type="pres">
      <dgm:prSet presAssocID="{AEF1D47A-F1A2-4864-96CF-CBBA42AF2EC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3CB6590-6ED5-4402-8169-902B6D22249E}" type="pres">
      <dgm:prSet presAssocID="{AEF1D47A-F1A2-4864-96CF-CBBA42AF2ECF}" presName="childText" presStyleLbl="revTx" presStyleIdx="0" presStyleCnt="3">
        <dgm:presLayoutVars>
          <dgm:bulletEnabled val="1"/>
        </dgm:presLayoutVars>
      </dgm:prSet>
      <dgm:spPr/>
    </dgm:pt>
    <dgm:pt modelId="{1849CD94-1F63-4658-A80D-06CE4EE0977F}" type="pres">
      <dgm:prSet presAssocID="{8AC23274-7A46-4F5D-B117-25E5344CA10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E9D2D19-F894-4203-B705-5D69A49FE403}" type="pres">
      <dgm:prSet presAssocID="{8AC23274-7A46-4F5D-B117-25E5344CA102}" presName="childText" presStyleLbl="revTx" presStyleIdx="1" presStyleCnt="3">
        <dgm:presLayoutVars>
          <dgm:bulletEnabled val="1"/>
        </dgm:presLayoutVars>
      </dgm:prSet>
      <dgm:spPr/>
    </dgm:pt>
    <dgm:pt modelId="{772AC5F7-DA29-41F6-B3EB-EED04804FF1C}" type="pres">
      <dgm:prSet presAssocID="{33636AF4-0C0F-4DBE-98D5-9CA3831D309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C037F30-99EA-483B-8044-A8A1FABBEE16}" type="pres">
      <dgm:prSet presAssocID="{33636AF4-0C0F-4DBE-98D5-9CA3831D309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49D5579-E6A8-41FB-ABCB-167CA0595A29}" type="presOf" srcId="{AD1545A0-B7BA-4B97-B98B-51EB5ECFFC3A}" destId="{5E9D2D19-F894-4203-B705-5D69A49FE403}" srcOrd="0" destOrd="0" presId="urn:microsoft.com/office/officeart/2005/8/layout/vList2"/>
    <dgm:cxn modelId="{3184023A-43D9-4B15-8E24-779EC2DB7007}" type="presOf" srcId="{F3067AD3-956D-48CA-AC56-A4EE80399DF8}" destId="{23CB6590-6ED5-4402-8169-902B6D22249E}" srcOrd="0" destOrd="0" presId="urn:microsoft.com/office/officeart/2005/8/layout/vList2"/>
    <dgm:cxn modelId="{0A726306-6D6D-482C-9F18-2F71C9A86AE4}" type="presOf" srcId="{8AC23274-7A46-4F5D-B117-25E5344CA102}" destId="{1849CD94-1F63-4658-A80D-06CE4EE0977F}" srcOrd="0" destOrd="0" presId="urn:microsoft.com/office/officeart/2005/8/layout/vList2"/>
    <dgm:cxn modelId="{B6D54FFF-E523-4494-A0FC-2885A0893825}" srcId="{8AC23274-7A46-4F5D-B117-25E5344CA102}" destId="{AD1545A0-B7BA-4B97-B98B-51EB5ECFFC3A}" srcOrd="0" destOrd="0" parTransId="{DEEB3338-7EA2-4A24-BE6C-0670C98768B8}" sibTransId="{F8171AEC-E584-4C77-B5B2-65FCE9D3A173}"/>
    <dgm:cxn modelId="{9EBA61A8-B189-4F0B-82F9-1A593938EA12}" type="presOf" srcId="{33636AF4-0C0F-4DBE-98D5-9CA3831D309D}" destId="{772AC5F7-DA29-41F6-B3EB-EED04804FF1C}" srcOrd="0" destOrd="0" presId="urn:microsoft.com/office/officeart/2005/8/layout/vList2"/>
    <dgm:cxn modelId="{1FE23F3F-62D4-4425-8339-7FE50CF0F5FD}" srcId="{8CD4DE66-AB34-4484-867D-9786D282975F}" destId="{AEF1D47A-F1A2-4864-96CF-CBBA42AF2ECF}" srcOrd="0" destOrd="0" parTransId="{8AA5216A-18FD-4DA2-A5A8-6A63A24FF459}" sibTransId="{E5D765C1-65FA-4FC0-8B4F-D7B41B0F349D}"/>
    <dgm:cxn modelId="{6B29B636-264B-4C4D-8798-CE89046F5AFD}" type="presOf" srcId="{AEF1D47A-F1A2-4864-96CF-CBBA42AF2ECF}" destId="{D7030002-6263-41F9-AE79-1025C11F9DFC}" srcOrd="0" destOrd="0" presId="urn:microsoft.com/office/officeart/2005/8/layout/vList2"/>
    <dgm:cxn modelId="{C935F5A2-8E22-4155-AC1A-FEC87858580E}" srcId="{8CD4DE66-AB34-4484-867D-9786D282975F}" destId="{33636AF4-0C0F-4DBE-98D5-9CA3831D309D}" srcOrd="2" destOrd="0" parTransId="{AEA17A4B-78C4-41E6-A912-A1931107E37F}" sibTransId="{3E844C06-5D67-4E22-8484-FE3670D77668}"/>
    <dgm:cxn modelId="{11E7F503-2BA0-466C-BC28-C1014FEC74AA}" srcId="{33636AF4-0C0F-4DBE-98D5-9CA3831D309D}" destId="{A15B4D7B-63D3-43D2-B6A4-7AB983383B90}" srcOrd="0" destOrd="0" parTransId="{FAB22253-2B37-4A61-88CC-9C4086E941E5}" sibTransId="{4C2DC243-3E7C-4E54-9DF2-EC68C8393928}"/>
    <dgm:cxn modelId="{86017157-81CB-4BD1-8EB7-8FAAB0299114}" type="presOf" srcId="{8CD4DE66-AB34-4484-867D-9786D282975F}" destId="{816D34E7-6AFF-4629-A2FE-DA0B14413C8F}" srcOrd="0" destOrd="0" presId="urn:microsoft.com/office/officeart/2005/8/layout/vList2"/>
    <dgm:cxn modelId="{A841E8AB-AAF2-4A05-ADED-E0BD4867C1FB}" type="presOf" srcId="{A15B4D7B-63D3-43D2-B6A4-7AB983383B90}" destId="{EC037F30-99EA-483B-8044-A8A1FABBEE16}" srcOrd="0" destOrd="0" presId="urn:microsoft.com/office/officeart/2005/8/layout/vList2"/>
    <dgm:cxn modelId="{CCF7FCA8-8D11-4756-86F2-7E401DB9E606}" srcId="{8CD4DE66-AB34-4484-867D-9786D282975F}" destId="{8AC23274-7A46-4F5D-B117-25E5344CA102}" srcOrd="1" destOrd="0" parTransId="{50B4FD72-3751-4A73-AD70-545A4633344A}" sibTransId="{06A7EA98-874B-461E-9058-5815D48139AD}"/>
    <dgm:cxn modelId="{DDF546BA-0410-4111-B687-0D3540256F0A}" srcId="{AEF1D47A-F1A2-4864-96CF-CBBA42AF2ECF}" destId="{F3067AD3-956D-48CA-AC56-A4EE80399DF8}" srcOrd="0" destOrd="0" parTransId="{C24EB10F-E9D2-4F2A-BF60-A5D254D21E98}" sibTransId="{825FEDAB-D760-4998-A982-C0C7B5CB187B}"/>
    <dgm:cxn modelId="{A5297B85-416D-48E3-A455-56C033CC2B47}" type="presParOf" srcId="{816D34E7-6AFF-4629-A2FE-DA0B14413C8F}" destId="{D7030002-6263-41F9-AE79-1025C11F9DFC}" srcOrd="0" destOrd="0" presId="urn:microsoft.com/office/officeart/2005/8/layout/vList2"/>
    <dgm:cxn modelId="{5DC29562-09E8-4077-B4AA-DBD737054C99}" type="presParOf" srcId="{816D34E7-6AFF-4629-A2FE-DA0B14413C8F}" destId="{23CB6590-6ED5-4402-8169-902B6D22249E}" srcOrd="1" destOrd="0" presId="urn:microsoft.com/office/officeart/2005/8/layout/vList2"/>
    <dgm:cxn modelId="{F094D394-F906-410B-AF53-340129A82A86}" type="presParOf" srcId="{816D34E7-6AFF-4629-A2FE-DA0B14413C8F}" destId="{1849CD94-1F63-4658-A80D-06CE4EE0977F}" srcOrd="2" destOrd="0" presId="urn:microsoft.com/office/officeart/2005/8/layout/vList2"/>
    <dgm:cxn modelId="{E2DE1BFF-A298-41C4-AD7A-B014DAEA8089}" type="presParOf" srcId="{816D34E7-6AFF-4629-A2FE-DA0B14413C8F}" destId="{5E9D2D19-F894-4203-B705-5D69A49FE403}" srcOrd="3" destOrd="0" presId="urn:microsoft.com/office/officeart/2005/8/layout/vList2"/>
    <dgm:cxn modelId="{2FDF5E38-AEFF-4BA5-BEAA-C30E89BB58E8}" type="presParOf" srcId="{816D34E7-6AFF-4629-A2FE-DA0B14413C8F}" destId="{772AC5F7-DA29-41F6-B3EB-EED04804FF1C}" srcOrd="4" destOrd="0" presId="urn:microsoft.com/office/officeart/2005/8/layout/vList2"/>
    <dgm:cxn modelId="{B30F98B0-30F5-41EB-BB74-4D95003B0AE2}" type="presParOf" srcId="{816D34E7-6AFF-4629-A2FE-DA0B14413C8F}" destId="{EC037F30-99EA-483B-8044-A8A1FABBEE1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1B3B87-7132-4E77-B0AC-9542A23A9D4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5B741A-F2FF-44FB-89E1-56787AB3480A}">
      <dgm:prSet phldrT="[Текст]"/>
      <dgm:spPr/>
      <dgm:t>
        <a:bodyPr/>
        <a:lstStyle/>
        <a:p>
          <a:r>
            <a:rPr lang="ru-RU" b="1" dirty="0"/>
            <a:t>Постановление Правительства РФ от 15.09.2008 </a:t>
          </a:r>
          <a:r>
            <a:rPr lang="ru-RU" b="1" dirty="0">
              <a:solidFill>
                <a:schemeClr val="bg1"/>
              </a:solidFill>
            </a:rPr>
            <a:t>№ 687</a:t>
          </a:r>
        </a:p>
      </dgm:t>
    </dgm:pt>
    <dgm:pt modelId="{3197934D-F23A-4F20-9C9B-0067052D883E}" type="parTrans" cxnId="{33D30CC1-2815-4F21-95EE-62F80DE154C0}">
      <dgm:prSet/>
      <dgm:spPr/>
      <dgm:t>
        <a:bodyPr/>
        <a:lstStyle/>
        <a:p>
          <a:endParaRPr lang="ru-RU"/>
        </a:p>
      </dgm:t>
    </dgm:pt>
    <dgm:pt modelId="{C47938C1-8892-43F4-8527-456E58F2FE07}" type="sibTrans" cxnId="{33D30CC1-2815-4F21-95EE-62F80DE154C0}">
      <dgm:prSet/>
      <dgm:spPr/>
      <dgm:t>
        <a:bodyPr/>
        <a:lstStyle/>
        <a:p>
          <a:endParaRPr lang="ru-RU"/>
        </a:p>
      </dgm:t>
    </dgm:pt>
    <dgm:pt modelId="{6B083A05-1722-4E7C-B789-1F22F30426FE}">
      <dgm:prSet phldrT="[Текст]"/>
      <dgm:spPr/>
      <dgm:t>
        <a:bodyPr/>
        <a:lstStyle/>
        <a:p>
          <a:r>
            <a:rPr lang="ru-RU" b="1" dirty="0"/>
            <a:t>Постановление Правительства РФ        от 01.11.2012 </a:t>
          </a:r>
          <a:r>
            <a:rPr lang="ru-RU" b="1" dirty="0">
              <a:solidFill>
                <a:schemeClr val="bg1"/>
              </a:solidFill>
            </a:rPr>
            <a:t>№ 1119</a:t>
          </a:r>
          <a:endParaRPr lang="ru-RU" dirty="0">
            <a:solidFill>
              <a:schemeClr val="bg1"/>
            </a:solidFill>
          </a:endParaRPr>
        </a:p>
      </dgm:t>
    </dgm:pt>
    <dgm:pt modelId="{AF3D33F3-8712-4B84-B7F9-C021A6143FCB}" type="parTrans" cxnId="{1802C2A7-5101-407E-8BCE-11A7A22A7344}">
      <dgm:prSet/>
      <dgm:spPr/>
      <dgm:t>
        <a:bodyPr/>
        <a:lstStyle/>
        <a:p>
          <a:endParaRPr lang="ru-RU"/>
        </a:p>
      </dgm:t>
    </dgm:pt>
    <dgm:pt modelId="{6F06CF61-54D5-44CA-9220-D6261535A7CA}" type="sibTrans" cxnId="{1802C2A7-5101-407E-8BCE-11A7A22A7344}">
      <dgm:prSet/>
      <dgm:spPr/>
      <dgm:t>
        <a:bodyPr/>
        <a:lstStyle/>
        <a:p>
          <a:endParaRPr lang="ru-RU"/>
        </a:p>
      </dgm:t>
    </dgm:pt>
    <dgm:pt modelId="{F4D97C43-D701-4BF5-A824-B531D2E04B85}">
      <dgm:prSet phldrT="[Текст]" phldr="1"/>
      <dgm:spPr/>
      <dgm:t>
        <a:bodyPr/>
        <a:lstStyle/>
        <a:p>
          <a:endParaRPr lang="ru-RU" dirty="0"/>
        </a:p>
      </dgm:t>
    </dgm:pt>
    <dgm:pt modelId="{1FC462D2-8A3E-470B-9B65-3F769BEB542C}" type="sibTrans" cxnId="{4AE341C9-2DA3-4631-A723-9BF2BFA180EE}">
      <dgm:prSet/>
      <dgm:spPr/>
      <dgm:t>
        <a:bodyPr/>
        <a:lstStyle/>
        <a:p>
          <a:endParaRPr lang="ru-RU"/>
        </a:p>
      </dgm:t>
    </dgm:pt>
    <dgm:pt modelId="{24326D6B-B23A-49BE-A002-42A45748572A}" type="parTrans" cxnId="{4AE341C9-2DA3-4631-A723-9BF2BFA180EE}">
      <dgm:prSet/>
      <dgm:spPr/>
      <dgm:t>
        <a:bodyPr/>
        <a:lstStyle/>
        <a:p>
          <a:endParaRPr lang="ru-RU"/>
        </a:p>
      </dgm:t>
    </dgm:pt>
    <dgm:pt modelId="{9251C6D4-AB4A-42F5-BDD2-A7F9F92C2748}">
      <dgm:prSet/>
      <dgm:spPr/>
      <dgm:t>
        <a:bodyPr/>
        <a:lstStyle/>
        <a:p>
          <a:r>
            <a:rPr lang="ru-RU" b="1" dirty="0"/>
            <a:t>Постановление Правительства РФ       от 21.03.2012 № 211</a:t>
          </a:r>
        </a:p>
      </dgm:t>
    </dgm:pt>
    <dgm:pt modelId="{A27372E2-5340-44C2-9BC3-763DE81767D8}" type="parTrans" cxnId="{48BAFB77-32B1-49C6-B229-7F4E65EFA592}">
      <dgm:prSet/>
      <dgm:spPr/>
      <dgm:t>
        <a:bodyPr/>
        <a:lstStyle/>
        <a:p>
          <a:endParaRPr lang="ru-RU"/>
        </a:p>
      </dgm:t>
    </dgm:pt>
    <dgm:pt modelId="{07581959-296F-42CE-84F3-13BFE532CBE9}" type="sibTrans" cxnId="{48BAFB77-32B1-49C6-B229-7F4E65EFA592}">
      <dgm:prSet/>
      <dgm:spPr/>
      <dgm:t>
        <a:bodyPr/>
        <a:lstStyle/>
        <a:p>
          <a:endParaRPr lang="ru-RU"/>
        </a:p>
      </dgm:t>
    </dgm:pt>
    <dgm:pt modelId="{BE2B5FCA-F089-4EFE-8172-0470F9694851}" type="pres">
      <dgm:prSet presAssocID="{C41B3B87-7132-4E77-B0AC-9542A23A9D4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7671543-E096-4D50-B299-8711A5F93F3C}" type="pres">
      <dgm:prSet presAssocID="{F4D97C43-D701-4BF5-A824-B531D2E04B85}" presName="root1" presStyleCnt="0"/>
      <dgm:spPr/>
    </dgm:pt>
    <dgm:pt modelId="{E5667A17-F5E8-44A6-B9DC-BEACD53327D1}" type="pres">
      <dgm:prSet presAssocID="{F4D97C43-D701-4BF5-A824-B531D2E04B85}" presName="LevelOneTextNode" presStyleLbl="node0" presStyleIdx="0" presStyleCnt="1" custScaleX="200960" custScaleY="63010">
        <dgm:presLayoutVars>
          <dgm:chPref val="3"/>
        </dgm:presLayoutVars>
      </dgm:prSet>
      <dgm:spPr/>
    </dgm:pt>
    <dgm:pt modelId="{E4DEF82C-01EC-45CD-A5E5-CFB3B6682C6F}" type="pres">
      <dgm:prSet presAssocID="{F4D97C43-D701-4BF5-A824-B531D2E04B85}" presName="level2hierChild" presStyleCnt="0"/>
      <dgm:spPr/>
    </dgm:pt>
    <dgm:pt modelId="{649518CE-A413-42C1-922B-225AA1FCBE82}" type="pres">
      <dgm:prSet presAssocID="{3197934D-F23A-4F20-9C9B-0067052D883E}" presName="conn2-1" presStyleLbl="parChTrans1D2" presStyleIdx="0" presStyleCnt="3"/>
      <dgm:spPr/>
    </dgm:pt>
    <dgm:pt modelId="{C5BA1F1C-1807-4278-B684-7F0D29F92E10}" type="pres">
      <dgm:prSet presAssocID="{3197934D-F23A-4F20-9C9B-0067052D883E}" presName="connTx" presStyleLbl="parChTrans1D2" presStyleIdx="0" presStyleCnt="3"/>
      <dgm:spPr/>
    </dgm:pt>
    <dgm:pt modelId="{63AA4800-4425-44CC-A51B-1100A5E5F7F0}" type="pres">
      <dgm:prSet presAssocID="{4D5B741A-F2FF-44FB-89E1-56787AB3480A}" presName="root2" presStyleCnt="0"/>
      <dgm:spPr/>
    </dgm:pt>
    <dgm:pt modelId="{6202F651-9947-4F52-B265-6E17EDE54250}" type="pres">
      <dgm:prSet presAssocID="{4D5B741A-F2FF-44FB-89E1-56787AB3480A}" presName="LevelTwoTextNode" presStyleLbl="node2" presStyleIdx="0" presStyleCnt="3">
        <dgm:presLayoutVars>
          <dgm:chPref val="3"/>
        </dgm:presLayoutVars>
      </dgm:prSet>
      <dgm:spPr/>
    </dgm:pt>
    <dgm:pt modelId="{CFD4408A-DAC1-4D28-81FB-AA794B93EA2E}" type="pres">
      <dgm:prSet presAssocID="{4D5B741A-F2FF-44FB-89E1-56787AB3480A}" presName="level3hierChild" presStyleCnt="0"/>
      <dgm:spPr/>
    </dgm:pt>
    <dgm:pt modelId="{5B09B3E5-DABF-4014-928A-F17B12CD0B8B}" type="pres">
      <dgm:prSet presAssocID="{AF3D33F3-8712-4B84-B7F9-C021A6143FCB}" presName="conn2-1" presStyleLbl="parChTrans1D2" presStyleIdx="1" presStyleCnt="3"/>
      <dgm:spPr/>
    </dgm:pt>
    <dgm:pt modelId="{CBDED77E-24DA-431E-B294-0441A3AE9D76}" type="pres">
      <dgm:prSet presAssocID="{AF3D33F3-8712-4B84-B7F9-C021A6143FCB}" presName="connTx" presStyleLbl="parChTrans1D2" presStyleIdx="1" presStyleCnt="3"/>
      <dgm:spPr/>
    </dgm:pt>
    <dgm:pt modelId="{7AF5B4C5-DA5C-48E4-AEF2-982FC3442351}" type="pres">
      <dgm:prSet presAssocID="{6B083A05-1722-4E7C-B789-1F22F30426FE}" presName="root2" presStyleCnt="0"/>
      <dgm:spPr/>
    </dgm:pt>
    <dgm:pt modelId="{77BF6113-4C11-4AD8-9A8A-073ACC593DC1}" type="pres">
      <dgm:prSet presAssocID="{6B083A05-1722-4E7C-B789-1F22F30426FE}" presName="LevelTwoTextNode" presStyleLbl="node2" presStyleIdx="1" presStyleCnt="3">
        <dgm:presLayoutVars>
          <dgm:chPref val="3"/>
        </dgm:presLayoutVars>
      </dgm:prSet>
      <dgm:spPr/>
    </dgm:pt>
    <dgm:pt modelId="{DB630E3F-6EA6-495C-AB79-D19C4912C322}" type="pres">
      <dgm:prSet presAssocID="{6B083A05-1722-4E7C-B789-1F22F30426FE}" presName="level3hierChild" presStyleCnt="0"/>
      <dgm:spPr/>
    </dgm:pt>
    <dgm:pt modelId="{FA6C81B2-A74E-45EB-AD62-BA724659EB52}" type="pres">
      <dgm:prSet presAssocID="{A27372E2-5340-44C2-9BC3-763DE81767D8}" presName="conn2-1" presStyleLbl="parChTrans1D2" presStyleIdx="2" presStyleCnt="3"/>
      <dgm:spPr/>
    </dgm:pt>
    <dgm:pt modelId="{E42D4095-97FF-43F8-830D-C2919A8488F7}" type="pres">
      <dgm:prSet presAssocID="{A27372E2-5340-44C2-9BC3-763DE81767D8}" presName="connTx" presStyleLbl="parChTrans1D2" presStyleIdx="2" presStyleCnt="3"/>
      <dgm:spPr/>
    </dgm:pt>
    <dgm:pt modelId="{4CE82D66-EF98-491D-A536-DD946A3CA390}" type="pres">
      <dgm:prSet presAssocID="{9251C6D4-AB4A-42F5-BDD2-A7F9F92C2748}" presName="root2" presStyleCnt="0"/>
      <dgm:spPr/>
    </dgm:pt>
    <dgm:pt modelId="{BFEB9348-2FED-4C5D-99D8-F34E6A4C9932}" type="pres">
      <dgm:prSet presAssocID="{9251C6D4-AB4A-42F5-BDD2-A7F9F92C2748}" presName="LevelTwoTextNode" presStyleLbl="node2" presStyleIdx="2" presStyleCnt="3">
        <dgm:presLayoutVars>
          <dgm:chPref val="3"/>
        </dgm:presLayoutVars>
      </dgm:prSet>
      <dgm:spPr/>
    </dgm:pt>
    <dgm:pt modelId="{AFB4B169-1205-4B20-98C4-60A81FD8DC90}" type="pres">
      <dgm:prSet presAssocID="{9251C6D4-AB4A-42F5-BDD2-A7F9F92C2748}" presName="level3hierChild" presStyleCnt="0"/>
      <dgm:spPr/>
    </dgm:pt>
  </dgm:ptLst>
  <dgm:cxnLst>
    <dgm:cxn modelId="{4AE341C9-2DA3-4631-A723-9BF2BFA180EE}" srcId="{C41B3B87-7132-4E77-B0AC-9542A23A9D4C}" destId="{F4D97C43-D701-4BF5-A824-B531D2E04B85}" srcOrd="0" destOrd="0" parTransId="{24326D6B-B23A-49BE-A002-42A45748572A}" sibTransId="{1FC462D2-8A3E-470B-9B65-3F769BEB542C}"/>
    <dgm:cxn modelId="{48BAFB77-32B1-49C6-B229-7F4E65EFA592}" srcId="{F4D97C43-D701-4BF5-A824-B531D2E04B85}" destId="{9251C6D4-AB4A-42F5-BDD2-A7F9F92C2748}" srcOrd="2" destOrd="0" parTransId="{A27372E2-5340-44C2-9BC3-763DE81767D8}" sibTransId="{07581959-296F-42CE-84F3-13BFE532CBE9}"/>
    <dgm:cxn modelId="{01B3CA28-19FC-4F83-B050-BA0294E09ABF}" type="presOf" srcId="{3197934D-F23A-4F20-9C9B-0067052D883E}" destId="{649518CE-A413-42C1-922B-225AA1FCBE82}" srcOrd="0" destOrd="0" presId="urn:microsoft.com/office/officeart/2008/layout/HorizontalMultiLevelHierarchy"/>
    <dgm:cxn modelId="{6ED8D25E-3DCC-4A50-A232-71CD8BC4C3C4}" type="presOf" srcId="{9251C6D4-AB4A-42F5-BDD2-A7F9F92C2748}" destId="{BFEB9348-2FED-4C5D-99D8-F34E6A4C9932}" srcOrd="0" destOrd="0" presId="urn:microsoft.com/office/officeart/2008/layout/HorizontalMultiLevelHierarchy"/>
    <dgm:cxn modelId="{33D30CC1-2815-4F21-95EE-62F80DE154C0}" srcId="{F4D97C43-D701-4BF5-A824-B531D2E04B85}" destId="{4D5B741A-F2FF-44FB-89E1-56787AB3480A}" srcOrd="0" destOrd="0" parTransId="{3197934D-F23A-4F20-9C9B-0067052D883E}" sibTransId="{C47938C1-8892-43F4-8527-456E58F2FE07}"/>
    <dgm:cxn modelId="{23A8FCF6-DE68-484C-A86A-ED89E017269D}" type="presOf" srcId="{A27372E2-5340-44C2-9BC3-763DE81767D8}" destId="{E42D4095-97FF-43F8-830D-C2919A8488F7}" srcOrd="1" destOrd="0" presId="urn:microsoft.com/office/officeart/2008/layout/HorizontalMultiLevelHierarchy"/>
    <dgm:cxn modelId="{1F238CDD-E3EB-4EF5-B1BF-1FE4827A333B}" type="presOf" srcId="{AF3D33F3-8712-4B84-B7F9-C021A6143FCB}" destId="{CBDED77E-24DA-431E-B294-0441A3AE9D76}" srcOrd="1" destOrd="0" presId="urn:microsoft.com/office/officeart/2008/layout/HorizontalMultiLevelHierarchy"/>
    <dgm:cxn modelId="{AFD3F845-60B8-4E69-B9F2-F4063E14C0C6}" type="presOf" srcId="{A27372E2-5340-44C2-9BC3-763DE81767D8}" destId="{FA6C81B2-A74E-45EB-AD62-BA724659EB52}" srcOrd="0" destOrd="0" presId="urn:microsoft.com/office/officeart/2008/layout/HorizontalMultiLevelHierarchy"/>
    <dgm:cxn modelId="{EA2DA184-224C-4F41-ADF3-AA49AD13FC89}" type="presOf" srcId="{3197934D-F23A-4F20-9C9B-0067052D883E}" destId="{C5BA1F1C-1807-4278-B684-7F0D29F92E10}" srcOrd="1" destOrd="0" presId="urn:microsoft.com/office/officeart/2008/layout/HorizontalMultiLevelHierarchy"/>
    <dgm:cxn modelId="{74E5E50C-CCA0-4F3A-8A98-E2913305386A}" type="presOf" srcId="{4D5B741A-F2FF-44FB-89E1-56787AB3480A}" destId="{6202F651-9947-4F52-B265-6E17EDE54250}" srcOrd="0" destOrd="0" presId="urn:microsoft.com/office/officeart/2008/layout/HorizontalMultiLevelHierarchy"/>
    <dgm:cxn modelId="{664305E7-36E5-4D84-AA06-4EF97B80D82E}" type="presOf" srcId="{C41B3B87-7132-4E77-B0AC-9542A23A9D4C}" destId="{BE2B5FCA-F089-4EFE-8172-0470F9694851}" srcOrd="0" destOrd="0" presId="urn:microsoft.com/office/officeart/2008/layout/HorizontalMultiLevelHierarchy"/>
    <dgm:cxn modelId="{1802C2A7-5101-407E-8BCE-11A7A22A7344}" srcId="{F4D97C43-D701-4BF5-A824-B531D2E04B85}" destId="{6B083A05-1722-4E7C-B789-1F22F30426FE}" srcOrd="1" destOrd="0" parTransId="{AF3D33F3-8712-4B84-B7F9-C021A6143FCB}" sibTransId="{6F06CF61-54D5-44CA-9220-D6261535A7CA}"/>
    <dgm:cxn modelId="{572BCF14-8BE9-4CE4-8A48-46AAA8A009F5}" type="presOf" srcId="{6B083A05-1722-4E7C-B789-1F22F30426FE}" destId="{77BF6113-4C11-4AD8-9A8A-073ACC593DC1}" srcOrd="0" destOrd="0" presId="urn:microsoft.com/office/officeart/2008/layout/HorizontalMultiLevelHierarchy"/>
    <dgm:cxn modelId="{35127538-6FD3-43B8-9049-294370D684A5}" type="presOf" srcId="{AF3D33F3-8712-4B84-B7F9-C021A6143FCB}" destId="{5B09B3E5-DABF-4014-928A-F17B12CD0B8B}" srcOrd="0" destOrd="0" presId="urn:microsoft.com/office/officeart/2008/layout/HorizontalMultiLevelHierarchy"/>
    <dgm:cxn modelId="{7139E68B-6FA6-41FC-AA26-A483D53CB88E}" type="presOf" srcId="{F4D97C43-D701-4BF5-A824-B531D2E04B85}" destId="{E5667A17-F5E8-44A6-B9DC-BEACD53327D1}" srcOrd="0" destOrd="0" presId="urn:microsoft.com/office/officeart/2008/layout/HorizontalMultiLevelHierarchy"/>
    <dgm:cxn modelId="{D711E56C-1C0F-4E26-B841-5637E05CF885}" type="presParOf" srcId="{BE2B5FCA-F089-4EFE-8172-0470F9694851}" destId="{E7671543-E096-4D50-B299-8711A5F93F3C}" srcOrd="0" destOrd="0" presId="urn:microsoft.com/office/officeart/2008/layout/HorizontalMultiLevelHierarchy"/>
    <dgm:cxn modelId="{E53D4A5E-63D4-4410-A05F-713D9A3DF4E3}" type="presParOf" srcId="{E7671543-E096-4D50-B299-8711A5F93F3C}" destId="{E5667A17-F5E8-44A6-B9DC-BEACD53327D1}" srcOrd="0" destOrd="0" presId="urn:microsoft.com/office/officeart/2008/layout/HorizontalMultiLevelHierarchy"/>
    <dgm:cxn modelId="{02804BEA-6252-4343-8E5B-2CF8A7DBE221}" type="presParOf" srcId="{E7671543-E096-4D50-B299-8711A5F93F3C}" destId="{E4DEF82C-01EC-45CD-A5E5-CFB3B6682C6F}" srcOrd="1" destOrd="0" presId="urn:microsoft.com/office/officeart/2008/layout/HorizontalMultiLevelHierarchy"/>
    <dgm:cxn modelId="{574D6E1E-E4F3-4BFD-9A41-9F6DCAAA086F}" type="presParOf" srcId="{E4DEF82C-01EC-45CD-A5E5-CFB3B6682C6F}" destId="{649518CE-A413-42C1-922B-225AA1FCBE82}" srcOrd="0" destOrd="0" presId="urn:microsoft.com/office/officeart/2008/layout/HorizontalMultiLevelHierarchy"/>
    <dgm:cxn modelId="{F5754A18-77BE-4BF0-AAA4-91E31A6BAC9B}" type="presParOf" srcId="{649518CE-A413-42C1-922B-225AA1FCBE82}" destId="{C5BA1F1C-1807-4278-B684-7F0D29F92E10}" srcOrd="0" destOrd="0" presId="urn:microsoft.com/office/officeart/2008/layout/HorizontalMultiLevelHierarchy"/>
    <dgm:cxn modelId="{F49A45AE-F7B0-4438-8EEC-4FECF7A65361}" type="presParOf" srcId="{E4DEF82C-01EC-45CD-A5E5-CFB3B6682C6F}" destId="{63AA4800-4425-44CC-A51B-1100A5E5F7F0}" srcOrd="1" destOrd="0" presId="urn:microsoft.com/office/officeart/2008/layout/HorizontalMultiLevelHierarchy"/>
    <dgm:cxn modelId="{C303B85F-DC72-48C4-902B-C5DE4A289262}" type="presParOf" srcId="{63AA4800-4425-44CC-A51B-1100A5E5F7F0}" destId="{6202F651-9947-4F52-B265-6E17EDE54250}" srcOrd="0" destOrd="0" presId="urn:microsoft.com/office/officeart/2008/layout/HorizontalMultiLevelHierarchy"/>
    <dgm:cxn modelId="{A14AEDBF-D8FD-4E86-A900-8C618C3102D6}" type="presParOf" srcId="{63AA4800-4425-44CC-A51B-1100A5E5F7F0}" destId="{CFD4408A-DAC1-4D28-81FB-AA794B93EA2E}" srcOrd="1" destOrd="0" presId="urn:microsoft.com/office/officeart/2008/layout/HorizontalMultiLevelHierarchy"/>
    <dgm:cxn modelId="{4BAA3D17-53F7-431A-9014-CFEDFC1D04C4}" type="presParOf" srcId="{E4DEF82C-01EC-45CD-A5E5-CFB3B6682C6F}" destId="{5B09B3E5-DABF-4014-928A-F17B12CD0B8B}" srcOrd="2" destOrd="0" presId="urn:microsoft.com/office/officeart/2008/layout/HorizontalMultiLevelHierarchy"/>
    <dgm:cxn modelId="{DB6EBC75-0F05-41DF-8085-50366B1D9363}" type="presParOf" srcId="{5B09B3E5-DABF-4014-928A-F17B12CD0B8B}" destId="{CBDED77E-24DA-431E-B294-0441A3AE9D76}" srcOrd="0" destOrd="0" presId="urn:microsoft.com/office/officeart/2008/layout/HorizontalMultiLevelHierarchy"/>
    <dgm:cxn modelId="{3E049EFB-78CA-42C2-AEBA-BE61BBE48F5A}" type="presParOf" srcId="{E4DEF82C-01EC-45CD-A5E5-CFB3B6682C6F}" destId="{7AF5B4C5-DA5C-48E4-AEF2-982FC3442351}" srcOrd="3" destOrd="0" presId="urn:microsoft.com/office/officeart/2008/layout/HorizontalMultiLevelHierarchy"/>
    <dgm:cxn modelId="{72E3C88A-1253-43AA-8577-684FD0A863AD}" type="presParOf" srcId="{7AF5B4C5-DA5C-48E4-AEF2-982FC3442351}" destId="{77BF6113-4C11-4AD8-9A8A-073ACC593DC1}" srcOrd="0" destOrd="0" presId="urn:microsoft.com/office/officeart/2008/layout/HorizontalMultiLevelHierarchy"/>
    <dgm:cxn modelId="{5D677FB7-A451-4AD7-8F99-5F439B6050FD}" type="presParOf" srcId="{7AF5B4C5-DA5C-48E4-AEF2-982FC3442351}" destId="{DB630E3F-6EA6-495C-AB79-D19C4912C322}" srcOrd="1" destOrd="0" presId="urn:microsoft.com/office/officeart/2008/layout/HorizontalMultiLevelHierarchy"/>
    <dgm:cxn modelId="{B3F3F2B7-491B-448F-A0BF-C02D98A50902}" type="presParOf" srcId="{E4DEF82C-01EC-45CD-A5E5-CFB3B6682C6F}" destId="{FA6C81B2-A74E-45EB-AD62-BA724659EB52}" srcOrd="4" destOrd="0" presId="urn:microsoft.com/office/officeart/2008/layout/HorizontalMultiLevelHierarchy"/>
    <dgm:cxn modelId="{D6032001-D27D-45C1-BC4E-68A39AB777D6}" type="presParOf" srcId="{FA6C81B2-A74E-45EB-AD62-BA724659EB52}" destId="{E42D4095-97FF-43F8-830D-C2919A8488F7}" srcOrd="0" destOrd="0" presId="urn:microsoft.com/office/officeart/2008/layout/HorizontalMultiLevelHierarchy"/>
    <dgm:cxn modelId="{574A00B3-9428-4B2C-84C7-ACB7ECF0C8C3}" type="presParOf" srcId="{E4DEF82C-01EC-45CD-A5E5-CFB3B6682C6F}" destId="{4CE82D66-EF98-491D-A536-DD946A3CA390}" srcOrd="5" destOrd="0" presId="urn:microsoft.com/office/officeart/2008/layout/HorizontalMultiLevelHierarchy"/>
    <dgm:cxn modelId="{18DB3CC4-6C2B-44DA-82BF-33525F6D98F0}" type="presParOf" srcId="{4CE82D66-EF98-491D-A536-DD946A3CA390}" destId="{BFEB9348-2FED-4C5D-99D8-F34E6A4C9932}" srcOrd="0" destOrd="0" presId="urn:microsoft.com/office/officeart/2008/layout/HorizontalMultiLevelHierarchy"/>
    <dgm:cxn modelId="{754C5551-217B-4571-9F68-955E71D6D9C7}" type="presParOf" srcId="{4CE82D66-EF98-491D-A536-DD946A3CA390}" destId="{AFB4B169-1205-4B20-98C4-60A81FD8DC9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D5273B-FF22-49BA-8A26-D7A98F77A18F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C977A1-395D-456D-9847-7EE2E2D1FFD1}">
      <dgm:prSet phldrT="[Текст]" custT="1"/>
      <dgm:spPr/>
      <dgm:t>
        <a:bodyPr/>
        <a:lstStyle/>
        <a:p>
          <a:r>
            <a:rPr lang="ru-RU" sz="1600" dirty="0"/>
            <a:t>гл. 14 Трудового Кодекса РФ</a:t>
          </a:r>
        </a:p>
      </dgm:t>
    </dgm:pt>
    <dgm:pt modelId="{6330B5AB-E6EE-4BDD-9DAF-BDE01D0D7348}" type="parTrans" cxnId="{6DF6DECE-61C7-4BB2-996B-4B27BCD6C8C0}">
      <dgm:prSet/>
      <dgm:spPr/>
      <dgm:t>
        <a:bodyPr/>
        <a:lstStyle/>
        <a:p>
          <a:endParaRPr lang="ru-RU"/>
        </a:p>
      </dgm:t>
    </dgm:pt>
    <dgm:pt modelId="{C0DD5344-F64D-45CB-9134-6C6DA01D606A}" type="sibTrans" cxnId="{6DF6DECE-61C7-4BB2-996B-4B27BCD6C8C0}">
      <dgm:prSet/>
      <dgm:spPr/>
      <dgm:t>
        <a:bodyPr/>
        <a:lstStyle/>
        <a:p>
          <a:endParaRPr lang="ru-RU"/>
        </a:p>
      </dgm:t>
    </dgm:pt>
    <dgm:pt modelId="{33468982-BD93-46A8-BF64-6327FC601C4B}">
      <dgm:prSet phldrT="[Текст]"/>
      <dgm:spPr/>
      <dgm:t>
        <a:bodyPr/>
        <a:lstStyle/>
        <a:p>
          <a:r>
            <a:rPr lang="ru-RU" dirty="0"/>
            <a:t>Определение объема данных</a:t>
          </a:r>
        </a:p>
      </dgm:t>
    </dgm:pt>
    <dgm:pt modelId="{1174E326-BD13-4D2D-A7B7-FB3B61587B63}" type="parTrans" cxnId="{2060F8C3-C7E8-4650-8E6E-1D5DAD6EE0BD}">
      <dgm:prSet/>
      <dgm:spPr/>
      <dgm:t>
        <a:bodyPr/>
        <a:lstStyle/>
        <a:p>
          <a:endParaRPr lang="ru-RU"/>
        </a:p>
      </dgm:t>
    </dgm:pt>
    <dgm:pt modelId="{F39B977B-69A6-47D2-84DB-7CC219E1DF03}" type="sibTrans" cxnId="{2060F8C3-C7E8-4650-8E6E-1D5DAD6EE0BD}">
      <dgm:prSet/>
      <dgm:spPr/>
      <dgm:t>
        <a:bodyPr/>
        <a:lstStyle/>
        <a:p>
          <a:endParaRPr lang="ru-RU"/>
        </a:p>
      </dgm:t>
    </dgm:pt>
    <dgm:pt modelId="{53078565-AA5F-48D2-86F9-280B75D658D1}">
      <dgm:prSet phldrT="[Текст]"/>
      <dgm:spPr/>
      <dgm:t>
        <a:bodyPr/>
        <a:lstStyle/>
        <a:p>
          <a:r>
            <a:rPr lang="ru-RU" dirty="0"/>
            <a:t>Получение ПД работника</a:t>
          </a:r>
        </a:p>
      </dgm:t>
    </dgm:pt>
    <dgm:pt modelId="{46AADA2C-56A8-445C-A9CE-802431508F02}" type="parTrans" cxnId="{155DB014-C19B-42DC-A173-F3160EC5BDD5}">
      <dgm:prSet/>
      <dgm:spPr/>
      <dgm:t>
        <a:bodyPr/>
        <a:lstStyle/>
        <a:p>
          <a:endParaRPr lang="ru-RU"/>
        </a:p>
      </dgm:t>
    </dgm:pt>
    <dgm:pt modelId="{B1CE7F08-4F8B-4AA4-8165-420362AC58A5}" type="sibTrans" cxnId="{155DB014-C19B-42DC-A173-F3160EC5BDD5}">
      <dgm:prSet/>
      <dgm:spPr/>
      <dgm:t>
        <a:bodyPr/>
        <a:lstStyle/>
        <a:p>
          <a:endParaRPr lang="ru-RU"/>
        </a:p>
      </dgm:t>
    </dgm:pt>
    <dgm:pt modelId="{90654B0B-FFCE-4AA3-B362-37D1ACDB6BD6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Указом Президента РФ от 30.05.2005 № 609</a:t>
          </a:r>
          <a:endParaRPr lang="ru-RU" dirty="0"/>
        </a:p>
      </dgm:t>
    </dgm:pt>
    <dgm:pt modelId="{5B69DFCA-F1FF-4B3B-AFE6-2025148A519C}" type="parTrans" cxnId="{68954442-89FF-488F-80DD-8E249E0AD330}">
      <dgm:prSet/>
      <dgm:spPr/>
      <dgm:t>
        <a:bodyPr/>
        <a:lstStyle/>
        <a:p>
          <a:endParaRPr lang="ru-RU"/>
        </a:p>
      </dgm:t>
    </dgm:pt>
    <dgm:pt modelId="{CF1EF4F7-B4C5-4254-BF0B-2766717D6606}" type="sibTrans" cxnId="{68954442-89FF-488F-80DD-8E249E0AD330}">
      <dgm:prSet/>
      <dgm:spPr/>
      <dgm:t>
        <a:bodyPr/>
        <a:lstStyle/>
        <a:p>
          <a:endParaRPr lang="ru-RU"/>
        </a:p>
      </dgm:t>
    </dgm:pt>
    <dgm:pt modelId="{130BBA4D-9224-4335-BD52-0AEBD8951EF6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Порядок получения, обработки, хранения, передачи и любого другого использования ПД служащего</a:t>
          </a:r>
          <a:endParaRPr lang="ru-RU" dirty="0"/>
        </a:p>
      </dgm:t>
    </dgm:pt>
    <dgm:pt modelId="{E336FE13-E7F6-4AD5-8B20-5AD2E8FD5516}" type="parTrans" cxnId="{6953AE7A-8A6A-4DB7-9F07-D46AC269ABE6}">
      <dgm:prSet/>
      <dgm:spPr/>
      <dgm:t>
        <a:bodyPr/>
        <a:lstStyle/>
        <a:p>
          <a:endParaRPr lang="ru-RU"/>
        </a:p>
      </dgm:t>
    </dgm:pt>
    <dgm:pt modelId="{46C729C5-40F5-450C-981D-22595B33AEF9}" type="sibTrans" cxnId="{6953AE7A-8A6A-4DB7-9F07-D46AC269ABE6}">
      <dgm:prSet/>
      <dgm:spPr/>
      <dgm:t>
        <a:bodyPr/>
        <a:lstStyle/>
        <a:p>
          <a:endParaRPr lang="ru-RU"/>
        </a:p>
      </dgm:t>
    </dgm:pt>
    <dgm:pt modelId="{4BC13372-6AF5-4351-A04D-BBB8D7871133}">
      <dgm:prSet phldrT="[Текст]"/>
      <dgm:spPr/>
      <dgm:t>
        <a:bodyPr/>
        <a:lstStyle/>
        <a:p>
          <a:r>
            <a:rPr lang="ru-RU" dirty="0"/>
            <a:t>Ведение личного дела служащего</a:t>
          </a:r>
        </a:p>
      </dgm:t>
    </dgm:pt>
    <dgm:pt modelId="{714D8CF5-393B-43A9-950F-3BBF36A78197}" type="parTrans" cxnId="{6BB6A5A5-F076-487D-9B5E-4781C94855E5}">
      <dgm:prSet/>
      <dgm:spPr/>
      <dgm:t>
        <a:bodyPr/>
        <a:lstStyle/>
        <a:p>
          <a:endParaRPr lang="ru-RU"/>
        </a:p>
      </dgm:t>
    </dgm:pt>
    <dgm:pt modelId="{DDB1D16F-E110-41EA-842B-B5AA4784F857}" type="sibTrans" cxnId="{6BB6A5A5-F076-487D-9B5E-4781C94855E5}">
      <dgm:prSet/>
      <dgm:spPr/>
      <dgm:t>
        <a:bodyPr/>
        <a:lstStyle/>
        <a:p>
          <a:endParaRPr lang="ru-RU"/>
        </a:p>
      </dgm:t>
    </dgm:pt>
    <dgm:pt modelId="{4ABDEACB-7F1B-4C08-B138-8E8C64B50571}">
      <dgm:prSet phldrT="[Текст]"/>
      <dgm:spPr/>
      <dgm:t>
        <a:bodyPr/>
        <a:lstStyle/>
        <a:p>
          <a:r>
            <a:rPr lang="ru-RU" dirty="0"/>
            <a:t>Обработка специальных категорий</a:t>
          </a:r>
        </a:p>
      </dgm:t>
    </dgm:pt>
    <dgm:pt modelId="{D7D0B26E-5F24-4BD2-B64E-B0977BA0D2D1}" type="parTrans" cxnId="{6DFAC3DD-F58F-4010-9ED7-E4A365F31F52}">
      <dgm:prSet/>
      <dgm:spPr/>
      <dgm:t>
        <a:bodyPr/>
        <a:lstStyle/>
        <a:p>
          <a:endParaRPr lang="ru-RU"/>
        </a:p>
      </dgm:t>
    </dgm:pt>
    <dgm:pt modelId="{4569F8BE-7175-4F53-B5AD-80F67EDBF127}" type="sibTrans" cxnId="{6DFAC3DD-F58F-4010-9ED7-E4A365F31F52}">
      <dgm:prSet/>
      <dgm:spPr/>
      <dgm:t>
        <a:bodyPr/>
        <a:lstStyle/>
        <a:p>
          <a:endParaRPr lang="ru-RU"/>
        </a:p>
      </dgm:t>
    </dgm:pt>
    <dgm:pt modelId="{CF64F263-9851-4506-9880-7127FFF325DC}">
      <dgm:prSet phldrT="[Текст]"/>
      <dgm:spPr/>
      <dgm:t>
        <a:bodyPr/>
        <a:lstStyle/>
        <a:p>
          <a:r>
            <a:rPr lang="ru-RU" dirty="0"/>
            <a:t>Ознакомление работников</a:t>
          </a:r>
        </a:p>
      </dgm:t>
    </dgm:pt>
    <dgm:pt modelId="{D6FEEFBC-E222-4DA9-A437-3623E59686E5}" type="parTrans" cxnId="{D2DEAED6-C46E-481A-A949-82610E3E4125}">
      <dgm:prSet/>
      <dgm:spPr/>
      <dgm:t>
        <a:bodyPr/>
        <a:lstStyle/>
        <a:p>
          <a:endParaRPr lang="ru-RU"/>
        </a:p>
      </dgm:t>
    </dgm:pt>
    <dgm:pt modelId="{BA2710AD-5E6E-4C3C-BB4A-FB4CD539235E}" type="sibTrans" cxnId="{D2DEAED6-C46E-481A-A949-82610E3E4125}">
      <dgm:prSet/>
      <dgm:spPr/>
      <dgm:t>
        <a:bodyPr/>
        <a:lstStyle/>
        <a:p>
          <a:endParaRPr lang="ru-RU"/>
        </a:p>
      </dgm:t>
    </dgm:pt>
    <dgm:pt modelId="{EF009422-8029-4605-8F70-BFE554EB9285}">
      <dgm:prSet phldrT="[Текст]"/>
      <dgm:spPr/>
      <dgm:t>
        <a:bodyPr/>
        <a:lstStyle/>
        <a:p>
          <a:r>
            <a:rPr lang="ru-RU" dirty="0"/>
            <a:t>Передача ПД третьим лицам</a:t>
          </a:r>
        </a:p>
      </dgm:t>
    </dgm:pt>
    <dgm:pt modelId="{1EF4CDF8-0788-48F0-BD1D-F887F6B40364}" type="parTrans" cxnId="{D1D3CC9A-DDF2-425D-B70A-827C1753CC6E}">
      <dgm:prSet/>
      <dgm:spPr/>
      <dgm:t>
        <a:bodyPr/>
        <a:lstStyle/>
        <a:p>
          <a:endParaRPr lang="ru-RU"/>
        </a:p>
      </dgm:t>
    </dgm:pt>
    <dgm:pt modelId="{24C21988-455E-495F-BFF6-01DE47118A23}" type="sibTrans" cxnId="{D1D3CC9A-DDF2-425D-B70A-827C1753CC6E}">
      <dgm:prSet/>
      <dgm:spPr/>
      <dgm:t>
        <a:bodyPr/>
        <a:lstStyle/>
        <a:p>
          <a:endParaRPr lang="ru-RU"/>
        </a:p>
      </dgm:t>
    </dgm:pt>
    <dgm:pt modelId="{C25A2897-107A-4386-AA41-BB961541E216}">
      <dgm:prSet phldrT="[Текст]"/>
      <dgm:spPr/>
      <dgm:t>
        <a:bodyPr/>
        <a:lstStyle/>
        <a:p>
          <a:r>
            <a:rPr lang="ru-RU" dirty="0"/>
            <a:t>Сведения о состоянии здоровья</a:t>
          </a:r>
        </a:p>
      </dgm:t>
    </dgm:pt>
    <dgm:pt modelId="{3606944C-0116-4598-AA1B-4EC26DC9D90A}" type="parTrans" cxnId="{3B5271B9-A5EB-4415-ABAE-36F62C4F7072}">
      <dgm:prSet/>
      <dgm:spPr/>
      <dgm:t>
        <a:bodyPr/>
        <a:lstStyle/>
        <a:p>
          <a:endParaRPr lang="ru-RU"/>
        </a:p>
      </dgm:t>
    </dgm:pt>
    <dgm:pt modelId="{F0D46288-4950-4143-93A3-F59467C1F17E}" type="sibTrans" cxnId="{3B5271B9-A5EB-4415-ABAE-36F62C4F7072}">
      <dgm:prSet/>
      <dgm:spPr/>
      <dgm:t>
        <a:bodyPr/>
        <a:lstStyle/>
        <a:p>
          <a:endParaRPr lang="ru-RU"/>
        </a:p>
      </dgm:t>
    </dgm:pt>
    <dgm:pt modelId="{848463DE-A23D-45A4-AA37-94C2700E4A9E}" type="pres">
      <dgm:prSet presAssocID="{48D5273B-FF22-49BA-8A26-D7A98F77A18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1AF08C7-8DF7-4C00-AA96-2C3DD927E9F0}" type="pres">
      <dgm:prSet presAssocID="{E8C977A1-395D-456D-9847-7EE2E2D1FFD1}" presName="root" presStyleCnt="0"/>
      <dgm:spPr/>
    </dgm:pt>
    <dgm:pt modelId="{64027E20-7A80-4E94-A7CE-5C7B14F6D20C}" type="pres">
      <dgm:prSet presAssocID="{E8C977A1-395D-456D-9847-7EE2E2D1FFD1}" presName="rootComposite" presStyleCnt="0"/>
      <dgm:spPr/>
    </dgm:pt>
    <dgm:pt modelId="{AA0BF352-1108-408A-A4EB-44117A7D0FBB}" type="pres">
      <dgm:prSet presAssocID="{E8C977A1-395D-456D-9847-7EE2E2D1FFD1}" presName="rootText" presStyleLbl="node1" presStyleIdx="0" presStyleCnt="2" custScaleX="280787" custLinFactNeighborX="-27781" custLinFactNeighborY="6929"/>
      <dgm:spPr/>
    </dgm:pt>
    <dgm:pt modelId="{E3D68223-2122-459E-9A22-48A9250B3EBF}" type="pres">
      <dgm:prSet presAssocID="{E8C977A1-395D-456D-9847-7EE2E2D1FFD1}" presName="rootConnector" presStyleLbl="node1" presStyleIdx="0" presStyleCnt="2"/>
      <dgm:spPr/>
    </dgm:pt>
    <dgm:pt modelId="{A733A0B7-9B8F-4A8C-87B0-BD7EDE3D5448}" type="pres">
      <dgm:prSet presAssocID="{E8C977A1-395D-456D-9847-7EE2E2D1FFD1}" presName="childShape" presStyleCnt="0"/>
      <dgm:spPr/>
    </dgm:pt>
    <dgm:pt modelId="{5BE5FE22-D175-45B9-8945-DC6FBC6E9500}" type="pres">
      <dgm:prSet presAssocID="{1174E326-BD13-4D2D-A7B7-FB3B61587B63}" presName="Name13" presStyleLbl="parChTrans1D2" presStyleIdx="0" presStyleCnt="8"/>
      <dgm:spPr/>
    </dgm:pt>
    <dgm:pt modelId="{107AE052-7FD5-44BD-A1BB-89FC43ABA130}" type="pres">
      <dgm:prSet presAssocID="{33468982-BD93-46A8-BF64-6327FC601C4B}" presName="childText" presStyleLbl="bgAcc1" presStyleIdx="0" presStyleCnt="8" custScaleX="295752" custLinFactNeighborX="-38286" custLinFactNeighborY="-5835">
        <dgm:presLayoutVars>
          <dgm:bulletEnabled val="1"/>
        </dgm:presLayoutVars>
      </dgm:prSet>
      <dgm:spPr/>
    </dgm:pt>
    <dgm:pt modelId="{48F03951-E128-4835-AA2F-EFA17F5ABB52}" type="pres">
      <dgm:prSet presAssocID="{46AADA2C-56A8-445C-A9CE-802431508F02}" presName="Name13" presStyleLbl="parChTrans1D2" presStyleIdx="1" presStyleCnt="8"/>
      <dgm:spPr/>
    </dgm:pt>
    <dgm:pt modelId="{B24EC022-F292-4FC6-BA30-64E8D004E31F}" type="pres">
      <dgm:prSet presAssocID="{53078565-AA5F-48D2-86F9-280B75D658D1}" presName="childText" presStyleLbl="bgAcc1" presStyleIdx="1" presStyleCnt="8" custScaleX="289599" custScaleY="97186" custLinFactNeighborX="-37299" custLinFactNeighborY="-2809">
        <dgm:presLayoutVars>
          <dgm:bulletEnabled val="1"/>
        </dgm:presLayoutVars>
      </dgm:prSet>
      <dgm:spPr/>
    </dgm:pt>
    <dgm:pt modelId="{8267F5C2-A8EA-4A45-B0D2-8E53D115EFAD}" type="pres">
      <dgm:prSet presAssocID="{D7D0B26E-5F24-4BD2-B64E-B0977BA0D2D1}" presName="Name13" presStyleLbl="parChTrans1D2" presStyleIdx="2" presStyleCnt="8"/>
      <dgm:spPr/>
    </dgm:pt>
    <dgm:pt modelId="{0D81FDCE-1050-4B9C-8656-0D737D612710}" type="pres">
      <dgm:prSet presAssocID="{4ABDEACB-7F1B-4C08-B138-8E8C64B50571}" presName="childText" presStyleLbl="bgAcc1" presStyleIdx="2" presStyleCnt="8" custScaleX="284704" custLinFactNeighborX="-29025" custLinFactNeighborY="-1547">
        <dgm:presLayoutVars>
          <dgm:bulletEnabled val="1"/>
        </dgm:presLayoutVars>
      </dgm:prSet>
      <dgm:spPr/>
    </dgm:pt>
    <dgm:pt modelId="{5325274F-5B65-4C7A-835C-BD80637C04C0}" type="pres">
      <dgm:prSet presAssocID="{D6FEEFBC-E222-4DA9-A437-3623E59686E5}" presName="Name13" presStyleLbl="parChTrans1D2" presStyleIdx="3" presStyleCnt="8"/>
      <dgm:spPr/>
    </dgm:pt>
    <dgm:pt modelId="{CC7E3B4C-3984-4B64-980A-2755CD6911E2}" type="pres">
      <dgm:prSet presAssocID="{CF64F263-9851-4506-9880-7127FFF325DC}" presName="childText" presStyleLbl="bgAcc1" presStyleIdx="3" presStyleCnt="8" custScaleX="282763" custLinFactNeighborX="-29025" custLinFactNeighborY="4705">
        <dgm:presLayoutVars>
          <dgm:bulletEnabled val="1"/>
        </dgm:presLayoutVars>
      </dgm:prSet>
      <dgm:spPr/>
    </dgm:pt>
    <dgm:pt modelId="{20BC24B7-47CB-43BA-B965-BB19086A1FC7}" type="pres">
      <dgm:prSet presAssocID="{1EF4CDF8-0788-48F0-BD1D-F887F6B40364}" presName="Name13" presStyleLbl="parChTrans1D2" presStyleIdx="4" presStyleCnt="8"/>
      <dgm:spPr/>
    </dgm:pt>
    <dgm:pt modelId="{1ED1488F-3077-4915-BFEF-44B0F0A2D114}" type="pres">
      <dgm:prSet presAssocID="{EF009422-8029-4605-8F70-BFE554EB9285}" presName="childText" presStyleLbl="bgAcc1" presStyleIdx="4" presStyleCnt="8" custScaleX="282623" custLinFactNeighborX="-31191" custLinFactNeighborY="1782">
        <dgm:presLayoutVars>
          <dgm:bulletEnabled val="1"/>
        </dgm:presLayoutVars>
      </dgm:prSet>
      <dgm:spPr/>
    </dgm:pt>
    <dgm:pt modelId="{A97372D6-3843-4FCF-82FE-0B068ADB0620}" type="pres">
      <dgm:prSet presAssocID="{3606944C-0116-4598-AA1B-4EC26DC9D90A}" presName="Name13" presStyleLbl="parChTrans1D2" presStyleIdx="5" presStyleCnt="8"/>
      <dgm:spPr/>
    </dgm:pt>
    <dgm:pt modelId="{394C0C06-5697-41F8-ADF4-0611A1DF3B8F}" type="pres">
      <dgm:prSet presAssocID="{C25A2897-107A-4386-AA41-BB961541E216}" presName="childText" presStyleLbl="bgAcc1" presStyleIdx="5" presStyleCnt="8" custScaleX="292780" custLinFactNeighborX="-29945" custLinFactNeighborY="6613">
        <dgm:presLayoutVars>
          <dgm:bulletEnabled val="1"/>
        </dgm:presLayoutVars>
      </dgm:prSet>
      <dgm:spPr/>
    </dgm:pt>
    <dgm:pt modelId="{769B46A7-9EFE-4736-93AD-9588D4504895}" type="pres">
      <dgm:prSet presAssocID="{90654B0B-FFCE-4AA3-B362-37D1ACDB6BD6}" presName="root" presStyleCnt="0"/>
      <dgm:spPr/>
    </dgm:pt>
    <dgm:pt modelId="{68737E80-4EA0-4191-BB75-92AE2F26C932}" type="pres">
      <dgm:prSet presAssocID="{90654B0B-FFCE-4AA3-B362-37D1ACDB6BD6}" presName="rootComposite" presStyleCnt="0"/>
      <dgm:spPr/>
    </dgm:pt>
    <dgm:pt modelId="{645EED70-54B0-4742-BF4B-0901100E98A7}" type="pres">
      <dgm:prSet presAssocID="{90654B0B-FFCE-4AA3-B362-37D1ACDB6BD6}" presName="rootText" presStyleLbl="node1" presStyleIdx="1" presStyleCnt="2" custScaleX="204705" custLinFactNeighborX="-25121" custLinFactNeighborY="6929"/>
      <dgm:spPr/>
    </dgm:pt>
    <dgm:pt modelId="{B0E70762-193D-496D-AC1B-286805B6E1CD}" type="pres">
      <dgm:prSet presAssocID="{90654B0B-FFCE-4AA3-B362-37D1ACDB6BD6}" presName="rootConnector" presStyleLbl="node1" presStyleIdx="1" presStyleCnt="2"/>
      <dgm:spPr/>
    </dgm:pt>
    <dgm:pt modelId="{AC256549-94E5-4B7A-85CF-A629EE42416C}" type="pres">
      <dgm:prSet presAssocID="{90654B0B-FFCE-4AA3-B362-37D1ACDB6BD6}" presName="childShape" presStyleCnt="0"/>
      <dgm:spPr/>
    </dgm:pt>
    <dgm:pt modelId="{F4C3BE44-9FEB-49B9-8D62-3DFAC3F4A45C}" type="pres">
      <dgm:prSet presAssocID="{E336FE13-E7F6-4AD5-8B20-5AD2E8FD5516}" presName="Name13" presStyleLbl="parChTrans1D2" presStyleIdx="6" presStyleCnt="8"/>
      <dgm:spPr/>
    </dgm:pt>
    <dgm:pt modelId="{9E1A6717-131D-4D7A-9E4E-105578D9035F}" type="pres">
      <dgm:prSet presAssocID="{130BBA4D-9224-4335-BD52-0AEBD8951EF6}" presName="childText" presStyleLbl="bgAcc1" presStyleIdx="6" presStyleCnt="8" custScaleX="189761" custScaleY="270393" custLinFactNeighborX="-34825" custLinFactNeighborY="-438">
        <dgm:presLayoutVars>
          <dgm:bulletEnabled val="1"/>
        </dgm:presLayoutVars>
      </dgm:prSet>
      <dgm:spPr/>
    </dgm:pt>
    <dgm:pt modelId="{5C660344-B603-4CFA-A553-FFBD3D8C35EE}" type="pres">
      <dgm:prSet presAssocID="{714D8CF5-393B-43A9-950F-3BBF36A78197}" presName="Name13" presStyleLbl="parChTrans1D2" presStyleIdx="7" presStyleCnt="8"/>
      <dgm:spPr/>
    </dgm:pt>
    <dgm:pt modelId="{EE1846DA-24E0-4D2C-BEFF-F7B6375FC90A}" type="pres">
      <dgm:prSet presAssocID="{4BC13372-6AF5-4351-A04D-BBB8D7871133}" presName="childText" presStyleLbl="bgAcc1" presStyleIdx="7" presStyleCnt="8" custScaleX="188145" custScaleY="133967" custLinFactNeighborX="-26545" custLinFactNeighborY="7011">
        <dgm:presLayoutVars>
          <dgm:bulletEnabled val="1"/>
        </dgm:presLayoutVars>
      </dgm:prSet>
      <dgm:spPr/>
    </dgm:pt>
  </dgm:ptLst>
  <dgm:cxnLst>
    <dgm:cxn modelId="{63118DD8-AC95-46B2-B09D-12E8AF8B6A7A}" type="presOf" srcId="{CF64F263-9851-4506-9880-7127FFF325DC}" destId="{CC7E3B4C-3984-4B64-980A-2755CD6911E2}" srcOrd="0" destOrd="0" presId="urn:microsoft.com/office/officeart/2005/8/layout/hierarchy3"/>
    <dgm:cxn modelId="{ACAEDD60-F59C-4E3D-BEE4-0AC44FEBD7DC}" type="presOf" srcId="{46AADA2C-56A8-445C-A9CE-802431508F02}" destId="{48F03951-E128-4835-AA2F-EFA17F5ABB52}" srcOrd="0" destOrd="0" presId="urn:microsoft.com/office/officeart/2005/8/layout/hierarchy3"/>
    <dgm:cxn modelId="{3579E6A9-8499-4B07-B992-1381F9006086}" type="presOf" srcId="{C25A2897-107A-4386-AA41-BB961541E216}" destId="{394C0C06-5697-41F8-ADF4-0611A1DF3B8F}" srcOrd="0" destOrd="0" presId="urn:microsoft.com/office/officeart/2005/8/layout/hierarchy3"/>
    <dgm:cxn modelId="{2060F8C3-C7E8-4650-8E6E-1D5DAD6EE0BD}" srcId="{E8C977A1-395D-456D-9847-7EE2E2D1FFD1}" destId="{33468982-BD93-46A8-BF64-6327FC601C4B}" srcOrd="0" destOrd="0" parTransId="{1174E326-BD13-4D2D-A7B7-FB3B61587B63}" sibTransId="{F39B977B-69A6-47D2-84DB-7CC219E1DF03}"/>
    <dgm:cxn modelId="{8A3BD281-39A7-4E22-815B-509CD01342B0}" type="presOf" srcId="{E336FE13-E7F6-4AD5-8B20-5AD2E8FD5516}" destId="{F4C3BE44-9FEB-49B9-8D62-3DFAC3F4A45C}" srcOrd="0" destOrd="0" presId="urn:microsoft.com/office/officeart/2005/8/layout/hierarchy3"/>
    <dgm:cxn modelId="{EABEC1E0-1EC2-4790-A497-EF4AFC0D6FFD}" type="presOf" srcId="{1174E326-BD13-4D2D-A7B7-FB3B61587B63}" destId="{5BE5FE22-D175-45B9-8945-DC6FBC6E9500}" srcOrd="0" destOrd="0" presId="urn:microsoft.com/office/officeart/2005/8/layout/hierarchy3"/>
    <dgm:cxn modelId="{B5705D1D-8130-4A4D-ACBF-27BC8A3C8594}" type="presOf" srcId="{130BBA4D-9224-4335-BD52-0AEBD8951EF6}" destId="{9E1A6717-131D-4D7A-9E4E-105578D9035F}" srcOrd="0" destOrd="0" presId="urn:microsoft.com/office/officeart/2005/8/layout/hierarchy3"/>
    <dgm:cxn modelId="{7B43F267-E55E-4C62-BEC5-6B8E49C8F037}" type="presOf" srcId="{EF009422-8029-4605-8F70-BFE554EB9285}" destId="{1ED1488F-3077-4915-BFEF-44B0F0A2D114}" srcOrd="0" destOrd="0" presId="urn:microsoft.com/office/officeart/2005/8/layout/hierarchy3"/>
    <dgm:cxn modelId="{D2DEAED6-C46E-481A-A949-82610E3E4125}" srcId="{E8C977A1-395D-456D-9847-7EE2E2D1FFD1}" destId="{CF64F263-9851-4506-9880-7127FFF325DC}" srcOrd="3" destOrd="0" parTransId="{D6FEEFBC-E222-4DA9-A437-3623E59686E5}" sibTransId="{BA2710AD-5E6E-4C3C-BB4A-FB4CD539235E}"/>
    <dgm:cxn modelId="{6BB6A5A5-F076-487D-9B5E-4781C94855E5}" srcId="{90654B0B-FFCE-4AA3-B362-37D1ACDB6BD6}" destId="{4BC13372-6AF5-4351-A04D-BBB8D7871133}" srcOrd="1" destOrd="0" parTransId="{714D8CF5-393B-43A9-950F-3BBF36A78197}" sibTransId="{DDB1D16F-E110-41EA-842B-B5AA4784F857}"/>
    <dgm:cxn modelId="{A098DAE4-F6B1-4EAF-98C0-64D40B323E82}" type="presOf" srcId="{E8C977A1-395D-456D-9847-7EE2E2D1FFD1}" destId="{AA0BF352-1108-408A-A4EB-44117A7D0FBB}" srcOrd="0" destOrd="0" presId="urn:microsoft.com/office/officeart/2005/8/layout/hierarchy3"/>
    <dgm:cxn modelId="{68954442-89FF-488F-80DD-8E249E0AD330}" srcId="{48D5273B-FF22-49BA-8A26-D7A98F77A18F}" destId="{90654B0B-FFCE-4AA3-B362-37D1ACDB6BD6}" srcOrd="1" destOrd="0" parTransId="{5B69DFCA-F1FF-4B3B-AFE6-2025148A519C}" sibTransId="{CF1EF4F7-B4C5-4254-BF0B-2766717D6606}"/>
    <dgm:cxn modelId="{D1D3CC9A-DDF2-425D-B70A-827C1753CC6E}" srcId="{E8C977A1-395D-456D-9847-7EE2E2D1FFD1}" destId="{EF009422-8029-4605-8F70-BFE554EB9285}" srcOrd="4" destOrd="0" parTransId="{1EF4CDF8-0788-48F0-BD1D-F887F6B40364}" sibTransId="{24C21988-455E-495F-BFF6-01DE47118A23}"/>
    <dgm:cxn modelId="{6953AE7A-8A6A-4DB7-9F07-D46AC269ABE6}" srcId="{90654B0B-FFCE-4AA3-B362-37D1ACDB6BD6}" destId="{130BBA4D-9224-4335-BD52-0AEBD8951EF6}" srcOrd="0" destOrd="0" parTransId="{E336FE13-E7F6-4AD5-8B20-5AD2E8FD5516}" sibTransId="{46C729C5-40F5-450C-981D-22595B33AEF9}"/>
    <dgm:cxn modelId="{7B648552-54BE-4D56-BD56-11711BAEBBEB}" type="presOf" srcId="{714D8CF5-393B-43A9-950F-3BBF36A78197}" destId="{5C660344-B603-4CFA-A553-FFBD3D8C35EE}" srcOrd="0" destOrd="0" presId="urn:microsoft.com/office/officeart/2005/8/layout/hierarchy3"/>
    <dgm:cxn modelId="{3086BEF7-9640-4DB0-ABA1-FA0FF4E730AD}" type="presOf" srcId="{90654B0B-FFCE-4AA3-B362-37D1ACDB6BD6}" destId="{B0E70762-193D-496D-AC1B-286805B6E1CD}" srcOrd="1" destOrd="0" presId="urn:microsoft.com/office/officeart/2005/8/layout/hierarchy3"/>
    <dgm:cxn modelId="{B9695D71-8FAB-4F6C-9D83-4134BCDE74C3}" type="presOf" srcId="{3606944C-0116-4598-AA1B-4EC26DC9D90A}" destId="{A97372D6-3843-4FCF-82FE-0B068ADB0620}" srcOrd="0" destOrd="0" presId="urn:microsoft.com/office/officeart/2005/8/layout/hierarchy3"/>
    <dgm:cxn modelId="{4C907ABA-C1DE-438C-98AF-088497A56768}" type="presOf" srcId="{33468982-BD93-46A8-BF64-6327FC601C4B}" destId="{107AE052-7FD5-44BD-A1BB-89FC43ABA130}" srcOrd="0" destOrd="0" presId="urn:microsoft.com/office/officeart/2005/8/layout/hierarchy3"/>
    <dgm:cxn modelId="{3B5271B9-A5EB-4415-ABAE-36F62C4F7072}" srcId="{E8C977A1-395D-456D-9847-7EE2E2D1FFD1}" destId="{C25A2897-107A-4386-AA41-BB961541E216}" srcOrd="5" destOrd="0" parTransId="{3606944C-0116-4598-AA1B-4EC26DC9D90A}" sibTransId="{F0D46288-4950-4143-93A3-F59467C1F17E}"/>
    <dgm:cxn modelId="{ABED2B45-E12C-4311-8609-6EA0AB12EE51}" type="presOf" srcId="{D7D0B26E-5F24-4BD2-B64E-B0977BA0D2D1}" destId="{8267F5C2-A8EA-4A45-B0D2-8E53D115EFAD}" srcOrd="0" destOrd="0" presId="urn:microsoft.com/office/officeart/2005/8/layout/hierarchy3"/>
    <dgm:cxn modelId="{B355735D-1564-4EA2-806A-8C918ADC89EA}" type="presOf" srcId="{D6FEEFBC-E222-4DA9-A437-3623E59686E5}" destId="{5325274F-5B65-4C7A-835C-BD80637C04C0}" srcOrd="0" destOrd="0" presId="urn:microsoft.com/office/officeart/2005/8/layout/hierarchy3"/>
    <dgm:cxn modelId="{D4CFA2C2-28CB-4DD7-AE08-916203525C59}" type="presOf" srcId="{48D5273B-FF22-49BA-8A26-D7A98F77A18F}" destId="{848463DE-A23D-45A4-AA37-94C2700E4A9E}" srcOrd="0" destOrd="0" presId="urn:microsoft.com/office/officeart/2005/8/layout/hierarchy3"/>
    <dgm:cxn modelId="{A1ECD9CB-1379-4C7C-8039-067D41C697B6}" type="presOf" srcId="{1EF4CDF8-0788-48F0-BD1D-F887F6B40364}" destId="{20BC24B7-47CB-43BA-B965-BB19086A1FC7}" srcOrd="0" destOrd="0" presId="urn:microsoft.com/office/officeart/2005/8/layout/hierarchy3"/>
    <dgm:cxn modelId="{6DF6DECE-61C7-4BB2-996B-4B27BCD6C8C0}" srcId="{48D5273B-FF22-49BA-8A26-D7A98F77A18F}" destId="{E8C977A1-395D-456D-9847-7EE2E2D1FFD1}" srcOrd="0" destOrd="0" parTransId="{6330B5AB-E6EE-4BDD-9DAF-BDE01D0D7348}" sibTransId="{C0DD5344-F64D-45CB-9134-6C6DA01D606A}"/>
    <dgm:cxn modelId="{0F31C09C-8630-4FF4-8F83-4DDF6951A4E8}" type="presOf" srcId="{90654B0B-FFCE-4AA3-B362-37D1ACDB6BD6}" destId="{645EED70-54B0-4742-BF4B-0901100E98A7}" srcOrd="0" destOrd="0" presId="urn:microsoft.com/office/officeart/2005/8/layout/hierarchy3"/>
    <dgm:cxn modelId="{6DFAC3DD-F58F-4010-9ED7-E4A365F31F52}" srcId="{E8C977A1-395D-456D-9847-7EE2E2D1FFD1}" destId="{4ABDEACB-7F1B-4C08-B138-8E8C64B50571}" srcOrd="2" destOrd="0" parTransId="{D7D0B26E-5F24-4BD2-B64E-B0977BA0D2D1}" sibTransId="{4569F8BE-7175-4F53-B5AD-80F67EDBF127}"/>
    <dgm:cxn modelId="{027C3C75-F3CE-44C4-BED2-ABDF1F4DD815}" type="presOf" srcId="{E8C977A1-395D-456D-9847-7EE2E2D1FFD1}" destId="{E3D68223-2122-459E-9A22-48A9250B3EBF}" srcOrd="1" destOrd="0" presId="urn:microsoft.com/office/officeart/2005/8/layout/hierarchy3"/>
    <dgm:cxn modelId="{6617C8AE-4366-47AC-8EAC-AC7A4BE5D8C7}" type="presOf" srcId="{4BC13372-6AF5-4351-A04D-BBB8D7871133}" destId="{EE1846DA-24E0-4D2C-BEFF-F7B6375FC90A}" srcOrd="0" destOrd="0" presId="urn:microsoft.com/office/officeart/2005/8/layout/hierarchy3"/>
    <dgm:cxn modelId="{1B17F75A-4AF6-44A7-A128-66F0034CB409}" type="presOf" srcId="{53078565-AA5F-48D2-86F9-280B75D658D1}" destId="{B24EC022-F292-4FC6-BA30-64E8D004E31F}" srcOrd="0" destOrd="0" presId="urn:microsoft.com/office/officeart/2005/8/layout/hierarchy3"/>
    <dgm:cxn modelId="{FD6D83A2-5083-4D70-B1DB-D54F228BA838}" type="presOf" srcId="{4ABDEACB-7F1B-4C08-B138-8E8C64B50571}" destId="{0D81FDCE-1050-4B9C-8656-0D737D612710}" srcOrd="0" destOrd="0" presId="urn:microsoft.com/office/officeart/2005/8/layout/hierarchy3"/>
    <dgm:cxn modelId="{155DB014-C19B-42DC-A173-F3160EC5BDD5}" srcId="{E8C977A1-395D-456D-9847-7EE2E2D1FFD1}" destId="{53078565-AA5F-48D2-86F9-280B75D658D1}" srcOrd="1" destOrd="0" parTransId="{46AADA2C-56A8-445C-A9CE-802431508F02}" sibTransId="{B1CE7F08-4F8B-4AA4-8165-420362AC58A5}"/>
    <dgm:cxn modelId="{EBC4BC92-01AF-4883-8F06-1FE5B58566C6}" type="presParOf" srcId="{848463DE-A23D-45A4-AA37-94C2700E4A9E}" destId="{91AF08C7-8DF7-4C00-AA96-2C3DD927E9F0}" srcOrd="0" destOrd="0" presId="urn:microsoft.com/office/officeart/2005/8/layout/hierarchy3"/>
    <dgm:cxn modelId="{DF1CCA56-EB5E-4D85-AD7E-956E4E8D8A95}" type="presParOf" srcId="{91AF08C7-8DF7-4C00-AA96-2C3DD927E9F0}" destId="{64027E20-7A80-4E94-A7CE-5C7B14F6D20C}" srcOrd="0" destOrd="0" presId="urn:microsoft.com/office/officeart/2005/8/layout/hierarchy3"/>
    <dgm:cxn modelId="{DC38CAC6-1597-4AC7-B400-D32DC716DE5B}" type="presParOf" srcId="{64027E20-7A80-4E94-A7CE-5C7B14F6D20C}" destId="{AA0BF352-1108-408A-A4EB-44117A7D0FBB}" srcOrd="0" destOrd="0" presId="urn:microsoft.com/office/officeart/2005/8/layout/hierarchy3"/>
    <dgm:cxn modelId="{06993277-4629-4367-BB18-7240C7D31BD6}" type="presParOf" srcId="{64027E20-7A80-4E94-A7CE-5C7B14F6D20C}" destId="{E3D68223-2122-459E-9A22-48A9250B3EBF}" srcOrd="1" destOrd="0" presId="urn:microsoft.com/office/officeart/2005/8/layout/hierarchy3"/>
    <dgm:cxn modelId="{6095BEF4-2619-4129-BAFA-E07DEFDB2543}" type="presParOf" srcId="{91AF08C7-8DF7-4C00-AA96-2C3DD927E9F0}" destId="{A733A0B7-9B8F-4A8C-87B0-BD7EDE3D5448}" srcOrd="1" destOrd="0" presId="urn:microsoft.com/office/officeart/2005/8/layout/hierarchy3"/>
    <dgm:cxn modelId="{8B6615DE-0864-4CB4-A0B8-41711956893C}" type="presParOf" srcId="{A733A0B7-9B8F-4A8C-87B0-BD7EDE3D5448}" destId="{5BE5FE22-D175-45B9-8945-DC6FBC6E9500}" srcOrd="0" destOrd="0" presId="urn:microsoft.com/office/officeart/2005/8/layout/hierarchy3"/>
    <dgm:cxn modelId="{ABD50666-422D-435C-BCBE-4F417D56C9B6}" type="presParOf" srcId="{A733A0B7-9B8F-4A8C-87B0-BD7EDE3D5448}" destId="{107AE052-7FD5-44BD-A1BB-89FC43ABA130}" srcOrd="1" destOrd="0" presId="urn:microsoft.com/office/officeart/2005/8/layout/hierarchy3"/>
    <dgm:cxn modelId="{0EB83C96-F5D0-45B0-AD3E-9DFDC8CCA3CF}" type="presParOf" srcId="{A733A0B7-9B8F-4A8C-87B0-BD7EDE3D5448}" destId="{48F03951-E128-4835-AA2F-EFA17F5ABB52}" srcOrd="2" destOrd="0" presId="urn:microsoft.com/office/officeart/2005/8/layout/hierarchy3"/>
    <dgm:cxn modelId="{47777693-E9DA-4A81-BABF-C9900E084FDF}" type="presParOf" srcId="{A733A0B7-9B8F-4A8C-87B0-BD7EDE3D5448}" destId="{B24EC022-F292-4FC6-BA30-64E8D004E31F}" srcOrd="3" destOrd="0" presId="urn:microsoft.com/office/officeart/2005/8/layout/hierarchy3"/>
    <dgm:cxn modelId="{0BBC3DE4-1A5D-4BFC-8941-0B74830506B2}" type="presParOf" srcId="{A733A0B7-9B8F-4A8C-87B0-BD7EDE3D5448}" destId="{8267F5C2-A8EA-4A45-B0D2-8E53D115EFAD}" srcOrd="4" destOrd="0" presId="urn:microsoft.com/office/officeart/2005/8/layout/hierarchy3"/>
    <dgm:cxn modelId="{4D590D2E-6DFF-44A3-8BFB-A0DB9D2CEB1A}" type="presParOf" srcId="{A733A0B7-9B8F-4A8C-87B0-BD7EDE3D5448}" destId="{0D81FDCE-1050-4B9C-8656-0D737D612710}" srcOrd="5" destOrd="0" presId="urn:microsoft.com/office/officeart/2005/8/layout/hierarchy3"/>
    <dgm:cxn modelId="{1546EEBC-7B90-4217-B587-FFB19956633E}" type="presParOf" srcId="{A733A0B7-9B8F-4A8C-87B0-BD7EDE3D5448}" destId="{5325274F-5B65-4C7A-835C-BD80637C04C0}" srcOrd="6" destOrd="0" presId="urn:microsoft.com/office/officeart/2005/8/layout/hierarchy3"/>
    <dgm:cxn modelId="{BA89145D-42CF-44C5-BA23-D6EC05584A57}" type="presParOf" srcId="{A733A0B7-9B8F-4A8C-87B0-BD7EDE3D5448}" destId="{CC7E3B4C-3984-4B64-980A-2755CD6911E2}" srcOrd="7" destOrd="0" presId="urn:microsoft.com/office/officeart/2005/8/layout/hierarchy3"/>
    <dgm:cxn modelId="{53623FDF-215F-4496-B384-6E9F4C6F72B5}" type="presParOf" srcId="{A733A0B7-9B8F-4A8C-87B0-BD7EDE3D5448}" destId="{20BC24B7-47CB-43BA-B965-BB19086A1FC7}" srcOrd="8" destOrd="0" presId="urn:microsoft.com/office/officeart/2005/8/layout/hierarchy3"/>
    <dgm:cxn modelId="{DB15E2EF-BF31-4C16-95ED-9639A3AEBC28}" type="presParOf" srcId="{A733A0B7-9B8F-4A8C-87B0-BD7EDE3D5448}" destId="{1ED1488F-3077-4915-BFEF-44B0F0A2D114}" srcOrd="9" destOrd="0" presId="urn:microsoft.com/office/officeart/2005/8/layout/hierarchy3"/>
    <dgm:cxn modelId="{52B2F9F1-5F64-42EF-A838-81A688BD1908}" type="presParOf" srcId="{A733A0B7-9B8F-4A8C-87B0-BD7EDE3D5448}" destId="{A97372D6-3843-4FCF-82FE-0B068ADB0620}" srcOrd="10" destOrd="0" presId="urn:microsoft.com/office/officeart/2005/8/layout/hierarchy3"/>
    <dgm:cxn modelId="{ADB7B4B3-D74E-41AE-B054-20143B7D3AEC}" type="presParOf" srcId="{A733A0B7-9B8F-4A8C-87B0-BD7EDE3D5448}" destId="{394C0C06-5697-41F8-ADF4-0611A1DF3B8F}" srcOrd="11" destOrd="0" presId="urn:microsoft.com/office/officeart/2005/8/layout/hierarchy3"/>
    <dgm:cxn modelId="{4C9D2997-80CF-410D-806E-42BDF0C2827A}" type="presParOf" srcId="{848463DE-A23D-45A4-AA37-94C2700E4A9E}" destId="{769B46A7-9EFE-4736-93AD-9588D4504895}" srcOrd="1" destOrd="0" presId="urn:microsoft.com/office/officeart/2005/8/layout/hierarchy3"/>
    <dgm:cxn modelId="{B7E456BE-A117-4B1C-83C1-D648A2C2BEBC}" type="presParOf" srcId="{769B46A7-9EFE-4736-93AD-9588D4504895}" destId="{68737E80-4EA0-4191-BB75-92AE2F26C932}" srcOrd="0" destOrd="0" presId="urn:microsoft.com/office/officeart/2005/8/layout/hierarchy3"/>
    <dgm:cxn modelId="{072D3AB5-C5C8-4EA8-AC68-38EBC80D55DF}" type="presParOf" srcId="{68737E80-4EA0-4191-BB75-92AE2F26C932}" destId="{645EED70-54B0-4742-BF4B-0901100E98A7}" srcOrd="0" destOrd="0" presId="urn:microsoft.com/office/officeart/2005/8/layout/hierarchy3"/>
    <dgm:cxn modelId="{01225FD5-059E-49A2-8AEE-849535F5D727}" type="presParOf" srcId="{68737E80-4EA0-4191-BB75-92AE2F26C932}" destId="{B0E70762-193D-496D-AC1B-286805B6E1CD}" srcOrd="1" destOrd="0" presId="urn:microsoft.com/office/officeart/2005/8/layout/hierarchy3"/>
    <dgm:cxn modelId="{3935AD95-9FF9-4FEF-BCF7-0780CC0C2148}" type="presParOf" srcId="{769B46A7-9EFE-4736-93AD-9588D4504895}" destId="{AC256549-94E5-4B7A-85CF-A629EE42416C}" srcOrd="1" destOrd="0" presId="urn:microsoft.com/office/officeart/2005/8/layout/hierarchy3"/>
    <dgm:cxn modelId="{86ED17B4-C7C6-4CD7-BE53-AB2ACBC53F54}" type="presParOf" srcId="{AC256549-94E5-4B7A-85CF-A629EE42416C}" destId="{F4C3BE44-9FEB-49B9-8D62-3DFAC3F4A45C}" srcOrd="0" destOrd="0" presId="urn:microsoft.com/office/officeart/2005/8/layout/hierarchy3"/>
    <dgm:cxn modelId="{2DAC722D-5C84-4578-B6BC-52E5A9FA8D27}" type="presParOf" srcId="{AC256549-94E5-4B7A-85CF-A629EE42416C}" destId="{9E1A6717-131D-4D7A-9E4E-105578D9035F}" srcOrd="1" destOrd="0" presId="urn:microsoft.com/office/officeart/2005/8/layout/hierarchy3"/>
    <dgm:cxn modelId="{9D037E72-4275-4725-874B-B6F582BD5DFF}" type="presParOf" srcId="{AC256549-94E5-4B7A-85CF-A629EE42416C}" destId="{5C660344-B603-4CFA-A553-FFBD3D8C35EE}" srcOrd="2" destOrd="0" presId="urn:microsoft.com/office/officeart/2005/8/layout/hierarchy3"/>
    <dgm:cxn modelId="{7AA0081E-0657-4A84-AD79-9C1B541BFA50}" type="presParOf" srcId="{AC256549-94E5-4B7A-85CF-A629EE42416C}" destId="{EE1846DA-24E0-4D2C-BEFF-F7B6375FC90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705E7-BF14-424A-BD3C-9B1A469299C7}">
      <dsp:nvSpPr>
        <dsp:cNvPr id="0" name=""/>
        <dsp:cNvSpPr/>
      </dsp:nvSpPr>
      <dsp:spPr>
        <a:xfrm>
          <a:off x="2321406" y="1189574"/>
          <a:ext cx="1642411" cy="285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523"/>
              </a:lnTo>
              <a:lnTo>
                <a:pt x="1642411" y="142523"/>
              </a:lnTo>
              <a:lnTo>
                <a:pt x="1642411" y="285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82D18-EA67-4E5B-8ACA-C2ECC627C21C}">
      <dsp:nvSpPr>
        <dsp:cNvPr id="0" name=""/>
        <dsp:cNvSpPr/>
      </dsp:nvSpPr>
      <dsp:spPr>
        <a:xfrm>
          <a:off x="2275686" y="1189574"/>
          <a:ext cx="91440" cy="285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1775D-650C-4770-9928-9C9960037AA8}">
      <dsp:nvSpPr>
        <dsp:cNvPr id="0" name=""/>
        <dsp:cNvSpPr/>
      </dsp:nvSpPr>
      <dsp:spPr>
        <a:xfrm>
          <a:off x="678994" y="1189574"/>
          <a:ext cx="1642411" cy="285046"/>
        </a:xfrm>
        <a:custGeom>
          <a:avLst/>
          <a:gdLst/>
          <a:ahLst/>
          <a:cxnLst/>
          <a:rect l="0" t="0" r="0" b="0"/>
          <a:pathLst>
            <a:path>
              <a:moveTo>
                <a:pt x="1642411" y="0"/>
              </a:moveTo>
              <a:lnTo>
                <a:pt x="1642411" y="142523"/>
              </a:lnTo>
              <a:lnTo>
                <a:pt x="0" y="142523"/>
              </a:lnTo>
              <a:lnTo>
                <a:pt x="0" y="285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B2F40-9F72-47F4-8371-8107D28F3B60}">
      <dsp:nvSpPr>
        <dsp:cNvPr id="0" name=""/>
        <dsp:cNvSpPr/>
      </dsp:nvSpPr>
      <dsp:spPr>
        <a:xfrm>
          <a:off x="1015844" y="492248"/>
          <a:ext cx="2611122" cy="697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Надзорные органы</a:t>
          </a:r>
          <a:endParaRPr lang="ru-RU" sz="1200" kern="1200" dirty="0">
            <a:solidFill>
              <a:schemeClr val="bg1"/>
            </a:solidFill>
          </a:endParaRPr>
        </a:p>
      </dsp:txBody>
      <dsp:txXfrm>
        <a:off x="1015844" y="492248"/>
        <a:ext cx="2611122" cy="697325"/>
      </dsp:txXfrm>
    </dsp:sp>
    <dsp:sp modelId="{E79C887B-B47F-4E3D-9029-711993A4E7D1}">
      <dsp:nvSpPr>
        <dsp:cNvPr id="0" name=""/>
        <dsp:cNvSpPr/>
      </dsp:nvSpPr>
      <dsp:spPr>
        <a:xfrm>
          <a:off x="311" y="1474621"/>
          <a:ext cx="1357365" cy="678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ФСБ России</a:t>
          </a:r>
        </a:p>
      </dsp:txBody>
      <dsp:txXfrm>
        <a:off x="311" y="1474621"/>
        <a:ext cx="1357365" cy="678682"/>
      </dsp:txXfrm>
    </dsp:sp>
    <dsp:sp modelId="{542D1850-F73B-4BED-9E7A-AC0443E03C6A}">
      <dsp:nvSpPr>
        <dsp:cNvPr id="0" name=""/>
        <dsp:cNvSpPr/>
      </dsp:nvSpPr>
      <dsp:spPr>
        <a:xfrm>
          <a:off x="1642723" y="1474621"/>
          <a:ext cx="1357365" cy="678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 err="1"/>
            <a:t>Роскомнадзор</a:t>
          </a:r>
          <a:endParaRPr lang="ru-RU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(уполномоченный орган)</a:t>
          </a:r>
        </a:p>
      </dsp:txBody>
      <dsp:txXfrm>
        <a:off x="1642723" y="1474621"/>
        <a:ext cx="1357365" cy="678682"/>
      </dsp:txXfrm>
    </dsp:sp>
    <dsp:sp modelId="{8D90090C-0820-406B-916A-4E3C441C5859}">
      <dsp:nvSpPr>
        <dsp:cNvPr id="0" name=""/>
        <dsp:cNvSpPr/>
      </dsp:nvSpPr>
      <dsp:spPr>
        <a:xfrm>
          <a:off x="3285135" y="1474621"/>
          <a:ext cx="1357365" cy="678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ФСТЭК России</a:t>
          </a:r>
        </a:p>
      </dsp:txBody>
      <dsp:txXfrm>
        <a:off x="3285135" y="1474621"/>
        <a:ext cx="1357365" cy="678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030002-6263-41F9-AE79-1025C11F9DFC}">
      <dsp:nvSpPr>
        <dsp:cNvPr id="0" name=""/>
        <dsp:cNvSpPr/>
      </dsp:nvSpPr>
      <dsp:spPr>
        <a:xfrm>
          <a:off x="0" y="295660"/>
          <a:ext cx="3793336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Государственный контроль (надзор)</a:t>
          </a:r>
        </a:p>
      </dsp:txBody>
      <dsp:txXfrm>
        <a:off x="34954" y="330614"/>
        <a:ext cx="3723428" cy="646132"/>
      </dsp:txXfrm>
    </dsp:sp>
    <dsp:sp modelId="{23CB6590-6ED5-4402-8169-902B6D22249E}">
      <dsp:nvSpPr>
        <dsp:cNvPr id="0" name=""/>
        <dsp:cNvSpPr/>
      </dsp:nvSpPr>
      <dsp:spPr>
        <a:xfrm>
          <a:off x="0" y="1011701"/>
          <a:ext cx="3793336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43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0" kern="1200" dirty="0"/>
            <a:t>Приказ </a:t>
          </a:r>
          <a:r>
            <a:rPr lang="ru-RU" sz="1400" b="0" kern="1200" dirty="0" err="1"/>
            <a:t>Минкомсвязи</a:t>
          </a:r>
          <a:r>
            <a:rPr lang="ru-RU" sz="1400" b="0" kern="1200" dirty="0"/>
            <a:t> России  от 14.11.2011 № 312</a:t>
          </a:r>
        </a:p>
      </dsp:txBody>
      <dsp:txXfrm>
        <a:off x="0" y="1011701"/>
        <a:ext cx="3793336" cy="437805"/>
      </dsp:txXfrm>
    </dsp:sp>
    <dsp:sp modelId="{1849CD94-1F63-4658-A80D-06CE4EE0977F}">
      <dsp:nvSpPr>
        <dsp:cNvPr id="0" name=""/>
        <dsp:cNvSpPr/>
      </dsp:nvSpPr>
      <dsp:spPr>
        <a:xfrm>
          <a:off x="0" y="1449506"/>
          <a:ext cx="3793336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Ведение реестра операторов обработки персональных данных</a:t>
          </a:r>
        </a:p>
      </dsp:txBody>
      <dsp:txXfrm>
        <a:off x="34954" y="1484460"/>
        <a:ext cx="3723428" cy="646132"/>
      </dsp:txXfrm>
    </dsp:sp>
    <dsp:sp modelId="{5E9D2D19-F894-4203-B705-5D69A49FE403}">
      <dsp:nvSpPr>
        <dsp:cNvPr id="0" name=""/>
        <dsp:cNvSpPr/>
      </dsp:nvSpPr>
      <dsp:spPr>
        <a:xfrm>
          <a:off x="0" y="2165546"/>
          <a:ext cx="3793336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43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0" kern="1200" dirty="0"/>
            <a:t>Приказ </a:t>
          </a:r>
          <a:r>
            <a:rPr lang="ru-RU" sz="1400" b="0" kern="1200" dirty="0" err="1"/>
            <a:t>Минкомсвязи</a:t>
          </a:r>
          <a:r>
            <a:rPr lang="ru-RU" sz="1400" b="0" kern="1200" dirty="0"/>
            <a:t> России от 21.12.2011 № 346 </a:t>
          </a:r>
        </a:p>
      </dsp:txBody>
      <dsp:txXfrm>
        <a:off x="0" y="2165546"/>
        <a:ext cx="3793336" cy="437805"/>
      </dsp:txXfrm>
    </dsp:sp>
    <dsp:sp modelId="{772AC5F7-DA29-41F6-B3EB-EED04804FF1C}">
      <dsp:nvSpPr>
        <dsp:cNvPr id="0" name=""/>
        <dsp:cNvSpPr/>
      </dsp:nvSpPr>
      <dsp:spPr>
        <a:xfrm>
          <a:off x="0" y="2603351"/>
          <a:ext cx="3793336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Рассмотрение обращений граждан</a:t>
          </a:r>
        </a:p>
      </dsp:txBody>
      <dsp:txXfrm>
        <a:off x="34954" y="2638305"/>
        <a:ext cx="3723428" cy="646132"/>
      </dsp:txXfrm>
    </dsp:sp>
    <dsp:sp modelId="{EC037F30-99EA-483B-8044-A8A1FABBEE16}">
      <dsp:nvSpPr>
        <dsp:cNvPr id="0" name=""/>
        <dsp:cNvSpPr/>
      </dsp:nvSpPr>
      <dsp:spPr>
        <a:xfrm>
          <a:off x="0" y="3319391"/>
          <a:ext cx="3793336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43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1400" b="0" i="0" kern="1200" dirty="0"/>
            <a:t>ФЗ «О порядке рассмотрения обращений граждан Российской Федерации» от 02.05.2006 № 59-ФЗ</a:t>
          </a:r>
          <a:endParaRPr lang="ru-RU" sz="1400" b="0" kern="1200" dirty="0"/>
        </a:p>
      </dsp:txBody>
      <dsp:txXfrm>
        <a:off x="0" y="3319391"/>
        <a:ext cx="3793336" cy="633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C81B2-A74E-45EB-AD62-BA724659EB52}">
      <dsp:nvSpPr>
        <dsp:cNvPr id="0" name=""/>
        <dsp:cNvSpPr/>
      </dsp:nvSpPr>
      <dsp:spPr>
        <a:xfrm>
          <a:off x="2336202" y="1781698"/>
          <a:ext cx="444141" cy="846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2070" y="0"/>
              </a:lnTo>
              <a:lnTo>
                <a:pt x="222070" y="846306"/>
              </a:lnTo>
              <a:lnTo>
                <a:pt x="444141" y="8463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534378" y="2180957"/>
        <a:ext cx="47788" cy="47788"/>
      </dsp:txXfrm>
    </dsp:sp>
    <dsp:sp modelId="{5B09B3E5-DABF-4014-928A-F17B12CD0B8B}">
      <dsp:nvSpPr>
        <dsp:cNvPr id="0" name=""/>
        <dsp:cNvSpPr/>
      </dsp:nvSpPr>
      <dsp:spPr>
        <a:xfrm>
          <a:off x="2336202" y="1735978"/>
          <a:ext cx="4441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4141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547169" y="1770594"/>
        <a:ext cx="22207" cy="22207"/>
      </dsp:txXfrm>
    </dsp:sp>
    <dsp:sp modelId="{649518CE-A413-42C1-922B-225AA1FCBE82}">
      <dsp:nvSpPr>
        <dsp:cNvPr id="0" name=""/>
        <dsp:cNvSpPr/>
      </dsp:nvSpPr>
      <dsp:spPr>
        <a:xfrm>
          <a:off x="2336202" y="935391"/>
          <a:ext cx="444141" cy="846306"/>
        </a:xfrm>
        <a:custGeom>
          <a:avLst/>
          <a:gdLst/>
          <a:ahLst/>
          <a:cxnLst/>
          <a:rect l="0" t="0" r="0" b="0"/>
          <a:pathLst>
            <a:path>
              <a:moveTo>
                <a:pt x="0" y="846306"/>
              </a:moveTo>
              <a:lnTo>
                <a:pt x="222070" y="846306"/>
              </a:lnTo>
              <a:lnTo>
                <a:pt x="222070" y="0"/>
              </a:lnTo>
              <a:lnTo>
                <a:pt x="44414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534378" y="1334650"/>
        <a:ext cx="47788" cy="47788"/>
      </dsp:txXfrm>
    </dsp:sp>
    <dsp:sp modelId="{E5667A17-F5E8-44A6-B9DC-BEACD53327D1}">
      <dsp:nvSpPr>
        <dsp:cNvPr id="0" name=""/>
        <dsp:cNvSpPr/>
      </dsp:nvSpPr>
      <dsp:spPr>
        <a:xfrm rot="16200000">
          <a:off x="533259" y="1101402"/>
          <a:ext cx="2245295" cy="13605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300" kern="1200" dirty="0"/>
        </a:p>
      </dsp:txBody>
      <dsp:txXfrm>
        <a:off x="533259" y="1101402"/>
        <a:ext cx="2245295" cy="1360590"/>
      </dsp:txXfrm>
    </dsp:sp>
    <dsp:sp modelId="{6202F651-9947-4F52-B265-6E17EDE54250}">
      <dsp:nvSpPr>
        <dsp:cNvPr id="0" name=""/>
        <dsp:cNvSpPr/>
      </dsp:nvSpPr>
      <dsp:spPr>
        <a:xfrm>
          <a:off x="2780343" y="596868"/>
          <a:ext cx="2220708" cy="677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Постановление Правительства РФ от 15.09.2008 </a:t>
          </a:r>
          <a:r>
            <a:rPr lang="ru-RU" sz="1500" b="1" kern="1200" dirty="0">
              <a:solidFill>
                <a:schemeClr val="bg1"/>
              </a:solidFill>
            </a:rPr>
            <a:t>№ 687</a:t>
          </a:r>
        </a:p>
      </dsp:txBody>
      <dsp:txXfrm>
        <a:off x="2780343" y="596868"/>
        <a:ext cx="2220708" cy="677045"/>
      </dsp:txXfrm>
    </dsp:sp>
    <dsp:sp modelId="{77BF6113-4C11-4AD8-9A8A-073ACC593DC1}">
      <dsp:nvSpPr>
        <dsp:cNvPr id="0" name=""/>
        <dsp:cNvSpPr/>
      </dsp:nvSpPr>
      <dsp:spPr>
        <a:xfrm>
          <a:off x="2780343" y="1443175"/>
          <a:ext cx="2220708" cy="677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Постановление Правительства РФ        от 01.11.2012 </a:t>
          </a:r>
          <a:r>
            <a:rPr lang="ru-RU" sz="1500" b="1" kern="1200" dirty="0">
              <a:solidFill>
                <a:schemeClr val="bg1"/>
              </a:solidFill>
            </a:rPr>
            <a:t>№ 1119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2780343" y="1443175"/>
        <a:ext cx="2220708" cy="677045"/>
      </dsp:txXfrm>
    </dsp:sp>
    <dsp:sp modelId="{BFEB9348-2FED-4C5D-99D8-F34E6A4C9932}">
      <dsp:nvSpPr>
        <dsp:cNvPr id="0" name=""/>
        <dsp:cNvSpPr/>
      </dsp:nvSpPr>
      <dsp:spPr>
        <a:xfrm>
          <a:off x="2780343" y="2289481"/>
          <a:ext cx="2220708" cy="6770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Постановление Правительства РФ       от 21.03.2012 № 211</a:t>
          </a:r>
        </a:p>
      </dsp:txBody>
      <dsp:txXfrm>
        <a:off x="2780343" y="2289481"/>
        <a:ext cx="2220708" cy="6770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BF352-1108-408A-A4EB-44117A7D0FBB}">
      <dsp:nvSpPr>
        <dsp:cNvPr id="0" name=""/>
        <dsp:cNvSpPr/>
      </dsp:nvSpPr>
      <dsp:spPr>
        <a:xfrm>
          <a:off x="380318" y="39528"/>
          <a:ext cx="3052368" cy="543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гл. 14 Трудового Кодекса РФ</a:t>
          </a:r>
        </a:p>
      </dsp:txBody>
      <dsp:txXfrm>
        <a:off x="396238" y="55448"/>
        <a:ext cx="3020528" cy="511698"/>
      </dsp:txXfrm>
    </dsp:sp>
    <dsp:sp modelId="{5BE5FE22-D175-45B9-8945-DC6FBC6E9500}">
      <dsp:nvSpPr>
        <dsp:cNvPr id="0" name=""/>
        <dsp:cNvSpPr/>
      </dsp:nvSpPr>
      <dsp:spPr>
        <a:xfrm>
          <a:off x="685555" y="583066"/>
          <a:ext cx="274279" cy="338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276"/>
              </a:lnTo>
              <a:lnTo>
                <a:pt x="274279" y="3382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AE052-7FD5-44BD-A1BB-89FC43ABA130}">
      <dsp:nvSpPr>
        <dsp:cNvPr id="0" name=""/>
        <dsp:cNvSpPr/>
      </dsp:nvSpPr>
      <dsp:spPr>
        <a:xfrm>
          <a:off x="959834" y="649573"/>
          <a:ext cx="2572039" cy="543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Определение объема данных</a:t>
          </a:r>
        </a:p>
      </dsp:txBody>
      <dsp:txXfrm>
        <a:off x="975754" y="665493"/>
        <a:ext cx="2540199" cy="511698"/>
      </dsp:txXfrm>
    </dsp:sp>
    <dsp:sp modelId="{48F03951-E128-4835-AA2F-EFA17F5ABB52}">
      <dsp:nvSpPr>
        <dsp:cNvPr id="0" name=""/>
        <dsp:cNvSpPr/>
      </dsp:nvSpPr>
      <dsp:spPr>
        <a:xfrm>
          <a:off x="685555" y="583066"/>
          <a:ext cx="282862" cy="1026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498"/>
              </a:lnTo>
              <a:lnTo>
                <a:pt x="282862" y="10264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4EC022-F292-4FC6-BA30-64E8D004E31F}">
      <dsp:nvSpPr>
        <dsp:cNvPr id="0" name=""/>
        <dsp:cNvSpPr/>
      </dsp:nvSpPr>
      <dsp:spPr>
        <a:xfrm>
          <a:off x="968417" y="1345443"/>
          <a:ext cx="2518529" cy="5282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Получение ПД работника</a:t>
          </a:r>
        </a:p>
      </dsp:txBody>
      <dsp:txXfrm>
        <a:off x="983889" y="1360915"/>
        <a:ext cx="2487585" cy="497298"/>
      </dsp:txXfrm>
    </dsp:sp>
    <dsp:sp modelId="{8267F5C2-A8EA-4A45-B0D2-8E53D115EFAD}">
      <dsp:nvSpPr>
        <dsp:cNvPr id="0" name=""/>
        <dsp:cNvSpPr/>
      </dsp:nvSpPr>
      <dsp:spPr>
        <a:xfrm>
          <a:off x="685555" y="583066"/>
          <a:ext cx="354818" cy="1705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133"/>
              </a:lnTo>
              <a:lnTo>
                <a:pt x="354818" y="17051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81FDCE-1050-4B9C-8656-0D737D612710}">
      <dsp:nvSpPr>
        <dsp:cNvPr id="0" name=""/>
        <dsp:cNvSpPr/>
      </dsp:nvSpPr>
      <dsp:spPr>
        <a:xfrm>
          <a:off x="1040373" y="2016430"/>
          <a:ext cx="2475959" cy="543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Обработка специальных категорий</a:t>
          </a:r>
        </a:p>
      </dsp:txBody>
      <dsp:txXfrm>
        <a:off x="1056293" y="2032350"/>
        <a:ext cx="2444119" cy="511698"/>
      </dsp:txXfrm>
    </dsp:sp>
    <dsp:sp modelId="{5325274F-5B65-4C7A-835C-BD80637C04C0}">
      <dsp:nvSpPr>
        <dsp:cNvPr id="0" name=""/>
        <dsp:cNvSpPr/>
      </dsp:nvSpPr>
      <dsp:spPr>
        <a:xfrm>
          <a:off x="685555" y="583066"/>
          <a:ext cx="354818" cy="2418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8538"/>
              </a:lnTo>
              <a:lnTo>
                <a:pt x="354818" y="24185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E3B4C-3984-4B64-980A-2755CD6911E2}">
      <dsp:nvSpPr>
        <dsp:cNvPr id="0" name=""/>
        <dsp:cNvSpPr/>
      </dsp:nvSpPr>
      <dsp:spPr>
        <a:xfrm>
          <a:off x="1040373" y="2729835"/>
          <a:ext cx="2459079" cy="543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Ознакомление работников</a:t>
          </a:r>
        </a:p>
      </dsp:txBody>
      <dsp:txXfrm>
        <a:off x="1056293" y="2745755"/>
        <a:ext cx="2427239" cy="511698"/>
      </dsp:txXfrm>
    </dsp:sp>
    <dsp:sp modelId="{20BC24B7-47CB-43BA-B965-BB19086A1FC7}">
      <dsp:nvSpPr>
        <dsp:cNvPr id="0" name=""/>
        <dsp:cNvSpPr/>
      </dsp:nvSpPr>
      <dsp:spPr>
        <a:xfrm>
          <a:off x="685555" y="583066"/>
          <a:ext cx="335981" cy="3082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2073"/>
              </a:lnTo>
              <a:lnTo>
                <a:pt x="335981" y="3082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1488F-3077-4915-BFEF-44B0F0A2D114}">
      <dsp:nvSpPr>
        <dsp:cNvPr id="0" name=""/>
        <dsp:cNvSpPr/>
      </dsp:nvSpPr>
      <dsp:spPr>
        <a:xfrm>
          <a:off x="1021536" y="3393370"/>
          <a:ext cx="2457861" cy="543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Передача ПД третьим лицам</a:t>
          </a:r>
        </a:p>
      </dsp:txBody>
      <dsp:txXfrm>
        <a:off x="1037456" y="3409290"/>
        <a:ext cx="2426021" cy="511698"/>
      </dsp:txXfrm>
    </dsp:sp>
    <dsp:sp modelId="{A97372D6-3843-4FCF-82FE-0B068ADB0620}">
      <dsp:nvSpPr>
        <dsp:cNvPr id="0" name=""/>
        <dsp:cNvSpPr/>
      </dsp:nvSpPr>
      <dsp:spPr>
        <a:xfrm>
          <a:off x="685555" y="583066"/>
          <a:ext cx="346817" cy="3753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3676"/>
              </a:lnTo>
              <a:lnTo>
                <a:pt x="346817" y="37536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C0C06-5697-41F8-ADF4-0611A1DF3B8F}">
      <dsp:nvSpPr>
        <dsp:cNvPr id="0" name=""/>
        <dsp:cNvSpPr/>
      </dsp:nvSpPr>
      <dsp:spPr>
        <a:xfrm>
          <a:off x="1032372" y="4064973"/>
          <a:ext cx="2546193" cy="543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Сведения о состоянии здоровья</a:t>
          </a:r>
        </a:p>
      </dsp:txBody>
      <dsp:txXfrm>
        <a:off x="1048292" y="4080893"/>
        <a:ext cx="2514353" cy="511698"/>
      </dsp:txXfrm>
    </dsp:sp>
    <dsp:sp modelId="{645EED70-54B0-4742-BF4B-0901100E98A7}">
      <dsp:nvSpPr>
        <dsp:cNvPr id="0" name=""/>
        <dsp:cNvSpPr/>
      </dsp:nvSpPr>
      <dsp:spPr>
        <a:xfrm>
          <a:off x="3733372" y="39528"/>
          <a:ext cx="2225299" cy="543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latin typeface="Times New Roman" pitchFamily="18" charset="0"/>
              <a:cs typeface="Times New Roman" pitchFamily="18" charset="0"/>
            </a:rPr>
            <a:t>Указом Президента РФ от 30.05.2005 № 609</a:t>
          </a:r>
          <a:endParaRPr lang="ru-RU" sz="1700" kern="1200" dirty="0"/>
        </a:p>
      </dsp:txBody>
      <dsp:txXfrm>
        <a:off x="3749292" y="55448"/>
        <a:ext cx="2193459" cy="511698"/>
      </dsp:txXfrm>
    </dsp:sp>
    <dsp:sp modelId="{F4C3BE44-9FEB-49B9-8D62-3DFAC3F4A45C}">
      <dsp:nvSpPr>
        <dsp:cNvPr id="0" name=""/>
        <dsp:cNvSpPr/>
      </dsp:nvSpPr>
      <dsp:spPr>
        <a:xfrm>
          <a:off x="3955902" y="583066"/>
          <a:ext cx="192754" cy="830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686"/>
              </a:lnTo>
              <a:lnTo>
                <a:pt x="192754" y="8306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A6717-131D-4D7A-9E4E-105578D9035F}">
      <dsp:nvSpPr>
        <dsp:cNvPr id="0" name=""/>
        <dsp:cNvSpPr/>
      </dsp:nvSpPr>
      <dsp:spPr>
        <a:xfrm>
          <a:off x="4148657" y="678908"/>
          <a:ext cx="1650277" cy="1469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Порядок получения, обработки, хранения, передачи и любого другого использования ПД служащего</a:t>
          </a:r>
          <a:endParaRPr lang="ru-RU" sz="1400" kern="1200" dirty="0"/>
        </a:p>
      </dsp:txBody>
      <dsp:txXfrm>
        <a:off x="4191703" y="721954"/>
        <a:ext cx="1564185" cy="1383597"/>
      </dsp:txXfrm>
    </dsp:sp>
    <dsp:sp modelId="{5C660344-B603-4CFA-A553-FFBD3D8C35EE}">
      <dsp:nvSpPr>
        <dsp:cNvPr id="0" name=""/>
        <dsp:cNvSpPr/>
      </dsp:nvSpPr>
      <dsp:spPr>
        <a:xfrm>
          <a:off x="3955902" y="583066"/>
          <a:ext cx="264762" cy="2105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984"/>
              </a:lnTo>
              <a:lnTo>
                <a:pt x="264762" y="2105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846DA-24E0-4D2C-BEFF-F7B6375FC90A}">
      <dsp:nvSpPr>
        <dsp:cNvPr id="0" name=""/>
        <dsp:cNvSpPr/>
      </dsp:nvSpPr>
      <dsp:spPr>
        <a:xfrm>
          <a:off x="4220665" y="2324970"/>
          <a:ext cx="1636223" cy="728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Ведение личного дела служащего</a:t>
          </a:r>
        </a:p>
      </dsp:txBody>
      <dsp:txXfrm>
        <a:off x="4241992" y="2346297"/>
        <a:ext cx="1593569" cy="685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B6090D0-EAF8-45AB-A48D-05573068BD20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3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9D6BEC7-67E2-4325-A3F1-55CC0B385A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40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6BEC7-67E2-4325-A3F1-55CC0B385A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2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Data" Target="../diagrams/data2.xml"/><Relationship Id="rId18" Type="http://schemas.openxmlformats.org/officeDocument/2006/relationships/image" Target="../media/image7.jpg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6.gif"/><Relationship Id="rId17" Type="http://schemas.microsoft.com/office/2007/relationships/diagramDrawing" Target="../diagrams/drawing2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5.jpg"/><Relationship Id="rId5" Type="http://schemas.openxmlformats.org/officeDocument/2006/relationships/diagramData" Target="../diagrams/data1.xml"/><Relationship Id="rId15" Type="http://schemas.openxmlformats.org/officeDocument/2006/relationships/diagramQuickStyle" Target="../diagrams/quickStyle2.xml"/><Relationship Id="rId10" Type="http://schemas.openxmlformats.org/officeDocument/2006/relationships/image" Target="../media/image4.jpeg"/><Relationship Id="rId4" Type="http://schemas.openxmlformats.org/officeDocument/2006/relationships/image" Target="../media/image2.jpeg"/><Relationship Id="rId9" Type="http://schemas.microsoft.com/office/2007/relationships/diagramDrawing" Target="../diagrams/drawing1.xml"/><Relationship Id="rId1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3.xml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3.xml"/><Relationship Id="rId11" Type="http://schemas.openxmlformats.org/officeDocument/2006/relationships/image" Target="../media/image8.jpg"/><Relationship Id="rId5" Type="http://schemas.openxmlformats.org/officeDocument/2006/relationships/image" Target="../media/image2.jpeg"/><Relationship Id="rId10" Type="http://schemas.microsoft.com/office/2007/relationships/diagramDrawing" Target="../diagrams/drawing3.xml"/><Relationship Id="rId4" Type="http://schemas.microsoft.com/office/2007/relationships/hdphoto" Target="../media/hdphoto1.wdp"/><Relationship Id="rId9" Type="http://schemas.openxmlformats.org/officeDocument/2006/relationships/diagramColors" Target="../diagrams/colors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2.jpeg"/><Relationship Id="rId7" Type="http://schemas.openxmlformats.org/officeDocument/2006/relationships/diagramLayout" Target="../diagrams/layout4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microsoft.com/office/2007/relationships/hdphoto" Target="../media/hdphoto1.wdp"/><Relationship Id="rId10" Type="http://schemas.microsoft.com/office/2007/relationships/diagramDrawing" Target="../diagrams/drawing4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0891" y="764704"/>
            <a:ext cx="8533030" cy="2831944"/>
          </a:xfrm>
        </p:spPr>
        <p:txBody>
          <a:bodyPr>
            <a:normAutofit fontScale="90000"/>
          </a:bodyPr>
          <a:lstStyle/>
          <a:p>
            <a:pPr algn="ctr" defTabSz="933450"/>
            <a:r>
              <a:rPr lang="ru-RU" sz="4400" dirty="0">
                <a:solidFill>
                  <a:srgbClr val="0070C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Особенности обработки персональных данных в органах исполнительной власти и муниципальных образованиях Ростовской области</a:t>
            </a:r>
            <a:endParaRPr lang="ru-RU" dirty="0">
              <a:solidFill>
                <a:srgbClr val="0070C0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098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64928" y="3894003"/>
            <a:ext cx="7939520" cy="221599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indent="-457200" algn="just">
              <a:defRPr/>
            </a:pPr>
            <a:r>
              <a:rPr lang="ru-RU" sz="2300" b="1" dirty="0">
                <a:solidFill>
                  <a:srgbClr val="FF0000"/>
                </a:solidFill>
              </a:rPr>
              <a:t>1. </a:t>
            </a:r>
            <a:r>
              <a:rPr lang="ru-RU" sz="2300" b="1" dirty="0"/>
              <a:t>Требования к организации обработки ПД государственными и муниципальными органами. </a:t>
            </a:r>
          </a:p>
          <a:p>
            <a:pPr algn="just">
              <a:defRPr/>
            </a:pPr>
            <a:r>
              <a:rPr lang="ru-RU" sz="2300" b="1" dirty="0">
                <a:solidFill>
                  <a:srgbClr val="FF0000"/>
                </a:solidFill>
              </a:rPr>
              <a:t>2.</a:t>
            </a:r>
            <a:r>
              <a:rPr lang="ru-RU" sz="2300" b="1" dirty="0"/>
              <a:t> Типовые нарушения, выявляемые в ходе проведения проверок за соответствием  обработки ПД требованиям законодательства.</a:t>
            </a:r>
            <a:endParaRPr lang="ru-RU" sz="9600" dirty="0">
              <a:solidFill>
                <a:srgbClr val="FF0000"/>
              </a:solidFill>
            </a:endParaRPr>
          </a:p>
          <a:p>
            <a:pPr>
              <a:defRPr/>
            </a:pPr>
            <a:endParaRPr lang="ru-RU" sz="2300" b="1" dirty="0"/>
          </a:p>
        </p:txBody>
      </p:sp>
      <p:pic>
        <p:nvPicPr>
          <p:cNvPr id="8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6855" y="227724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5826922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643" y="116632"/>
            <a:ext cx="8229600" cy="12872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FF0066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Обращения граждан по вопросам обработки ПД  (по сост. на </a:t>
            </a:r>
            <a:r>
              <a:rPr lang="en-US" sz="4000" b="1" dirty="0">
                <a:solidFill>
                  <a:srgbClr val="FF0066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21</a:t>
            </a:r>
            <a:r>
              <a:rPr lang="ru-RU" sz="4000" b="1" dirty="0">
                <a:solidFill>
                  <a:srgbClr val="FF0066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.09.2016)</a:t>
            </a:r>
            <a:endParaRPr lang="ru-RU" dirty="0"/>
          </a:p>
        </p:txBody>
      </p:sp>
      <p:pic>
        <p:nvPicPr>
          <p:cNvPr id="9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pic>
        <p:nvPicPr>
          <p:cNvPr id="15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6855" y="227724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636273910"/>
              </p:ext>
            </p:extLst>
          </p:nvPr>
        </p:nvGraphicFramePr>
        <p:xfrm>
          <a:off x="700636" y="2564903"/>
          <a:ext cx="727280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064756"/>
              </p:ext>
            </p:extLst>
          </p:nvPr>
        </p:nvGraphicFramePr>
        <p:xfrm>
          <a:off x="899592" y="1520862"/>
          <a:ext cx="7344815" cy="92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>
                  <a:extLst>
                    <a:ext uri="{9D8B030D-6E8A-4147-A177-3AD203B41FA5}">
                      <a16:colId xmlns:a16="http://schemas.microsoft.com/office/drawing/2014/main" val="3835839618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937269442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969518530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3951591530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178588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95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Кол-во обращений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onstant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162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onstant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479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onstant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714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onstanti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714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onstantia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9585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40253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ptbertram.files.wordpress.com/2013/08/detectiv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ptbertram.files.wordpress.com/2013/08/detectiv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07504" y="228853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8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78301519"/>
              </p:ext>
            </p:extLst>
          </p:nvPr>
        </p:nvGraphicFramePr>
        <p:xfrm>
          <a:off x="181386" y="706375"/>
          <a:ext cx="4642812" cy="2645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93" y="2922557"/>
            <a:ext cx="1367997" cy="12140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22" y="3014349"/>
            <a:ext cx="583233" cy="11445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23" y="3074896"/>
            <a:ext cx="864096" cy="10840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Заголовок 5"/>
          <p:cNvSpPr>
            <a:spLocks noGrp="1"/>
          </p:cNvSpPr>
          <p:nvPr>
            <p:ph type="title"/>
          </p:nvPr>
        </p:nvSpPr>
        <p:spPr>
          <a:xfrm>
            <a:off x="5566538" y="692696"/>
            <a:ext cx="3037910" cy="1224136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Полномочия </a:t>
            </a:r>
            <a:r>
              <a:rPr lang="ru-RU" sz="1800" dirty="0" err="1">
                <a:solidFill>
                  <a:srgbClr val="0070C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Роскомнадзора</a:t>
            </a:r>
            <a:r>
              <a:rPr lang="ru-RU" sz="1800" dirty="0">
                <a:solidFill>
                  <a:srgbClr val="0070C0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в области защиты прав субъектов персональных данных  </a:t>
            </a:r>
          </a:p>
        </p:txBody>
      </p:sp>
      <p:graphicFrame>
        <p:nvGraphicFramePr>
          <p:cNvPr id="32" name="Схема 31"/>
          <p:cNvGraphicFramePr/>
          <p:nvPr>
            <p:extLst>
              <p:ext uri="{D42A27DB-BD31-4B8C-83A1-F6EECF244321}">
                <p14:modId xmlns:p14="http://schemas.microsoft.com/office/powerpoint/2010/main" val="3727547793"/>
              </p:ext>
            </p:extLst>
          </p:nvPr>
        </p:nvGraphicFramePr>
        <p:xfrm>
          <a:off x="5171152" y="1772816"/>
          <a:ext cx="37933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02" b="4402"/>
          <a:stretch/>
        </p:blipFill>
        <p:spPr>
          <a:xfrm>
            <a:off x="1145155" y="4608000"/>
            <a:ext cx="2726415" cy="20448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Graphic spid="3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25000">
              <a:schemeClr val="bg1">
                <a:tint val="83000"/>
                <a:satMod val="32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357158" y="6643710"/>
            <a:ext cx="7500991" cy="71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buClr>
                <a:schemeClr val="hlink"/>
              </a:buClr>
              <a:buSzPct val="70000"/>
              <a:defRPr/>
            </a:pPr>
            <a:endParaRPr lang="ru-RU" sz="2000" kern="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buClr>
                <a:schemeClr val="hlink"/>
              </a:buClr>
              <a:buSzPct val="70000"/>
              <a:buFont typeface="Wingdings" pitchFamily="2" charset="2"/>
              <a:buChar char="q"/>
              <a:defRPr/>
            </a:pPr>
            <a:endParaRPr lang="ru-RU" dirty="0"/>
          </a:p>
        </p:txBody>
      </p:sp>
      <p:pic>
        <p:nvPicPr>
          <p:cNvPr id="14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54873" y="228853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  4</a:t>
            </a:r>
          </a:p>
        </p:txBody>
      </p:sp>
      <p:pic>
        <p:nvPicPr>
          <p:cNvPr id="36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00720001"/>
              </p:ext>
            </p:extLst>
          </p:nvPr>
        </p:nvGraphicFramePr>
        <p:xfrm>
          <a:off x="-108520" y="585684"/>
          <a:ext cx="5976664" cy="3563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29608"/>
            <a:ext cx="1440160" cy="23177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211" y="1052736"/>
            <a:ext cx="2947259" cy="416760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1" name="Прямоугольник 10"/>
          <p:cNvSpPr/>
          <p:nvPr/>
        </p:nvSpPr>
        <p:spPr>
          <a:xfrm>
            <a:off x="191145" y="3738800"/>
            <a:ext cx="5459480" cy="2890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</a:rPr>
              <a:t>Постановлением Правительства РФ от 21.03.2012 № 211 установлены:</a:t>
            </a:r>
          </a:p>
          <a:p>
            <a:pPr>
              <a:lnSpc>
                <a:spcPct val="120000"/>
              </a:lnSpc>
              <a:buNone/>
            </a:pPr>
            <a:r>
              <a:rPr lang="ru-RU" sz="170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✓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Меры,  направленные на обеспечение</a:t>
            </a:r>
          </a:p>
          <a:p>
            <a:pPr>
              <a:lnSpc>
                <a:spcPct val="120000"/>
              </a:lnSpc>
              <a:buNone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выполнения   обязанностей,   предусмотренных   ФЗ «О персональных   данных»</a:t>
            </a:r>
          </a:p>
          <a:p>
            <a:pPr>
              <a:lnSpc>
                <a:spcPct val="120000"/>
              </a:lnSpc>
              <a:buNone/>
            </a:pPr>
            <a:r>
              <a:rPr lang="ru-RU" sz="170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✓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Перечень необходимых документов </a:t>
            </a:r>
          </a:p>
          <a:p>
            <a:pPr>
              <a:lnSpc>
                <a:spcPct val="120000"/>
              </a:lnSpc>
              <a:buNone/>
            </a:pPr>
            <a:r>
              <a:rPr lang="ru-RU" sz="170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✓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Обязанность опубликования политики в отношении обработки персональных данных на официальном сайте ОИВ</a:t>
            </a:r>
          </a:p>
        </p:txBody>
      </p:sp>
    </p:spTree>
    <p:extLst>
      <p:ext uri="{BB962C8B-B14F-4D97-AF65-F5344CB8AC3E}">
        <p14:creationId xmlns:p14="http://schemas.microsoft.com/office/powerpoint/2010/main" val="37592546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25000">
              <a:schemeClr val="bg1">
                <a:tint val="83000"/>
                <a:satMod val="320000"/>
              </a:schemeClr>
            </a:gs>
            <a:gs pos="100000">
              <a:schemeClr val="bg2"/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обработки персональных данных работников и служащих установлены: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0" name="Picture 2" descr="http://biblio.by/media/catalog/product/cache/1/image/1200x1200/9df78eab33525d08d6e5fb8d27136e95/m/u/xmultimediabooks_covers1012174656.jpg.pagespeed.ic.WzTNRZHotb.jpg"/>
          <p:cNvPicPr>
            <a:picLocks noChangeAspect="1" noChangeArrowheads="1"/>
          </p:cNvPicPr>
          <p:nvPr/>
        </p:nvPicPr>
        <p:blipFill>
          <a:blip r:embed="rId2" cstate="print"/>
          <a:srcRect l="21519" t="13924" r="17721" b="10126"/>
          <a:stretch>
            <a:fillRect/>
          </a:stretch>
        </p:blipFill>
        <p:spPr bwMode="auto">
          <a:xfrm>
            <a:off x="6516216" y="1785925"/>
            <a:ext cx="2228867" cy="2786082"/>
          </a:xfrm>
          <a:prstGeom prst="rect">
            <a:avLst/>
          </a:prstGeom>
          <a:noFill/>
        </p:spPr>
      </p:pic>
      <p:pic>
        <p:nvPicPr>
          <p:cNvPr id="5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pic>
        <p:nvPicPr>
          <p:cNvPr id="8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08811" y="19201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5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918518864"/>
              </p:ext>
            </p:extLst>
          </p:nvPr>
        </p:nvGraphicFramePr>
        <p:xfrm>
          <a:off x="-20087" y="1807742"/>
          <a:ext cx="6914075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564474279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russianfootballnews.com/wp-content/uploads/2013/06/78531518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60" y="1494474"/>
            <a:ext cx="4572032" cy="25717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Важные изменения с 01.09.2015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94474"/>
            <a:ext cx="4499992" cy="1718502"/>
          </a:xfrm>
          <a:noFill/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/>
              <a:t>    Оператор обязан обеспечить обработку ПД граждан РФ      с использованием баз данных, находящихся на    </a:t>
            </a:r>
            <a:r>
              <a:rPr lang="ru-RU" sz="2000" b="1" u="sng" dirty="0"/>
              <a:t>территории РФ </a:t>
            </a:r>
            <a:r>
              <a:rPr lang="ru-RU" sz="2000" dirty="0"/>
              <a:t>(ч. 15 ст. 18 Федерального закона  № 152-ФЗ)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pPr>
              <a:buNone/>
            </a:pPr>
            <a:r>
              <a:rPr lang="ru-RU" sz="2000" dirty="0"/>
              <a:t>    </a:t>
            </a:r>
          </a:p>
          <a:p>
            <a:endParaRPr lang="ru-RU" sz="2000" b="1" dirty="0"/>
          </a:p>
          <a:p>
            <a:endParaRPr lang="ru-RU" sz="2000" dirty="0"/>
          </a:p>
        </p:txBody>
      </p:sp>
      <p:pic>
        <p:nvPicPr>
          <p:cNvPr id="5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pic>
        <p:nvPicPr>
          <p:cNvPr id="7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59544" y="228852"/>
            <a:ext cx="453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66952" y="4504056"/>
            <a:ext cx="4773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 </a:t>
            </a:r>
            <a:r>
              <a:rPr lang="ru-RU" dirty="0"/>
              <a:t>Сведения о месте нахождения базы данных информации, содержащей персональные данные граждан Российской Федерации также вносятся в </a:t>
            </a:r>
            <a:r>
              <a:rPr lang="ru-RU" b="1" dirty="0"/>
              <a:t>Уведомление об обработке ПД</a:t>
            </a:r>
            <a:endParaRPr lang="ru-RU" dirty="0"/>
          </a:p>
        </p:txBody>
      </p:sp>
      <p:pic>
        <p:nvPicPr>
          <p:cNvPr id="9" name="Picture 2" descr="http://number-machine.com/images/Icons/sample_format_icon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4234608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5">
                <a:lumMod val="75000"/>
              </a:schemeClr>
            </a:gs>
            <a:gs pos="25000">
              <a:schemeClr val="accent6">
                <a:lumMod val="60000"/>
                <a:lumOff val="40000"/>
              </a:schemeClr>
            </a:gs>
            <a:gs pos="100000">
              <a:schemeClr val="bg1"/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068" y="546989"/>
            <a:ext cx="3528392" cy="12901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Проверки государственных и муниципальных органов</a:t>
            </a:r>
            <a:br>
              <a:rPr lang="ru-RU" sz="2400" b="1" dirty="0">
                <a:solidFill>
                  <a:srgbClr val="F51201"/>
                </a:solidFill>
                <a:cs typeface="Arial" charset="0"/>
              </a:rPr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499465"/>
              </p:ext>
            </p:extLst>
          </p:nvPr>
        </p:nvGraphicFramePr>
        <p:xfrm>
          <a:off x="397069" y="1825423"/>
          <a:ext cx="3528391" cy="316374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213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6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2014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2015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Проведено проверок, из них: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2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5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     -  плановых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     -  внеплановых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Выявлено нарушений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0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8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Выдано предписаний</a:t>
                      </a:r>
                      <a:endParaRPr lang="ru-RU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7" marR="68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7" marR="6858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613" y="-276267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99514" y="177657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10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4572000" y="836712"/>
            <a:ext cx="4320480" cy="1152128"/>
          </a:xfrm>
          <a:prstGeom prst="rect">
            <a:avLst/>
          </a:prstGeom>
        </p:spPr>
        <p:txBody>
          <a:bodyPr vert="horz" lIns="0" rIns="0" bIns="0" anchor="b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типичных нарушений законодательства о персональных данных, допускаемых государственными и муниципальными органами</a:t>
            </a:r>
            <a:br>
              <a:rPr lang="ru-RU" sz="2400" b="1" kern="0" dirty="0">
                <a:solidFill>
                  <a:srgbClr val="FF0000"/>
                </a:solidFill>
              </a:rPr>
            </a:br>
            <a:endParaRPr lang="ru-RU" sz="2400" dirty="0"/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4553594" y="1890778"/>
            <a:ext cx="4176464" cy="3672409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ч. 5 ст. 5 Федерального закона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152-ФЗ «О персональных данных»</a:t>
            </a:r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ч. 3 ст. 6 Федерального закона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152-ФЗ «О персональных данных»</a:t>
            </a:r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ч. 1 ст. 10 Федерального закона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152-ФЗ «О персональных данных»</a:t>
            </a:r>
          </a:p>
          <a:p>
            <a:pPr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ст. 7 Федерального закона № 152-ФЗ «О персональных данных»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400000"/>
              </a:schemeClr>
            </a:gs>
            <a:gs pos="25000">
              <a:schemeClr val="bg1">
                <a:tint val="83000"/>
                <a:satMod val="320000"/>
              </a:schemeClr>
            </a:gs>
            <a:gs pos="100000">
              <a:srgbClr val="B884C2"/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706" y="567835"/>
            <a:ext cx="8363272" cy="132049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7030A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Административная ответственность</a:t>
            </a:r>
            <a:b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9" y="1360939"/>
            <a:ext cx="5483166" cy="2853879"/>
          </a:xfrm>
        </p:spPr>
        <p:txBody>
          <a:bodyPr>
            <a:normAutofit fontScale="85000" lnSpcReduction="10000"/>
          </a:bodyPr>
          <a:lstStyle/>
          <a:p>
            <a:pPr indent="542925">
              <a:buNone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13.11 </a:t>
            </a:r>
            <a:r>
              <a:rPr lang="ru-RU" sz="2800" dirty="0"/>
              <a:t>КоАП РФ</a:t>
            </a:r>
          </a:p>
          <a:p>
            <a:pPr indent="542925">
              <a:buNone/>
            </a:pPr>
            <a:r>
              <a:rPr lang="ru-RU" sz="2800" dirty="0"/>
              <a:t>Нарушение установленного законом порядка сбора, хранения, использования или распространения информации о гражданах (персональных данных) –</a:t>
            </a:r>
            <a:r>
              <a:rPr lang="ru-RU" sz="2800" b="1" dirty="0"/>
              <a:t>предупреждение</a:t>
            </a:r>
            <a:r>
              <a:rPr lang="ru-RU" sz="2800" dirty="0"/>
              <a:t> или наложение </a:t>
            </a:r>
            <a:r>
              <a:rPr lang="ru-RU" sz="2800" b="1" dirty="0"/>
              <a:t>административного штрафа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4359503"/>
            <a:ext cx="4500595" cy="96949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900" dirty="0"/>
              <a:t>Гражданин                 300-500 (руб.)</a:t>
            </a:r>
          </a:p>
          <a:p>
            <a:pPr>
              <a:buNone/>
            </a:pPr>
            <a:r>
              <a:rPr lang="ru-RU" sz="1900" dirty="0"/>
              <a:t>Должностное лицо   500-1000 (руб.)</a:t>
            </a:r>
          </a:p>
          <a:p>
            <a:pPr>
              <a:buNone/>
            </a:pPr>
            <a:r>
              <a:rPr lang="ru-RU" sz="1900" dirty="0"/>
              <a:t>Юридическое лицо  5000-10 000 (руб.) </a:t>
            </a:r>
          </a:p>
        </p:txBody>
      </p:sp>
      <p:pic>
        <p:nvPicPr>
          <p:cNvPr id="27652" name="Picture 4" descr="http://xakac.info/files/news/72/7f/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8117" y="1696825"/>
            <a:ext cx="3000396" cy="2182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pic>
        <p:nvPicPr>
          <p:cNvPr id="8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5065" y="5429265"/>
            <a:ext cx="1608937" cy="1428736"/>
          </a:xfrm>
          <a:prstGeom prst="rect">
            <a:avLst/>
          </a:prstGeom>
          <a:noFill/>
        </p:spPr>
      </p:pic>
      <p:pic>
        <p:nvPicPr>
          <p:cNvPr id="10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91179" y="228853"/>
            <a:ext cx="2936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8</a:t>
            </a:r>
          </a:p>
        </p:txBody>
      </p:sp>
    </p:spTree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atMod val="400000"/>
              </a:schemeClr>
            </a:gs>
            <a:gs pos="25000">
              <a:schemeClr val="bg1">
                <a:tint val="83000"/>
                <a:satMod val="320000"/>
              </a:schemeClr>
            </a:gs>
            <a:gs pos="100000">
              <a:schemeClr val="bg1"/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>
                <a:cs typeface="Arial" charset="0"/>
              </a:rPr>
              <a:t>Спасибо за внимание!</a:t>
            </a:r>
            <a:br>
              <a:rPr lang="ru-RU" sz="5400" b="1" dirty="0">
                <a:cs typeface="Arial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3" y="1428736"/>
            <a:ext cx="8715436" cy="5214974"/>
          </a:xfrm>
          <a:effectLst>
            <a:glow>
              <a:schemeClr val="accent1"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 algn="ctr" defTabSz="933450">
              <a:buNone/>
            </a:pPr>
            <a:r>
              <a:rPr lang="ru-RU" sz="2800" b="1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cs typeface="Arial" charset="0"/>
              </a:rPr>
              <a:t>Управление </a:t>
            </a:r>
            <a:r>
              <a:rPr lang="ru-RU" sz="2800" b="1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cs typeface="Arial" charset="0"/>
              </a:rPr>
              <a:t>Роскомнадзора</a:t>
            </a:r>
            <a:r>
              <a:rPr lang="ru-RU" sz="2800" b="1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cs typeface="Arial" charset="0"/>
              </a:rPr>
              <a:t> </a:t>
            </a:r>
          </a:p>
          <a:p>
            <a:pPr algn="ctr" defTabSz="933450">
              <a:buNone/>
            </a:pPr>
            <a:r>
              <a:rPr lang="ru-RU" sz="2800" b="1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cs typeface="Arial" charset="0"/>
              </a:rPr>
              <a:t>по  Ростовской области</a:t>
            </a:r>
          </a:p>
          <a:p>
            <a:pPr indent="457200">
              <a:defRPr/>
            </a:pPr>
            <a:endParaRPr lang="ru-RU" sz="2800" b="1" dirty="0"/>
          </a:p>
          <a:p>
            <a:pPr indent="457200">
              <a:defRPr/>
            </a:pPr>
            <a:endParaRPr lang="ru-RU" sz="2800" b="1" dirty="0"/>
          </a:p>
          <a:p>
            <a:pPr indent="457200">
              <a:defRPr/>
            </a:pPr>
            <a:endParaRPr lang="ru-RU" sz="2800" b="1" dirty="0"/>
          </a:p>
          <a:p>
            <a:pPr indent="457200">
              <a:buNone/>
              <a:defRPr/>
            </a:pPr>
            <a:endParaRPr lang="ru-RU" sz="2800" b="1" dirty="0"/>
          </a:p>
          <a:p>
            <a:pPr indent="457200">
              <a:buNone/>
              <a:defRPr/>
            </a:pPr>
            <a:endParaRPr lang="ru-RU" sz="2800" b="1" dirty="0"/>
          </a:p>
          <a:p>
            <a:pPr algn="ctr">
              <a:buNone/>
              <a:defRPr/>
            </a:pPr>
            <a:r>
              <a:rPr lang="ru-RU" sz="2800" b="1" dirty="0">
                <a:cs typeface="Times New Roman" pitchFamily="18" charset="0"/>
              </a:rPr>
              <a:t>Контактные телефоны:</a:t>
            </a:r>
            <a:r>
              <a:rPr lang="ru-RU" sz="3200" b="1" dirty="0"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cs typeface="Times New Roman" pitchFamily="18" charset="0"/>
              </a:rPr>
              <a:t>223-79-51</a:t>
            </a:r>
            <a:endParaRPr lang="ru-RU" sz="4000" b="1" dirty="0"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ru-RU" sz="2800" b="1" dirty="0">
                <a:cs typeface="Times New Roman" pitchFamily="18" charset="0"/>
              </a:rPr>
              <a:t>Сайт </a:t>
            </a:r>
            <a:r>
              <a:rPr lang="ru-RU" sz="2800" b="1" dirty="0">
                <a:cs typeface="Arial" charset="0"/>
              </a:rPr>
              <a:t>Управления </a:t>
            </a:r>
            <a:r>
              <a:rPr lang="ru-RU" sz="2800" b="1" dirty="0" err="1">
                <a:cs typeface="Arial" charset="0"/>
              </a:rPr>
              <a:t>Роскомнадзора</a:t>
            </a:r>
            <a:r>
              <a:rPr lang="ru-RU" sz="2800" b="1" dirty="0">
                <a:cs typeface="Arial" charset="0"/>
              </a:rPr>
              <a:t> по  Ростовской области </a:t>
            </a:r>
            <a:r>
              <a:rPr lang="ru-RU" sz="2800" b="1" dirty="0">
                <a:cs typeface="Times New Roman" pitchFamily="18" charset="0"/>
              </a:rPr>
              <a:t>: </a:t>
            </a:r>
            <a:r>
              <a:rPr lang="en-US" sz="4000" b="1" dirty="0">
                <a:solidFill>
                  <a:srgbClr val="FF0000"/>
                </a:solidFill>
              </a:rPr>
              <a:t>http</a:t>
            </a:r>
            <a:r>
              <a:rPr lang="ru-RU" sz="4000" b="1" dirty="0">
                <a:solidFill>
                  <a:srgbClr val="FF0000"/>
                </a:solidFill>
              </a:rPr>
              <a:t>://61.</a:t>
            </a:r>
            <a:r>
              <a:rPr lang="en-US" sz="4000" b="1" dirty="0" err="1">
                <a:solidFill>
                  <a:srgbClr val="FF0000"/>
                </a:solidFill>
              </a:rPr>
              <a:t>rkn</a:t>
            </a:r>
            <a:r>
              <a:rPr lang="ru-RU" sz="4000" b="1" dirty="0">
                <a:solidFill>
                  <a:srgbClr val="FF0000"/>
                </a:solidFill>
              </a:rPr>
              <a:t>.</a:t>
            </a:r>
            <a:r>
              <a:rPr lang="en-US" sz="4000" b="1" dirty="0" err="1">
                <a:solidFill>
                  <a:srgbClr val="FF0000"/>
                </a:solidFill>
              </a:rPr>
              <a:t>gov</a:t>
            </a:r>
            <a:r>
              <a:rPr lang="ru-RU" sz="4000" b="1" dirty="0">
                <a:solidFill>
                  <a:srgbClr val="FF0000"/>
                </a:solidFill>
              </a:rPr>
              <a:t>.</a:t>
            </a:r>
            <a:r>
              <a:rPr lang="en-US" sz="4000" b="1" dirty="0" err="1">
                <a:solidFill>
                  <a:srgbClr val="FF0000"/>
                </a:solidFill>
              </a:rPr>
              <a:t>ru</a:t>
            </a:r>
            <a:r>
              <a:rPr lang="ru-RU" sz="4000" b="1" dirty="0">
                <a:solidFill>
                  <a:srgbClr val="FF0000"/>
                </a:solidFill>
              </a:rPr>
              <a:t>/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anegrinews.ru/news/sites/default/files/img-5/roskomnadzor.jpg?1351824548"/>
          <p:cNvPicPr>
            <a:picLocks noChangeAspect="1" noChangeArrowheads="1"/>
          </p:cNvPicPr>
          <p:nvPr/>
        </p:nvPicPr>
        <p:blipFill>
          <a:blip r:embed="rId2" cstate="print"/>
          <a:srcRect l="13158" t="5927" r="13158" b="8132"/>
          <a:stretch>
            <a:fillRect/>
          </a:stretch>
        </p:blipFill>
        <p:spPr bwMode="auto">
          <a:xfrm>
            <a:off x="3214679" y="2285992"/>
            <a:ext cx="2571768" cy="2663616"/>
          </a:xfrm>
          <a:prstGeom prst="rect">
            <a:avLst/>
          </a:prstGeom>
          <a:noFill/>
        </p:spPr>
      </p:pic>
      <p:pic>
        <p:nvPicPr>
          <p:cNvPr id="6" name="Picture 2" descr="C:\Users\Крикущенкова\Desktop\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225698"/>
            <a:ext cx="1997359" cy="1278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87972" y="228853"/>
            <a:ext cx="3113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9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1608</TotalTime>
  <Words>455</Words>
  <Application>Microsoft Office PowerPoint</Application>
  <PresentationFormat>Экран (4:3)</PresentationFormat>
  <Paragraphs>102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Особенности обработки персональных данных в органах исполнительной власти и муниципальных образованиях Ростовской области</vt:lpstr>
      <vt:lpstr>Обращения граждан по вопросам обработки ПД  (по сост. на 21.09.2016)</vt:lpstr>
      <vt:lpstr>Полномочия Роскомнадзора в области защиты прав субъектов персональных данных  </vt:lpstr>
      <vt:lpstr>Презентация PowerPoint</vt:lpstr>
      <vt:lpstr>Особенности обработки персональных данных работников и служащих установлены:</vt:lpstr>
      <vt:lpstr>Важные изменения с 01.09.2015</vt:lpstr>
      <vt:lpstr>Проверки государственных и муниципальных органов </vt:lpstr>
      <vt:lpstr>Административная ответственность 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А. Крикущенкова</dc:creator>
  <cp:lastModifiedBy>Красноченко</cp:lastModifiedBy>
  <cp:revision>166</cp:revision>
  <cp:lastPrinted>2016-08-30T11:07:22Z</cp:lastPrinted>
  <dcterms:created xsi:type="dcterms:W3CDTF">2015-11-23T13:40:39Z</dcterms:created>
  <dcterms:modified xsi:type="dcterms:W3CDTF">2016-09-21T15:18:35Z</dcterms:modified>
</cp:coreProperties>
</file>