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  <p:sldMasterId id="2147483649" r:id="rId5"/>
    <p:sldMasterId id="2147483720" r:id="rId6"/>
    <p:sldMasterId id="2147483730" r:id="rId7"/>
    <p:sldMasterId id="2147483746" r:id="rId8"/>
  </p:sldMasterIdLst>
  <p:notesMasterIdLst>
    <p:notesMasterId r:id="rId23"/>
  </p:notesMasterIdLst>
  <p:handoutMasterIdLst>
    <p:handoutMasterId r:id="rId24"/>
  </p:handoutMasterIdLst>
  <p:sldIdLst>
    <p:sldId id="256" r:id="rId9"/>
    <p:sldId id="397" r:id="rId10"/>
    <p:sldId id="345" r:id="rId11"/>
    <p:sldId id="348" r:id="rId12"/>
    <p:sldId id="387" r:id="rId13"/>
    <p:sldId id="388" r:id="rId14"/>
    <p:sldId id="389" r:id="rId15"/>
    <p:sldId id="390" r:id="rId16"/>
    <p:sldId id="391" r:id="rId17"/>
    <p:sldId id="392" r:id="rId18"/>
    <p:sldId id="393" r:id="rId19"/>
    <p:sldId id="394" r:id="rId20"/>
    <p:sldId id="395" r:id="rId21"/>
    <p:sldId id="338" r:id="rId22"/>
  </p:sldIdLst>
  <p:sldSz cx="21336000" cy="13335000"/>
  <p:notesSz cx="6797675" cy="99250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nstantin Pasechnikov" initials="KP" lastIdx="29" clrIdx="0"/>
  <p:cmAuthor id="1" name="Ivan Kadykov" initials="IK" lastIdx="4" clrIdx="1"/>
  <p:cmAuthor id="2" name="Ekaterina Bezkorovaynaya" initials="EB" lastIdx="2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6307"/>
    <a:srgbClr val="E64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76199" autoAdjust="0"/>
  </p:normalViewPr>
  <p:slideViewPr>
    <p:cSldViewPr>
      <p:cViewPr>
        <p:scale>
          <a:sx n="38" d="100"/>
          <a:sy n="38" d="100"/>
        </p:scale>
        <p:origin x="-2274" y="-426"/>
      </p:cViewPr>
      <p:guideLst>
        <p:guide orient="horz" pos="4200"/>
        <p:guide pos="6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48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341" cy="496253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744" y="1"/>
            <a:ext cx="2945341" cy="496253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r">
              <a:defRPr sz="1200"/>
            </a:lvl1pPr>
          </a:lstStyle>
          <a:p>
            <a:fld id="{93FEE319-4A33-465D-9F97-691FA2D0C2CF}" type="datetimeFigureOut">
              <a:rPr lang="ru-RU" smtClean="0"/>
              <a:t>27.09.2016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7202"/>
            <a:ext cx="2945341" cy="496253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744" y="9427202"/>
            <a:ext cx="2945341" cy="496253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r">
              <a:defRPr sz="1200"/>
            </a:lvl1pPr>
          </a:lstStyle>
          <a:p>
            <a:fld id="{BC46C189-BEAA-406E-9AF6-446147BF69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741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253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253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r">
              <a:defRPr sz="1200"/>
            </a:lvl1pPr>
          </a:lstStyle>
          <a:p>
            <a:pPr>
              <a:defRPr/>
            </a:pPr>
            <a:fld id="{8FC52D0F-E0D1-4499-8DDE-03CC37E03732}" type="datetimeFigureOut">
              <a:rPr lang="ru-RU"/>
              <a:pPr>
                <a:defRPr/>
              </a:pPr>
              <a:t>27.09.2016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44538"/>
            <a:ext cx="59531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06" tIns="45903" rIns="91806" bIns="45903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400"/>
            <a:ext cx="5438140" cy="4466273"/>
          </a:xfrm>
          <a:prstGeom prst="rect">
            <a:avLst/>
          </a:prstGeom>
        </p:spPr>
        <p:txBody>
          <a:bodyPr vert="horz" lIns="91806" tIns="45903" rIns="91806" bIns="45903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6253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6253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r">
              <a:defRPr sz="1200"/>
            </a:lvl1pPr>
          </a:lstStyle>
          <a:p>
            <a:pPr>
              <a:defRPr/>
            </a:pPr>
            <a:fld id="{2B17F711-88D5-4C4A-AE2D-81A1D87264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830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44538"/>
            <a:ext cx="59531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5922" indent="-286893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7572" indent="-229514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6601" indent="-229514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65630" indent="-229514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24658" indent="-229514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83687" indent="-229514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42716" indent="-229514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901745" indent="-229514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6866010B-563E-4F76-B826-5A4A9C10ED25}" type="slidenum">
              <a:rPr lang="ru-RU" altLang="ru-RU" sz="1200"/>
              <a:pPr eaLnBrk="1" hangingPunct="1"/>
              <a:t>1</a:t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744538"/>
            <a:ext cx="59531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17F711-88D5-4C4A-AE2D-81A1D87264EC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673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744538"/>
            <a:ext cx="59531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17F711-88D5-4C4A-AE2D-81A1D87264EC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906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744538"/>
            <a:ext cx="59531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453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453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453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0"/>
              </a:spcBef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 algn="r">
              <a:spcBef>
                <a:spcPts val="2000"/>
              </a:spcBef>
            </a:pPr>
            <a:r>
              <a:rPr lang="ru-RU" altLang="ru-RU" sz="3500" dirty="0">
                <a:latin typeface="PFBeauSansPro-Regular" charset="0"/>
                <a:ea typeface="ヒラギノ角ゴ ProN W6" charset="0"/>
                <a:cs typeface="ヒラギノ角ゴ ProN W6" charset="0"/>
                <a:sym typeface="PFBeauSansPro-SemiBold" charset="0"/>
              </a:rPr>
              <a:t>Имя Фамилия</a:t>
            </a:r>
          </a:p>
          <a:p>
            <a:pPr algn="r">
              <a:spcBef>
                <a:spcPts val="2000"/>
              </a:spcBef>
            </a:pPr>
            <a:r>
              <a:rPr lang="ru-RU" altLang="ru-RU" dirty="0">
                <a:latin typeface="PFBeauSansPro-Italic" charset="0"/>
                <a:ea typeface="ヒラギノ角ゴ ProN W6" charset="0"/>
                <a:cs typeface="ヒラギノ角ゴ ProN W6" charset="0"/>
                <a:sym typeface="PFBeauSansPro-SemiBold" charset="0"/>
              </a:rPr>
              <a:t>Должность</a:t>
            </a:r>
          </a:p>
          <a:p>
            <a:pPr algn="r">
              <a:spcBef>
                <a:spcPts val="2000"/>
              </a:spcBef>
            </a:pPr>
            <a:r>
              <a:rPr lang="ru-RU" altLang="ru-RU" dirty="0">
                <a:latin typeface="PFBeauSansPro-Italic" charset="0"/>
                <a:ea typeface="ヒラギノ角ゴ ProN W6" charset="0"/>
                <a:cs typeface="ヒラギノ角ゴ ProN W6" charset="0"/>
                <a:sym typeface="PFBeauSansPro-SemiBold" charset="0"/>
              </a:rPr>
              <a:t>Компания</a:t>
            </a:r>
            <a:endParaRPr lang="en-US" altLang="ru-RU" dirty="0">
              <a:latin typeface="PFBeauSansPro-Italic" charset="0"/>
              <a:ea typeface="ヒラギノ角ゴ ProN W6" charset="0"/>
              <a:cs typeface="ヒラギノ角ゴ ProN W6" charset="0"/>
              <a:sym typeface="PFBeauSansPro-SemiBold" charset="0"/>
            </a:endParaRPr>
          </a:p>
          <a:p>
            <a:endParaRPr lang="ru-RU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1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306700" y="257089"/>
            <a:ext cx="18722600" cy="18727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ru-RU" sz="7500" kern="1200" dirty="0">
                <a:solidFill>
                  <a:schemeClr val="tx1"/>
                </a:solidFill>
                <a:latin typeface="PF BeauSans Pro Bbook" pitchFamily="50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Содержимое 3"/>
          <p:cNvSpPr>
            <a:spLocks noGrp="1"/>
          </p:cNvSpPr>
          <p:nvPr>
            <p:ph sz="half" idx="13" hasCustomPrompt="1"/>
          </p:nvPr>
        </p:nvSpPr>
        <p:spPr>
          <a:xfrm>
            <a:off x="11028057" y="3066148"/>
            <a:ext cx="9001249" cy="9435557"/>
          </a:xfrm>
          <a:prstGeom prst="rect">
            <a:avLst/>
          </a:prstGeom>
        </p:spPr>
        <p:txBody>
          <a:bodyPr anchor="ctr" anchorCtr="0"/>
          <a:lstStyle>
            <a:lvl1pPr marL="648000" indent="-648000">
              <a:buSzPct val="80000"/>
              <a:buFontTx/>
              <a:buBlip>
                <a:blip r:embed="rId2"/>
              </a:buBlip>
              <a:defRPr sz="4000"/>
            </a:lvl1pPr>
            <a:lvl2pPr marL="1296000" indent="-576000">
              <a:defRPr sz="3200"/>
            </a:lvl2pPr>
            <a:lvl3pPr marL="1728000" indent="-432000">
              <a:buClr>
                <a:srgbClr val="464749"/>
              </a:buClr>
              <a:buFont typeface="PF BeauSans Pro Bbook" pitchFamily="50" charset="0"/>
              <a:buChar char="–"/>
              <a:defRPr sz="2800">
                <a:solidFill>
                  <a:srgbClr val="464749"/>
                </a:solidFill>
                <a:latin typeface="PFBeauSansPro-Italic" pitchFamily="50" charset="0"/>
              </a:defRPr>
            </a:lvl3pPr>
            <a:lvl4pPr marL="1728000" indent="-432000">
              <a:buClr>
                <a:srgbClr val="E64117"/>
              </a:buClr>
              <a:buFont typeface="Wingdings 3" panose="05040102010807070707" pitchFamily="18" charset="2"/>
              <a:buChar char=""/>
              <a:defRPr sz="2800">
                <a:solidFill>
                  <a:srgbClr val="E64117"/>
                </a:solidFill>
              </a:defRPr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83257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306700" y="257089"/>
            <a:ext cx="18722600" cy="18727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ru-RU" sz="7500" kern="1200" dirty="0">
                <a:solidFill>
                  <a:schemeClr val="tx1"/>
                </a:solidFill>
                <a:latin typeface="PF BeauSans Pro Bbook" pitchFamily="50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Содержимое 3"/>
          <p:cNvSpPr>
            <a:spLocks noGrp="1"/>
          </p:cNvSpPr>
          <p:nvPr>
            <p:ph sz="half" idx="2" hasCustomPrompt="1"/>
          </p:nvPr>
        </p:nvSpPr>
        <p:spPr>
          <a:xfrm>
            <a:off x="1306700" y="3066148"/>
            <a:ext cx="9001249" cy="9435557"/>
          </a:xfrm>
          <a:prstGeom prst="rect">
            <a:avLst/>
          </a:prstGeom>
        </p:spPr>
        <p:txBody>
          <a:bodyPr anchor="ctr" anchorCtr="0"/>
          <a:lstStyle>
            <a:lvl1pPr marL="648000" indent="-648000">
              <a:buSzPct val="80000"/>
              <a:buFontTx/>
              <a:buBlip>
                <a:blip r:embed="rId2"/>
              </a:buBlip>
              <a:defRPr sz="4000"/>
            </a:lvl1pPr>
            <a:lvl2pPr marL="1296000" indent="-576000">
              <a:defRPr sz="3200"/>
            </a:lvl2pPr>
            <a:lvl3pPr marL="1728000" indent="-432000">
              <a:buClr>
                <a:srgbClr val="464749"/>
              </a:buClr>
              <a:buFont typeface="PF BeauSans Pro Bbook" pitchFamily="50" charset="0"/>
              <a:buChar char="–"/>
              <a:defRPr sz="2800">
                <a:solidFill>
                  <a:srgbClr val="464749"/>
                </a:solidFill>
                <a:latin typeface="PFBeauSansPro-Italic" pitchFamily="50" charset="0"/>
              </a:defRPr>
            </a:lvl3pPr>
            <a:lvl4pPr marL="1728000" indent="-432000">
              <a:buClr>
                <a:srgbClr val="E64117"/>
              </a:buClr>
              <a:buFont typeface="Wingdings 3" panose="05040102010807070707" pitchFamily="18" charset="2"/>
              <a:buChar char=""/>
              <a:defRPr sz="2800">
                <a:solidFill>
                  <a:srgbClr val="E64117"/>
                </a:solidFill>
              </a:defRPr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89339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пики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306700" y="257089"/>
            <a:ext cx="18722600" cy="18727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ru-RU" sz="7500" kern="1200" dirty="0">
                <a:solidFill>
                  <a:schemeClr val="tx1"/>
                </a:solidFill>
                <a:latin typeface="PF BeauSans Pro Bbook" pitchFamily="50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1378710" y="3714386"/>
            <a:ext cx="6984970" cy="14405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0">
                <a:solidFill>
                  <a:schemeClr val="bg1"/>
                </a:solidFill>
              </a:defRPr>
            </a:lvl1pPr>
            <a:lvl2pPr marL="990478" indent="0">
              <a:buNone/>
              <a:defRPr sz="4300" b="1"/>
            </a:lvl2pPr>
            <a:lvl3pPr marL="1980956" indent="0">
              <a:buNone/>
              <a:defRPr sz="3900" b="1"/>
            </a:lvl3pPr>
            <a:lvl4pPr marL="2971434" indent="0">
              <a:buNone/>
              <a:defRPr sz="3500" b="1"/>
            </a:lvl4pPr>
            <a:lvl5pPr marL="3961912" indent="0">
              <a:buNone/>
              <a:defRPr sz="3500" b="1"/>
            </a:lvl5pPr>
            <a:lvl6pPr marL="4952390" indent="0">
              <a:buNone/>
              <a:defRPr sz="3500" b="1"/>
            </a:lvl6pPr>
            <a:lvl7pPr marL="5942868" indent="0">
              <a:buNone/>
              <a:defRPr sz="3500" b="1"/>
            </a:lvl7pPr>
            <a:lvl8pPr marL="6933347" indent="0">
              <a:buNone/>
              <a:defRPr sz="3500" b="1"/>
            </a:lvl8pPr>
            <a:lvl9pPr marL="7923825" indent="0">
              <a:buNone/>
              <a:defRPr sz="35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idx="12"/>
          </p:nvPr>
        </p:nvSpPr>
        <p:spPr>
          <a:xfrm>
            <a:off x="1378710" y="6667499"/>
            <a:ext cx="6984970" cy="14405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0">
                <a:solidFill>
                  <a:schemeClr val="bg1"/>
                </a:solidFill>
              </a:defRPr>
            </a:lvl1pPr>
            <a:lvl2pPr marL="990478" indent="0">
              <a:buNone/>
              <a:defRPr sz="4300" b="1"/>
            </a:lvl2pPr>
            <a:lvl3pPr marL="1980956" indent="0">
              <a:buNone/>
              <a:defRPr sz="3900" b="1"/>
            </a:lvl3pPr>
            <a:lvl4pPr marL="2971434" indent="0">
              <a:buNone/>
              <a:defRPr sz="3500" b="1"/>
            </a:lvl4pPr>
            <a:lvl5pPr marL="3961912" indent="0">
              <a:buNone/>
              <a:defRPr sz="3500" b="1"/>
            </a:lvl5pPr>
            <a:lvl6pPr marL="4952390" indent="0">
              <a:buNone/>
              <a:defRPr sz="3500" b="1"/>
            </a:lvl6pPr>
            <a:lvl7pPr marL="5942868" indent="0">
              <a:buNone/>
              <a:defRPr sz="3500" b="1"/>
            </a:lvl7pPr>
            <a:lvl8pPr marL="6933347" indent="0">
              <a:buNone/>
              <a:defRPr sz="3500" b="1"/>
            </a:lvl8pPr>
            <a:lvl9pPr marL="7923825" indent="0">
              <a:buNone/>
              <a:defRPr sz="35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idx="13"/>
          </p:nvPr>
        </p:nvSpPr>
        <p:spPr>
          <a:xfrm>
            <a:off x="1378710" y="9548585"/>
            <a:ext cx="6984970" cy="14405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0">
                <a:solidFill>
                  <a:schemeClr val="bg1"/>
                </a:solidFill>
              </a:defRPr>
            </a:lvl1pPr>
            <a:lvl2pPr marL="990478" indent="0">
              <a:buNone/>
              <a:defRPr sz="4300" b="1"/>
            </a:lvl2pPr>
            <a:lvl3pPr marL="1980956" indent="0">
              <a:buNone/>
              <a:defRPr sz="3900" b="1"/>
            </a:lvl3pPr>
            <a:lvl4pPr marL="2971434" indent="0">
              <a:buNone/>
              <a:defRPr sz="3500" b="1"/>
            </a:lvl4pPr>
            <a:lvl5pPr marL="3961912" indent="0">
              <a:buNone/>
              <a:defRPr sz="3500" b="1"/>
            </a:lvl5pPr>
            <a:lvl6pPr marL="4952390" indent="0">
              <a:buNone/>
              <a:defRPr sz="3500" b="1"/>
            </a:lvl6pPr>
            <a:lvl7pPr marL="5942868" indent="0">
              <a:buNone/>
              <a:defRPr sz="3500" b="1"/>
            </a:lvl7pPr>
            <a:lvl8pPr marL="6933347" indent="0">
              <a:buNone/>
              <a:defRPr sz="3500" b="1"/>
            </a:lvl8pPr>
            <a:lvl9pPr marL="7923825" indent="0">
              <a:buNone/>
              <a:defRPr sz="35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5221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пики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306700" y="257089"/>
            <a:ext cx="18722600" cy="18727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ru-RU" sz="7500" kern="1200" dirty="0">
                <a:solidFill>
                  <a:schemeClr val="tx1"/>
                </a:solidFill>
                <a:latin typeface="PF BeauSans Pro Bbook" pitchFamily="50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1306700" y="3066142"/>
            <a:ext cx="5688790" cy="14405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0">
                <a:solidFill>
                  <a:schemeClr val="bg1"/>
                </a:solidFill>
              </a:defRPr>
            </a:lvl1pPr>
            <a:lvl2pPr marL="990478" indent="0">
              <a:buNone/>
              <a:defRPr sz="4300" b="1"/>
            </a:lvl2pPr>
            <a:lvl3pPr marL="1980956" indent="0">
              <a:buNone/>
              <a:defRPr sz="3900" b="1"/>
            </a:lvl3pPr>
            <a:lvl4pPr marL="2971434" indent="0">
              <a:buNone/>
              <a:defRPr sz="3500" b="1"/>
            </a:lvl4pPr>
            <a:lvl5pPr marL="3961912" indent="0">
              <a:buNone/>
              <a:defRPr sz="3500" b="1"/>
            </a:lvl5pPr>
            <a:lvl6pPr marL="4952390" indent="0">
              <a:buNone/>
              <a:defRPr sz="3500" b="1"/>
            </a:lvl6pPr>
            <a:lvl7pPr marL="5942868" indent="0">
              <a:buNone/>
              <a:defRPr sz="3500" b="1"/>
            </a:lvl7pPr>
            <a:lvl8pPr marL="6933347" indent="0">
              <a:buNone/>
              <a:defRPr sz="3500" b="1"/>
            </a:lvl8pPr>
            <a:lvl9pPr marL="7923825" indent="0">
              <a:buNone/>
              <a:defRPr sz="35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4"/>
          </p:nvPr>
        </p:nvSpPr>
        <p:spPr>
          <a:xfrm>
            <a:off x="7787600" y="3066142"/>
            <a:ext cx="5688790" cy="14405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0">
                <a:solidFill>
                  <a:schemeClr val="bg1"/>
                </a:solidFill>
              </a:defRPr>
            </a:lvl1pPr>
            <a:lvl2pPr marL="990478" indent="0">
              <a:buNone/>
              <a:defRPr sz="4300" b="1"/>
            </a:lvl2pPr>
            <a:lvl3pPr marL="1980956" indent="0">
              <a:buNone/>
              <a:defRPr sz="3900" b="1"/>
            </a:lvl3pPr>
            <a:lvl4pPr marL="2971434" indent="0">
              <a:buNone/>
              <a:defRPr sz="3500" b="1"/>
            </a:lvl4pPr>
            <a:lvl5pPr marL="3961912" indent="0">
              <a:buNone/>
              <a:defRPr sz="3500" b="1"/>
            </a:lvl5pPr>
            <a:lvl6pPr marL="4952390" indent="0">
              <a:buNone/>
              <a:defRPr sz="3500" b="1"/>
            </a:lvl6pPr>
            <a:lvl7pPr marL="5942868" indent="0">
              <a:buNone/>
              <a:defRPr sz="3500" b="1"/>
            </a:lvl7pPr>
            <a:lvl8pPr marL="6933347" indent="0">
              <a:buNone/>
              <a:defRPr sz="3500" b="1"/>
            </a:lvl8pPr>
            <a:lvl9pPr marL="7923825" indent="0">
              <a:buNone/>
              <a:defRPr sz="35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5"/>
          </p:nvPr>
        </p:nvSpPr>
        <p:spPr>
          <a:xfrm>
            <a:off x="14268500" y="3066142"/>
            <a:ext cx="5688790" cy="14405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0">
                <a:solidFill>
                  <a:schemeClr val="bg1"/>
                </a:solidFill>
              </a:defRPr>
            </a:lvl1pPr>
            <a:lvl2pPr marL="990478" indent="0">
              <a:buNone/>
              <a:defRPr sz="4300" b="1"/>
            </a:lvl2pPr>
            <a:lvl3pPr marL="1980956" indent="0">
              <a:buNone/>
              <a:defRPr sz="3900" b="1"/>
            </a:lvl3pPr>
            <a:lvl4pPr marL="2971434" indent="0">
              <a:buNone/>
              <a:defRPr sz="3500" b="1"/>
            </a:lvl4pPr>
            <a:lvl5pPr marL="3961912" indent="0">
              <a:buNone/>
              <a:defRPr sz="3500" b="1"/>
            </a:lvl5pPr>
            <a:lvl6pPr marL="4952390" indent="0">
              <a:buNone/>
              <a:defRPr sz="3500" b="1"/>
            </a:lvl6pPr>
            <a:lvl7pPr marL="5942868" indent="0">
              <a:buNone/>
              <a:defRPr sz="3500" b="1"/>
            </a:lvl7pPr>
            <a:lvl8pPr marL="6933347" indent="0">
              <a:buNone/>
              <a:defRPr sz="3500" b="1"/>
            </a:lvl8pPr>
            <a:lvl9pPr marL="7923825" indent="0">
              <a:buNone/>
              <a:defRPr sz="35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Содержимое 3"/>
          <p:cNvSpPr>
            <a:spLocks noGrp="1"/>
          </p:cNvSpPr>
          <p:nvPr>
            <p:ph sz="half" idx="2" hasCustomPrompt="1"/>
          </p:nvPr>
        </p:nvSpPr>
        <p:spPr>
          <a:xfrm>
            <a:off x="1306705" y="5226956"/>
            <a:ext cx="5688789" cy="2809059"/>
          </a:xfrm>
          <a:prstGeom prst="rect">
            <a:avLst/>
          </a:prstGeom>
        </p:spPr>
        <p:txBody>
          <a:bodyPr/>
          <a:lstStyle>
            <a:lvl1pPr marL="648000" indent="-648000">
              <a:buSzPct val="80000"/>
              <a:buFontTx/>
              <a:buBlip>
                <a:blip r:embed="rId2"/>
              </a:buBlip>
              <a:defRPr sz="4000"/>
            </a:lvl1pPr>
            <a:lvl2pPr marL="1296000" indent="-576000">
              <a:defRPr sz="3200"/>
            </a:lvl2pPr>
            <a:lvl3pPr marL="1728000" marR="0" indent="-432000" algn="l" defTabSz="19809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64749"/>
              </a:buClr>
              <a:buSzTx/>
              <a:buFont typeface="PF BeauSans Pro Bbook" pitchFamily="50" charset="0"/>
              <a:buChar char="–"/>
              <a:tabLst/>
              <a:defRPr sz="2800">
                <a:solidFill>
                  <a:srgbClr val="464749"/>
                </a:solidFill>
                <a:latin typeface="PFBeauSansPro-Italic" pitchFamily="50" charset="0"/>
              </a:defRPr>
            </a:lvl3pPr>
            <a:lvl4pPr marL="1728000" indent="-432000">
              <a:buClr>
                <a:srgbClr val="E64117"/>
              </a:buClr>
              <a:buFont typeface="Wingdings 3" panose="05040102010807070707" pitchFamily="18" charset="2"/>
              <a:buChar char=""/>
              <a:defRPr sz="2800">
                <a:solidFill>
                  <a:srgbClr val="E64117"/>
                </a:solidFill>
              </a:defRPr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</p:txBody>
      </p:sp>
      <p:sp>
        <p:nvSpPr>
          <p:cNvPr id="12" name="Содержимое 3"/>
          <p:cNvSpPr>
            <a:spLocks noGrp="1"/>
          </p:cNvSpPr>
          <p:nvPr>
            <p:ph sz="half" idx="16" hasCustomPrompt="1"/>
          </p:nvPr>
        </p:nvSpPr>
        <p:spPr>
          <a:xfrm>
            <a:off x="7787613" y="5226956"/>
            <a:ext cx="5688789" cy="2809059"/>
          </a:xfrm>
          <a:prstGeom prst="rect">
            <a:avLst/>
          </a:prstGeom>
        </p:spPr>
        <p:txBody>
          <a:bodyPr/>
          <a:lstStyle>
            <a:lvl1pPr marL="648000" indent="-648000">
              <a:buSzPct val="80000"/>
              <a:buFontTx/>
              <a:buBlip>
                <a:blip r:embed="rId2"/>
              </a:buBlip>
              <a:defRPr sz="4000"/>
            </a:lvl1pPr>
            <a:lvl2pPr marL="1296000" indent="-576000">
              <a:defRPr sz="3200"/>
            </a:lvl2pPr>
            <a:lvl3pPr marL="1728000" marR="0" indent="-432000" algn="l" defTabSz="19809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64749"/>
              </a:buClr>
              <a:buSzTx/>
              <a:buFont typeface="PF BeauSans Pro Bbook" pitchFamily="50" charset="0"/>
              <a:buChar char="–"/>
              <a:tabLst/>
              <a:defRPr sz="2800">
                <a:solidFill>
                  <a:srgbClr val="464749"/>
                </a:solidFill>
                <a:latin typeface="PFBeauSansPro-Italic" pitchFamily="50" charset="0"/>
              </a:defRPr>
            </a:lvl3pPr>
            <a:lvl4pPr marL="1728000" indent="-432000">
              <a:buClr>
                <a:srgbClr val="E64117"/>
              </a:buClr>
              <a:buFont typeface="Wingdings 3" panose="05040102010807070707" pitchFamily="18" charset="2"/>
              <a:buChar char=""/>
              <a:defRPr sz="2800">
                <a:solidFill>
                  <a:srgbClr val="E64117"/>
                </a:solidFill>
              </a:defRPr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</p:txBody>
      </p:sp>
      <p:sp>
        <p:nvSpPr>
          <p:cNvPr id="13" name="Содержимое 3"/>
          <p:cNvSpPr>
            <a:spLocks noGrp="1"/>
          </p:cNvSpPr>
          <p:nvPr>
            <p:ph sz="half" idx="17" hasCustomPrompt="1"/>
          </p:nvPr>
        </p:nvSpPr>
        <p:spPr>
          <a:xfrm>
            <a:off x="14268513" y="5226956"/>
            <a:ext cx="5688789" cy="2809059"/>
          </a:xfrm>
          <a:prstGeom prst="rect">
            <a:avLst/>
          </a:prstGeom>
        </p:spPr>
        <p:txBody>
          <a:bodyPr/>
          <a:lstStyle>
            <a:lvl1pPr marL="648000" indent="-648000">
              <a:buSzPct val="80000"/>
              <a:buFontTx/>
              <a:buBlip>
                <a:blip r:embed="rId2"/>
              </a:buBlip>
              <a:defRPr sz="4000"/>
            </a:lvl1pPr>
            <a:lvl2pPr marL="1296000" indent="-576000">
              <a:defRPr sz="3200"/>
            </a:lvl2pPr>
            <a:lvl3pPr marL="1728000" marR="0" indent="-432000" algn="l" defTabSz="19809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64749"/>
              </a:buClr>
              <a:buSzTx/>
              <a:buFont typeface="PF BeauSans Pro Bbook" pitchFamily="50" charset="0"/>
              <a:buChar char="–"/>
              <a:tabLst/>
              <a:defRPr sz="2800">
                <a:solidFill>
                  <a:srgbClr val="464749"/>
                </a:solidFill>
                <a:latin typeface="PFBeauSansPro-Italic" pitchFamily="50" charset="0"/>
              </a:defRPr>
            </a:lvl3pPr>
            <a:lvl4pPr marL="1728000" indent="-432000">
              <a:buClr>
                <a:srgbClr val="E64117"/>
              </a:buClr>
              <a:buFont typeface="Wingdings 3" panose="05040102010807070707" pitchFamily="18" charset="2"/>
              <a:buChar char=""/>
              <a:defRPr sz="2800">
                <a:solidFill>
                  <a:srgbClr val="E64117"/>
                </a:solidFill>
              </a:defRPr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30871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кращ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306700" y="257089"/>
            <a:ext cx="18722600" cy="18727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ru-RU" sz="7500" kern="1200" dirty="0">
                <a:solidFill>
                  <a:schemeClr val="tx1"/>
                </a:solidFill>
                <a:latin typeface="PF BeauSans Pro Bbook" pitchFamily="50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1306525" y="3066200"/>
            <a:ext cx="10801687" cy="93634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PF BeauSans Pro Bbook" pitchFamily="50" charset="0"/>
              </a:defRPr>
            </a:lvl1pPr>
            <a:lvl2pPr marL="990478" indent="0">
              <a:buNone/>
              <a:defRPr sz="2400"/>
            </a:lvl2pPr>
            <a:lvl3pPr marL="1980956" indent="0">
              <a:buNone/>
              <a:defRPr sz="2400"/>
            </a:lvl3pPr>
            <a:lvl4pPr marL="2971434" indent="0">
              <a:buNone/>
              <a:defRPr sz="2400"/>
            </a:lvl4pPr>
            <a:lvl5pPr marL="3961912" indent="0">
              <a:buNone/>
              <a:defRPr sz="2400"/>
            </a:lvl5pPr>
          </a:lstStyle>
          <a:p>
            <a:pPr lvl="0"/>
            <a:r>
              <a:rPr lang="ru-RU" dirty="0" smtClean="0"/>
              <a:t>Сокр.	Текст расшифровки в </a:t>
            </a:r>
            <a:r>
              <a:rPr lang="en-US" dirty="0" smtClean="0"/>
              <a:t>I-</a:t>
            </a:r>
            <a:r>
              <a:rPr lang="ru-RU" dirty="0" smtClean="0"/>
              <a:t>ом столбце</a:t>
            </a:r>
            <a:endParaRPr lang="ru-RU" dirty="0"/>
          </a:p>
        </p:txBody>
      </p:sp>
      <p:pic>
        <p:nvPicPr>
          <p:cNvPr id="2050" name="Picture 2" descr="E:\Work\Clip Art\Фото для презентаций\Ножницы\Ножницы oran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000553" y="4190384"/>
            <a:ext cx="6891750" cy="723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246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306700" y="257083"/>
            <a:ext cx="18722600" cy="18727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ru-RU" sz="7500" kern="1200" dirty="0">
                <a:solidFill>
                  <a:schemeClr val="tx1"/>
                </a:solidFill>
                <a:latin typeface="PF BeauSans Pro Bbook" pitchFamily="50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Содержимое 3"/>
          <p:cNvSpPr>
            <a:spLocks noGrp="1"/>
          </p:cNvSpPr>
          <p:nvPr>
            <p:ph sz="half" idx="2" hasCustomPrompt="1"/>
          </p:nvPr>
        </p:nvSpPr>
        <p:spPr>
          <a:xfrm>
            <a:off x="1306700" y="3066142"/>
            <a:ext cx="18722600" cy="9435557"/>
          </a:xfrm>
          <a:prstGeom prst="rect">
            <a:avLst/>
          </a:prstGeom>
        </p:spPr>
        <p:txBody>
          <a:bodyPr anchor="ctr" anchorCtr="0"/>
          <a:lstStyle>
            <a:lvl1pPr marL="648000" indent="-648000">
              <a:buSzPct val="80000"/>
              <a:buFontTx/>
              <a:buBlip>
                <a:blip r:embed="rId2"/>
              </a:buBlip>
              <a:defRPr sz="4000"/>
            </a:lvl1pPr>
            <a:lvl2pPr marL="1296000" indent="-576000">
              <a:defRPr sz="3200"/>
            </a:lvl2pPr>
            <a:lvl3pPr marL="1728000" indent="-432000">
              <a:buClr>
                <a:srgbClr val="464749"/>
              </a:buClr>
              <a:buFont typeface="PF BeauSans Pro Bbook" pitchFamily="50" charset="0"/>
              <a:buChar char="–"/>
              <a:defRPr sz="2800">
                <a:solidFill>
                  <a:srgbClr val="464749"/>
                </a:solidFill>
                <a:latin typeface="PFBeauSansPro-Italic" pitchFamily="50" charset="0"/>
              </a:defRPr>
            </a:lvl3pPr>
            <a:lvl4pPr marL="1728000" indent="-432000">
              <a:buClr>
                <a:srgbClr val="E64117"/>
              </a:buClr>
              <a:buFont typeface="Wingdings 3" panose="05040102010807070707" pitchFamily="18" charset="2"/>
              <a:buChar char=""/>
              <a:defRPr sz="2800">
                <a:solidFill>
                  <a:srgbClr val="E64117"/>
                </a:solidFill>
              </a:defRPr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6971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306700" y="257083"/>
            <a:ext cx="18722600" cy="18727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ru-RU" sz="7500" kern="1200" dirty="0">
                <a:solidFill>
                  <a:schemeClr val="tx1"/>
                </a:solidFill>
                <a:latin typeface="PF BeauSans Pro Bbook" pitchFamily="50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Содержимое 3"/>
          <p:cNvSpPr>
            <a:spLocks noGrp="1"/>
          </p:cNvSpPr>
          <p:nvPr>
            <p:ph sz="half" idx="2" hasCustomPrompt="1"/>
          </p:nvPr>
        </p:nvSpPr>
        <p:spPr>
          <a:xfrm>
            <a:off x="1306700" y="3066142"/>
            <a:ext cx="9001249" cy="9435557"/>
          </a:xfrm>
          <a:prstGeom prst="rect">
            <a:avLst/>
          </a:prstGeom>
        </p:spPr>
        <p:txBody>
          <a:bodyPr/>
          <a:lstStyle>
            <a:lvl1pPr marL="648000" indent="-648000">
              <a:buSzPct val="80000"/>
              <a:buFontTx/>
              <a:buBlip>
                <a:blip r:embed="rId2"/>
              </a:buBlip>
              <a:defRPr sz="4000"/>
            </a:lvl1pPr>
            <a:lvl2pPr marL="1296000" indent="-576000">
              <a:defRPr sz="3200"/>
            </a:lvl2pPr>
            <a:lvl3pPr marL="1728000" indent="-432000">
              <a:buClr>
                <a:srgbClr val="464749"/>
              </a:buClr>
              <a:buFont typeface="PF BeauSans Pro Bbook" pitchFamily="50" charset="0"/>
              <a:buChar char="–"/>
              <a:defRPr sz="2800">
                <a:solidFill>
                  <a:srgbClr val="464749"/>
                </a:solidFill>
                <a:latin typeface="PFBeauSansPro-Italic" pitchFamily="50" charset="0"/>
              </a:defRPr>
            </a:lvl3pPr>
            <a:lvl4pPr marL="1728000" indent="-432000">
              <a:buClr>
                <a:srgbClr val="E64117"/>
              </a:buClr>
              <a:buFont typeface="Wingdings 3" panose="05040102010807070707" pitchFamily="18" charset="2"/>
              <a:buChar char=""/>
              <a:defRPr sz="2800">
                <a:solidFill>
                  <a:srgbClr val="E64117"/>
                </a:solidFill>
              </a:defRPr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</p:txBody>
      </p:sp>
      <p:sp>
        <p:nvSpPr>
          <p:cNvPr id="11" name="Содержимое 3"/>
          <p:cNvSpPr>
            <a:spLocks noGrp="1"/>
          </p:cNvSpPr>
          <p:nvPr>
            <p:ph sz="half" idx="13" hasCustomPrompt="1"/>
          </p:nvPr>
        </p:nvSpPr>
        <p:spPr>
          <a:xfrm>
            <a:off x="11028051" y="3066142"/>
            <a:ext cx="9001249" cy="9435557"/>
          </a:xfrm>
          <a:prstGeom prst="rect">
            <a:avLst/>
          </a:prstGeom>
        </p:spPr>
        <p:txBody>
          <a:bodyPr/>
          <a:lstStyle>
            <a:lvl1pPr marL="648000" indent="-648000">
              <a:buSzPct val="80000"/>
              <a:buFontTx/>
              <a:buBlip>
                <a:blip r:embed="rId2"/>
              </a:buBlip>
              <a:defRPr sz="4000"/>
            </a:lvl1pPr>
            <a:lvl2pPr marL="1296000" indent="-576000">
              <a:defRPr sz="3200"/>
            </a:lvl2pPr>
            <a:lvl3pPr marL="1728000" indent="-432000">
              <a:buClr>
                <a:srgbClr val="464749"/>
              </a:buClr>
              <a:buFont typeface="PF BeauSans Pro Bbook" pitchFamily="50" charset="0"/>
              <a:buChar char="–"/>
              <a:defRPr sz="2800">
                <a:solidFill>
                  <a:srgbClr val="464749"/>
                </a:solidFill>
                <a:latin typeface="PFBeauSansPro-Italic" pitchFamily="50" charset="0"/>
              </a:defRPr>
            </a:lvl3pPr>
            <a:lvl4pPr marL="1728000" indent="-432000">
              <a:buClr>
                <a:srgbClr val="E64117"/>
              </a:buClr>
              <a:buFont typeface="Wingdings 3" panose="05040102010807070707" pitchFamily="18" charset="2"/>
              <a:buChar char=""/>
              <a:defRPr sz="2800">
                <a:solidFill>
                  <a:srgbClr val="E64117"/>
                </a:solidFill>
              </a:defRPr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55143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306700" y="257083"/>
            <a:ext cx="18722600" cy="18727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ru-RU" sz="7500" kern="1200" dirty="0">
                <a:solidFill>
                  <a:schemeClr val="tx1"/>
                </a:solidFill>
                <a:latin typeface="PF BeauSans Pro Bbook" pitchFamily="50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Содержимое 3"/>
          <p:cNvSpPr>
            <a:spLocks noGrp="1"/>
          </p:cNvSpPr>
          <p:nvPr>
            <p:ph sz="half" idx="13" hasCustomPrompt="1"/>
          </p:nvPr>
        </p:nvSpPr>
        <p:spPr>
          <a:xfrm>
            <a:off x="11028051" y="3066142"/>
            <a:ext cx="9001249" cy="9435557"/>
          </a:xfrm>
          <a:prstGeom prst="rect">
            <a:avLst/>
          </a:prstGeom>
        </p:spPr>
        <p:txBody>
          <a:bodyPr anchor="ctr" anchorCtr="0"/>
          <a:lstStyle>
            <a:lvl1pPr marL="648000" indent="-648000">
              <a:buSzPct val="80000"/>
              <a:buFontTx/>
              <a:buBlip>
                <a:blip r:embed="rId2"/>
              </a:buBlip>
              <a:defRPr sz="4000"/>
            </a:lvl1pPr>
            <a:lvl2pPr marL="1296000" indent="-576000">
              <a:defRPr sz="3200"/>
            </a:lvl2pPr>
            <a:lvl3pPr marL="1728000" indent="-432000">
              <a:buClr>
                <a:srgbClr val="464749"/>
              </a:buClr>
              <a:buFont typeface="PF BeauSans Pro Bbook" pitchFamily="50" charset="0"/>
              <a:buChar char="–"/>
              <a:defRPr sz="2800">
                <a:solidFill>
                  <a:srgbClr val="464749"/>
                </a:solidFill>
                <a:latin typeface="PFBeauSansPro-Italic" pitchFamily="50" charset="0"/>
              </a:defRPr>
            </a:lvl3pPr>
            <a:lvl4pPr marL="1728000" indent="-432000">
              <a:buClr>
                <a:srgbClr val="E64117"/>
              </a:buClr>
              <a:buFont typeface="Wingdings 3" panose="05040102010807070707" pitchFamily="18" charset="2"/>
              <a:buChar char=""/>
              <a:defRPr sz="2800">
                <a:solidFill>
                  <a:srgbClr val="E64117"/>
                </a:solidFill>
              </a:defRPr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03466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306700" y="257083"/>
            <a:ext cx="18722600" cy="18727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ru-RU" sz="7500" kern="1200" dirty="0">
                <a:solidFill>
                  <a:schemeClr val="tx1"/>
                </a:solidFill>
                <a:latin typeface="PF BeauSans Pro Bbook" pitchFamily="50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Содержимое 3"/>
          <p:cNvSpPr>
            <a:spLocks noGrp="1"/>
          </p:cNvSpPr>
          <p:nvPr>
            <p:ph sz="half" idx="2" hasCustomPrompt="1"/>
          </p:nvPr>
        </p:nvSpPr>
        <p:spPr>
          <a:xfrm>
            <a:off x="1306700" y="3066142"/>
            <a:ext cx="9001249" cy="9435557"/>
          </a:xfrm>
          <a:prstGeom prst="rect">
            <a:avLst/>
          </a:prstGeom>
        </p:spPr>
        <p:txBody>
          <a:bodyPr anchor="ctr" anchorCtr="0"/>
          <a:lstStyle>
            <a:lvl1pPr marL="648000" indent="-648000">
              <a:buSzPct val="80000"/>
              <a:buFontTx/>
              <a:buBlip>
                <a:blip r:embed="rId2"/>
              </a:buBlip>
              <a:defRPr sz="4000"/>
            </a:lvl1pPr>
            <a:lvl2pPr marL="1296000" indent="-576000">
              <a:defRPr sz="3200"/>
            </a:lvl2pPr>
            <a:lvl3pPr marL="1728000" indent="-432000">
              <a:buClr>
                <a:srgbClr val="464749"/>
              </a:buClr>
              <a:buFont typeface="PF BeauSans Pro Bbook" pitchFamily="50" charset="0"/>
              <a:buChar char="–"/>
              <a:defRPr sz="2800">
                <a:solidFill>
                  <a:srgbClr val="464749"/>
                </a:solidFill>
                <a:latin typeface="PFBeauSansPro-Italic" pitchFamily="50" charset="0"/>
              </a:defRPr>
            </a:lvl3pPr>
            <a:lvl4pPr marL="1728000" indent="-432000">
              <a:buClr>
                <a:srgbClr val="E64117"/>
              </a:buClr>
              <a:buFont typeface="Wingdings 3" panose="05040102010807070707" pitchFamily="18" charset="2"/>
              <a:buChar char=""/>
              <a:defRPr sz="2800">
                <a:solidFill>
                  <a:srgbClr val="E64117"/>
                </a:solidFill>
              </a:defRPr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61364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пики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306700" y="257083"/>
            <a:ext cx="18722600" cy="18727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ru-RU" sz="7500" kern="1200" dirty="0">
                <a:solidFill>
                  <a:schemeClr val="tx1"/>
                </a:solidFill>
                <a:latin typeface="PF BeauSans Pro Bbook" pitchFamily="50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1378710" y="3714386"/>
            <a:ext cx="6984970" cy="14405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0">
                <a:solidFill>
                  <a:schemeClr val="bg1"/>
                </a:solidFill>
              </a:defRPr>
            </a:lvl1pPr>
            <a:lvl2pPr marL="990478" indent="0">
              <a:buNone/>
              <a:defRPr sz="4300" b="1"/>
            </a:lvl2pPr>
            <a:lvl3pPr marL="1980956" indent="0">
              <a:buNone/>
              <a:defRPr sz="3900" b="1"/>
            </a:lvl3pPr>
            <a:lvl4pPr marL="2971434" indent="0">
              <a:buNone/>
              <a:defRPr sz="3500" b="1"/>
            </a:lvl4pPr>
            <a:lvl5pPr marL="3961912" indent="0">
              <a:buNone/>
              <a:defRPr sz="3500" b="1"/>
            </a:lvl5pPr>
            <a:lvl6pPr marL="4952390" indent="0">
              <a:buNone/>
              <a:defRPr sz="3500" b="1"/>
            </a:lvl6pPr>
            <a:lvl7pPr marL="5942868" indent="0">
              <a:buNone/>
              <a:defRPr sz="3500" b="1"/>
            </a:lvl7pPr>
            <a:lvl8pPr marL="6933347" indent="0">
              <a:buNone/>
              <a:defRPr sz="3500" b="1"/>
            </a:lvl8pPr>
            <a:lvl9pPr marL="7923825" indent="0">
              <a:buNone/>
              <a:defRPr sz="35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idx="12"/>
          </p:nvPr>
        </p:nvSpPr>
        <p:spPr>
          <a:xfrm>
            <a:off x="1378710" y="6667499"/>
            <a:ext cx="6984970" cy="14405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0">
                <a:solidFill>
                  <a:schemeClr val="bg1"/>
                </a:solidFill>
              </a:defRPr>
            </a:lvl1pPr>
            <a:lvl2pPr marL="990478" indent="0">
              <a:buNone/>
              <a:defRPr sz="4300" b="1"/>
            </a:lvl2pPr>
            <a:lvl3pPr marL="1980956" indent="0">
              <a:buNone/>
              <a:defRPr sz="3900" b="1"/>
            </a:lvl3pPr>
            <a:lvl4pPr marL="2971434" indent="0">
              <a:buNone/>
              <a:defRPr sz="3500" b="1"/>
            </a:lvl4pPr>
            <a:lvl5pPr marL="3961912" indent="0">
              <a:buNone/>
              <a:defRPr sz="3500" b="1"/>
            </a:lvl5pPr>
            <a:lvl6pPr marL="4952390" indent="0">
              <a:buNone/>
              <a:defRPr sz="3500" b="1"/>
            </a:lvl6pPr>
            <a:lvl7pPr marL="5942868" indent="0">
              <a:buNone/>
              <a:defRPr sz="3500" b="1"/>
            </a:lvl7pPr>
            <a:lvl8pPr marL="6933347" indent="0">
              <a:buNone/>
              <a:defRPr sz="3500" b="1"/>
            </a:lvl8pPr>
            <a:lvl9pPr marL="7923825" indent="0">
              <a:buNone/>
              <a:defRPr sz="35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idx="13"/>
          </p:nvPr>
        </p:nvSpPr>
        <p:spPr>
          <a:xfrm>
            <a:off x="1378710" y="9548585"/>
            <a:ext cx="6984970" cy="14405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0">
                <a:solidFill>
                  <a:schemeClr val="bg1"/>
                </a:solidFill>
              </a:defRPr>
            </a:lvl1pPr>
            <a:lvl2pPr marL="990478" indent="0">
              <a:buNone/>
              <a:defRPr sz="4300" b="1"/>
            </a:lvl2pPr>
            <a:lvl3pPr marL="1980956" indent="0">
              <a:buNone/>
              <a:defRPr sz="3900" b="1"/>
            </a:lvl3pPr>
            <a:lvl4pPr marL="2971434" indent="0">
              <a:buNone/>
              <a:defRPr sz="3500" b="1"/>
            </a:lvl4pPr>
            <a:lvl5pPr marL="3961912" indent="0">
              <a:buNone/>
              <a:defRPr sz="3500" b="1"/>
            </a:lvl5pPr>
            <a:lvl6pPr marL="4952390" indent="0">
              <a:buNone/>
              <a:defRPr sz="3500" b="1"/>
            </a:lvl6pPr>
            <a:lvl7pPr marL="5942868" indent="0">
              <a:buNone/>
              <a:defRPr sz="3500" b="1"/>
            </a:lvl7pPr>
            <a:lvl8pPr marL="6933347" indent="0">
              <a:buNone/>
              <a:defRPr sz="3500" b="1"/>
            </a:lvl8pPr>
            <a:lvl9pPr marL="7923825" indent="0">
              <a:buNone/>
              <a:defRPr sz="35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52206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пики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306700" y="257083"/>
            <a:ext cx="18722600" cy="18727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ru-RU" sz="7500" kern="1200" dirty="0">
                <a:solidFill>
                  <a:schemeClr val="tx1"/>
                </a:solidFill>
                <a:latin typeface="PF BeauSans Pro Bbook" pitchFamily="50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1306700" y="3066142"/>
            <a:ext cx="5688790" cy="14405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0">
                <a:solidFill>
                  <a:schemeClr val="bg1"/>
                </a:solidFill>
              </a:defRPr>
            </a:lvl1pPr>
            <a:lvl2pPr marL="990478" indent="0">
              <a:buNone/>
              <a:defRPr sz="4300" b="1"/>
            </a:lvl2pPr>
            <a:lvl3pPr marL="1980956" indent="0">
              <a:buNone/>
              <a:defRPr sz="3900" b="1"/>
            </a:lvl3pPr>
            <a:lvl4pPr marL="2971434" indent="0">
              <a:buNone/>
              <a:defRPr sz="3500" b="1"/>
            </a:lvl4pPr>
            <a:lvl5pPr marL="3961912" indent="0">
              <a:buNone/>
              <a:defRPr sz="3500" b="1"/>
            </a:lvl5pPr>
            <a:lvl6pPr marL="4952390" indent="0">
              <a:buNone/>
              <a:defRPr sz="3500" b="1"/>
            </a:lvl6pPr>
            <a:lvl7pPr marL="5942868" indent="0">
              <a:buNone/>
              <a:defRPr sz="3500" b="1"/>
            </a:lvl7pPr>
            <a:lvl8pPr marL="6933347" indent="0">
              <a:buNone/>
              <a:defRPr sz="3500" b="1"/>
            </a:lvl8pPr>
            <a:lvl9pPr marL="7923825" indent="0">
              <a:buNone/>
              <a:defRPr sz="35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4"/>
          </p:nvPr>
        </p:nvSpPr>
        <p:spPr>
          <a:xfrm>
            <a:off x="7787600" y="3066142"/>
            <a:ext cx="5688790" cy="14405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0">
                <a:solidFill>
                  <a:schemeClr val="bg1"/>
                </a:solidFill>
              </a:defRPr>
            </a:lvl1pPr>
            <a:lvl2pPr marL="990478" indent="0">
              <a:buNone/>
              <a:defRPr sz="4300" b="1"/>
            </a:lvl2pPr>
            <a:lvl3pPr marL="1980956" indent="0">
              <a:buNone/>
              <a:defRPr sz="3900" b="1"/>
            </a:lvl3pPr>
            <a:lvl4pPr marL="2971434" indent="0">
              <a:buNone/>
              <a:defRPr sz="3500" b="1"/>
            </a:lvl4pPr>
            <a:lvl5pPr marL="3961912" indent="0">
              <a:buNone/>
              <a:defRPr sz="3500" b="1"/>
            </a:lvl5pPr>
            <a:lvl6pPr marL="4952390" indent="0">
              <a:buNone/>
              <a:defRPr sz="3500" b="1"/>
            </a:lvl6pPr>
            <a:lvl7pPr marL="5942868" indent="0">
              <a:buNone/>
              <a:defRPr sz="3500" b="1"/>
            </a:lvl7pPr>
            <a:lvl8pPr marL="6933347" indent="0">
              <a:buNone/>
              <a:defRPr sz="3500" b="1"/>
            </a:lvl8pPr>
            <a:lvl9pPr marL="7923825" indent="0">
              <a:buNone/>
              <a:defRPr sz="35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5"/>
          </p:nvPr>
        </p:nvSpPr>
        <p:spPr>
          <a:xfrm>
            <a:off x="14268500" y="3066142"/>
            <a:ext cx="5688790" cy="14405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0">
                <a:solidFill>
                  <a:schemeClr val="bg1"/>
                </a:solidFill>
              </a:defRPr>
            </a:lvl1pPr>
            <a:lvl2pPr marL="990478" indent="0">
              <a:buNone/>
              <a:defRPr sz="4300" b="1"/>
            </a:lvl2pPr>
            <a:lvl3pPr marL="1980956" indent="0">
              <a:buNone/>
              <a:defRPr sz="3900" b="1"/>
            </a:lvl3pPr>
            <a:lvl4pPr marL="2971434" indent="0">
              <a:buNone/>
              <a:defRPr sz="3500" b="1"/>
            </a:lvl4pPr>
            <a:lvl5pPr marL="3961912" indent="0">
              <a:buNone/>
              <a:defRPr sz="3500" b="1"/>
            </a:lvl5pPr>
            <a:lvl6pPr marL="4952390" indent="0">
              <a:buNone/>
              <a:defRPr sz="3500" b="1"/>
            </a:lvl6pPr>
            <a:lvl7pPr marL="5942868" indent="0">
              <a:buNone/>
              <a:defRPr sz="3500" b="1"/>
            </a:lvl7pPr>
            <a:lvl8pPr marL="6933347" indent="0">
              <a:buNone/>
              <a:defRPr sz="3500" b="1"/>
            </a:lvl8pPr>
            <a:lvl9pPr marL="7923825" indent="0">
              <a:buNone/>
              <a:defRPr sz="35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Содержимое 3"/>
          <p:cNvSpPr>
            <a:spLocks noGrp="1"/>
          </p:cNvSpPr>
          <p:nvPr>
            <p:ph sz="half" idx="2" hasCustomPrompt="1"/>
          </p:nvPr>
        </p:nvSpPr>
        <p:spPr>
          <a:xfrm>
            <a:off x="1306702" y="5226956"/>
            <a:ext cx="5688789" cy="2809059"/>
          </a:xfrm>
          <a:prstGeom prst="rect">
            <a:avLst/>
          </a:prstGeom>
        </p:spPr>
        <p:txBody>
          <a:bodyPr/>
          <a:lstStyle>
            <a:lvl1pPr marL="648000" indent="-648000">
              <a:buSzPct val="80000"/>
              <a:buFontTx/>
              <a:buBlip>
                <a:blip r:embed="rId2"/>
              </a:buBlip>
              <a:defRPr sz="4000"/>
            </a:lvl1pPr>
            <a:lvl2pPr marL="1296000" indent="-576000">
              <a:defRPr sz="3200"/>
            </a:lvl2pPr>
            <a:lvl3pPr marL="1728000" marR="0" indent="-432000" algn="l" defTabSz="19809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64749"/>
              </a:buClr>
              <a:buSzTx/>
              <a:buFont typeface="PF BeauSans Pro Bbook" pitchFamily="50" charset="0"/>
              <a:buChar char="–"/>
              <a:tabLst/>
              <a:defRPr sz="2800">
                <a:solidFill>
                  <a:srgbClr val="464749"/>
                </a:solidFill>
                <a:latin typeface="PFBeauSansPro-Italic" pitchFamily="50" charset="0"/>
              </a:defRPr>
            </a:lvl3pPr>
            <a:lvl4pPr marL="1728000" indent="-432000">
              <a:buClr>
                <a:srgbClr val="E64117"/>
              </a:buClr>
              <a:buFont typeface="Wingdings 3" panose="05040102010807070707" pitchFamily="18" charset="2"/>
              <a:buChar char=""/>
              <a:defRPr sz="2800">
                <a:solidFill>
                  <a:srgbClr val="E64117"/>
                </a:solidFill>
              </a:defRPr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</p:txBody>
      </p:sp>
      <p:sp>
        <p:nvSpPr>
          <p:cNvPr id="12" name="Содержимое 3"/>
          <p:cNvSpPr>
            <a:spLocks noGrp="1"/>
          </p:cNvSpPr>
          <p:nvPr>
            <p:ph sz="half" idx="16" hasCustomPrompt="1"/>
          </p:nvPr>
        </p:nvSpPr>
        <p:spPr>
          <a:xfrm>
            <a:off x="7787601" y="5226956"/>
            <a:ext cx="5688789" cy="2809059"/>
          </a:xfrm>
          <a:prstGeom prst="rect">
            <a:avLst/>
          </a:prstGeom>
        </p:spPr>
        <p:txBody>
          <a:bodyPr/>
          <a:lstStyle>
            <a:lvl1pPr marL="648000" indent="-648000">
              <a:buSzPct val="80000"/>
              <a:buFontTx/>
              <a:buBlip>
                <a:blip r:embed="rId2"/>
              </a:buBlip>
              <a:defRPr sz="4000"/>
            </a:lvl1pPr>
            <a:lvl2pPr marL="1296000" indent="-576000">
              <a:defRPr sz="3200"/>
            </a:lvl2pPr>
            <a:lvl3pPr marL="1728000" marR="0" indent="-432000" algn="l" defTabSz="19809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64749"/>
              </a:buClr>
              <a:buSzTx/>
              <a:buFont typeface="PF BeauSans Pro Bbook" pitchFamily="50" charset="0"/>
              <a:buChar char="–"/>
              <a:tabLst/>
              <a:defRPr sz="2800">
                <a:solidFill>
                  <a:srgbClr val="464749"/>
                </a:solidFill>
                <a:latin typeface="PFBeauSansPro-Italic" pitchFamily="50" charset="0"/>
              </a:defRPr>
            </a:lvl3pPr>
            <a:lvl4pPr marL="1728000" indent="-432000">
              <a:buClr>
                <a:srgbClr val="E64117"/>
              </a:buClr>
              <a:buFont typeface="Wingdings 3" panose="05040102010807070707" pitchFamily="18" charset="2"/>
              <a:buChar char=""/>
              <a:defRPr sz="2800">
                <a:solidFill>
                  <a:srgbClr val="E64117"/>
                </a:solidFill>
              </a:defRPr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</p:txBody>
      </p:sp>
      <p:sp>
        <p:nvSpPr>
          <p:cNvPr id="13" name="Содержимое 3"/>
          <p:cNvSpPr>
            <a:spLocks noGrp="1"/>
          </p:cNvSpPr>
          <p:nvPr>
            <p:ph sz="half" idx="17" hasCustomPrompt="1"/>
          </p:nvPr>
        </p:nvSpPr>
        <p:spPr>
          <a:xfrm>
            <a:off x="14268501" y="5226956"/>
            <a:ext cx="5688789" cy="2809059"/>
          </a:xfrm>
          <a:prstGeom prst="rect">
            <a:avLst/>
          </a:prstGeom>
        </p:spPr>
        <p:txBody>
          <a:bodyPr/>
          <a:lstStyle>
            <a:lvl1pPr marL="648000" indent="-648000">
              <a:buSzPct val="80000"/>
              <a:buFontTx/>
              <a:buBlip>
                <a:blip r:embed="rId2"/>
              </a:buBlip>
              <a:defRPr sz="4000"/>
            </a:lvl1pPr>
            <a:lvl2pPr marL="1296000" indent="-576000">
              <a:defRPr sz="3200"/>
            </a:lvl2pPr>
            <a:lvl3pPr marL="1728000" marR="0" indent="-432000" algn="l" defTabSz="19809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64749"/>
              </a:buClr>
              <a:buSzTx/>
              <a:buFont typeface="PF BeauSans Pro Bbook" pitchFamily="50" charset="0"/>
              <a:buChar char="–"/>
              <a:tabLst/>
              <a:defRPr sz="2800">
                <a:solidFill>
                  <a:srgbClr val="464749"/>
                </a:solidFill>
                <a:latin typeface="PFBeauSansPro-Italic" pitchFamily="50" charset="0"/>
              </a:defRPr>
            </a:lvl3pPr>
            <a:lvl4pPr marL="1728000" indent="-432000">
              <a:buClr>
                <a:srgbClr val="E64117"/>
              </a:buClr>
              <a:buFont typeface="Wingdings 3" panose="05040102010807070707" pitchFamily="18" charset="2"/>
              <a:buChar char=""/>
              <a:defRPr sz="2800">
                <a:solidFill>
                  <a:srgbClr val="E64117"/>
                </a:solidFill>
              </a:defRPr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46048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кращ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306700" y="257083"/>
            <a:ext cx="18722600" cy="18727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ru-RU" sz="7500" kern="1200" dirty="0">
                <a:solidFill>
                  <a:schemeClr val="tx1"/>
                </a:solidFill>
                <a:latin typeface="PF BeauSans Pro Bbook" pitchFamily="50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1306514" y="3066194"/>
            <a:ext cx="10801687" cy="93634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PF BeauSans Pro Bbook" pitchFamily="50" charset="0"/>
              </a:defRPr>
            </a:lvl1pPr>
            <a:lvl2pPr marL="990478" indent="0">
              <a:buNone/>
              <a:defRPr sz="2400"/>
            </a:lvl2pPr>
            <a:lvl3pPr marL="1980956" indent="0">
              <a:buNone/>
              <a:defRPr sz="2400"/>
            </a:lvl3pPr>
            <a:lvl4pPr marL="2971434" indent="0">
              <a:buNone/>
              <a:defRPr sz="2400"/>
            </a:lvl4pPr>
            <a:lvl5pPr marL="3961912" indent="0">
              <a:buNone/>
              <a:defRPr sz="2400"/>
            </a:lvl5pPr>
          </a:lstStyle>
          <a:p>
            <a:pPr lvl="0"/>
            <a:r>
              <a:rPr lang="ru-RU" dirty="0" smtClean="0"/>
              <a:t>Сокр.	Текст расшифровки в </a:t>
            </a:r>
            <a:r>
              <a:rPr lang="en-US" dirty="0" smtClean="0"/>
              <a:t>I-</a:t>
            </a:r>
            <a:r>
              <a:rPr lang="ru-RU" dirty="0" smtClean="0"/>
              <a:t>ом столбце</a:t>
            </a:r>
            <a:endParaRPr lang="ru-RU" dirty="0"/>
          </a:p>
        </p:txBody>
      </p:sp>
      <p:pic>
        <p:nvPicPr>
          <p:cNvPr id="2050" name="Picture 2" descr="E:\Work\Clip Art\Фото для презентаций\Ножницы\Ножницы oran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000547" y="4190384"/>
            <a:ext cx="6891750" cy="723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976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98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4F91C-0994-413F-B11B-03C428010CB2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63909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01235-E9A6-402D-9709-21FA2F0B1DA2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76260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66850" y="12359577"/>
            <a:ext cx="4800600" cy="709965"/>
          </a:xfrm>
          <a:prstGeom prst="rect">
            <a:avLst/>
          </a:prstGeom>
        </p:spPr>
        <p:txBody>
          <a:bodyPr/>
          <a:lstStyle/>
          <a:p>
            <a:fld id="{C849DAE0-5935-48DE-AED7-8342AA9E52A6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67550" y="12359577"/>
            <a:ext cx="7200900" cy="70996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0EDD-F686-46C9-948F-C80CB9E6B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2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60E516-A873-40C4-B346-499D56392A65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20154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306700" y="257089"/>
            <a:ext cx="18722600" cy="18727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ru-RU" sz="7500" kern="1200" dirty="0">
                <a:solidFill>
                  <a:schemeClr val="tx1"/>
                </a:solidFill>
                <a:latin typeface="PF BeauSans Pro Bbook" pitchFamily="50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Содержимое 3"/>
          <p:cNvSpPr>
            <a:spLocks noGrp="1"/>
          </p:cNvSpPr>
          <p:nvPr>
            <p:ph sz="half" idx="2" hasCustomPrompt="1"/>
          </p:nvPr>
        </p:nvSpPr>
        <p:spPr>
          <a:xfrm>
            <a:off x="1306700" y="3066148"/>
            <a:ext cx="18722600" cy="9435557"/>
          </a:xfrm>
          <a:prstGeom prst="rect">
            <a:avLst/>
          </a:prstGeom>
        </p:spPr>
        <p:txBody>
          <a:bodyPr anchor="ctr" anchorCtr="0"/>
          <a:lstStyle>
            <a:lvl1pPr marL="648000" indent="-648000">
              <a:buSzPct val="80000"/>
              <a:buFontTx/>
              <a:buBlip>
                <a:blip r:embed="rId2"/>
              </a:buBlip>
              <a:defRPr sz="4000"/>
            </a:lvl1pPr>
            <a:lvl2pPr marL="1296000" indent="-576000">
              <a:defRPr sz="3200"/>
            </a:lvl2pPr>
            <a:lvl3pPr marL="1728000" indent="-432000">
              <a:buClr>
                <a:srgbClr val="464749"/>
              </a:buClr>
              <a:buFont typeface="PF BeauSans Pro Bbook" pitchFamily="50" charset="0"/>
              <a:buChar char="–"/>
              <a:defRPr sz="2800">
                <a:solidFill>
                  <a:srgbClr val="464749"/>
                </a:solidFill>
                <a:latin typeface="PFBeauSansPro-Italic" pitchFamily="50" charset="0"/>
              </a:defRPr>
            </a:lvl3pPr>
            <a:lvl4pPr marL="1728000" indent="-432000">
              <a:buClr>
                <a:srgbClr val="E64117"/>
              </a:buClr>
              <a:buFont typeface="Wingdings 3" panose="05040102010807070707" pitchFamily="18" charset="2"/>
              <a:buChar char=""/>
              <a:defRPr sz="2800">
                <a:solidFill>
                  <a:srgbClr val="E64117"/>
                </a:solidFill>
              </a:defRPr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9017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306700" y="257089"/>
            <a:ext cx="18722600" cy="18727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ru-RU" sz="7500" kern="1200" dirty="0">
                <a:solidFill>
                  <a:schemeClr val="tx1"/>
                </a:solidFill>
                <a:latin typeface="PF BeauSans Pro Bbook" pitchFamily="50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Содержимое 3"/>
          <p:cNvSpPr>
            <a:spLocks noGrp="1"/>
          </p:cNvSpPr>
          <p:nvPr>
            <p:ph sz="half" idx="2" hasCustomPrompt="1"/>
          </p:nvPr>
        </p:nvSpPr>
        <p:spPr>
          <a:xfrm>
            <a:off x="1306700" y="3066148"/>
            <a:ext cx="9001249" cy="9435557"/>
          </a:xfrm>
          <a:prstGeom prst="rect">
            <a:avLst/>
          </a:prstGeom>
        </p:spPr>
        <p:txBody>
          <a:bodyPr/>
          <a:lstStyle>
            <a:lvl1pPr marL="648000" indent="-648000">
              <a:buSzPct val="80000"/>
              <a:buFontTx/>
              <a:buBlip>
                <a:blip r:embed="rId2"/>
              </a:buBlip>
              <a:defRPr sz="4000"/>
            </a:lvl1pPr>
            <a:lvl2pPr marL="1296000" indent="-576000">
              <a:defRPr sz="3200"/>
            </a:lvl2pPr>
            <a:lvl3pPr marL="1728000" indent="-432000">
              <a:buClr>
                <a:srgbClr val="464749"/>
              </a:buClr>
              <a:buFont typeface="PF BeauSans Pro Bbook" pitchFamily="50" charset="0"/>
              <a:buChar char="–"/>
              <a:defRPr sz="2800">
                <a:solidFill>
                  <a:srgbClr val="464749"/>
                </a:solidFill>
                <a:latin typeface="PFBeauSansPro-Italic" pitchFamily="50" charset="0"/>
              </a:defRPr>
            </a:lvl3pPr>
            <a:lvl4pPr marL="1728000" indent="-432000">
              <a:buClr>
                <a:srgbClr val="E64117"/>
              </a:buClr>
              <a:buFont typeface="Wingdings 3" panose="05040102010807070707" pitchFamily="18" charset="2"/>
              <a:buChar char=""/>
              <a:defRPr sz="2800">
                <a:solidFill>
                  <a:srgbClr val="E64117"/>
                </a:solidFill>
              </a:defRPr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</p:txBody>
      </p:sp>
      <p:sp>
        <p:nvSpPr>
          <p:cNvPr id="11" name="Содержимое 3"/>
          <p:cNvSpPr>
            <a:spLocks noGrp="1"/>
          </p:cNvSpPr>
          <p:nvPr>
            <p:ph sz="half" idx="13" hasCustomPrompt="1"/>
          </p:nvPr>
        </p:nvSpPr>
        <p:spPr>
          <a:xfrm>
            <a:off x="11028057" y="3066148"/>
            <a:ext cx="9001249" cy="9435557"/>
          </a:xfrm>
          <a:prstGeom prst="rect">
            <a:avLst/>
          </a:prstGeom>
        </p:spPr>
        <p:txBody>
          <a:bodyPr/>
          <a:lstStyle>
            <a:lvl1pPr marL="648000" indent="-648000">
              <a:buSzPct val="80000"/>
              <a:buFontTx/>
              <a:buBlip>
                <a:blip r:embed="rId2"/>
              </a:buBlip>
              <a:defRPr sz="4000"/>
            </a:lvl1pPr>
            <a:lvl2pPr marL="1296000" indent="-576000">
              <a:defRPr sz="3200"/>
            </a:lvl2pPr>
            <a:lvl3pPr marL="1728000" indent="-432000">
              <a:buClr>
                <a:srgbClr val="464749"/>
              </a:buClr>
              <a:buFont typeface="PF BeauSans Pro Bbook" pitchFamily="50" charset="0"/>
              <a:buChar char="–"/>
              <a:defRPr sz="2800">
                <a:solidFill>
                  <a:srgbClr val="464749"/>
                </a:solidFill>
                <a:latin typeface="PFBeauSansPro-Italic" pitchFamily="50" charset="0"/>
              </a:defRPr>
            </a:lvl3pPr>
            <a:lvl4pPr marL="1728000" indent="-432000">
              <a:buClr>
                <a:srgbClr val="E64117"/>
              </a:buClr>
              <a:buFont typeface="Wingdings 3" panose="05040102010807070707" pitchFamily="18" charset="2"/>
              <a:buChar char=""/>
              <a:defRPr sz="2800">
                <a:solidFill>
                  <a:srgbClr val="E64117"/>
                </a:solidFill>
              </a:defRPr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829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498600"/>
            <a:ext cx="173609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>
                <a:sym typeface="PFBeauSansPro-SemiBold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5207000"/>
            <a:ext cx="17360900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>
                <a:sym typeface="PFBeauSansPro-SemiBold" charset="0"/>
              </a:rPr>
              <a:t>Click to edit Master text styles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138" y="9258306"/>
            <a:ext cx="31623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12" y="4403725"/>
            <a:ext cx="188325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Рисунок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12355519"/>
            <a:ext cx="19092862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Объект 2"/>
          <p:cNvSpPr txBox="1">
            <a:spLocks/>
          </p:cNvSpPr>
          <p:nvPr userDrawn="1"/>
        </p:nvSpPr>
        <p:spPr bwMode="auto">
          <a:xfrm>
            <a:off x="14700250" y="9475788"/>
            <a:ext cx="46878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spcBef>
                <a:spcPts val="2000"/>
              </a:spcBef>
              <a:defRPr/>
            </a:pPr>
            <a:endParaRPr lang="en-US" altLang="ru-RU" sz="3000" dirty="0" smtClean="0">
              <a:solidFill>
                <a:schemeClr val="tx1"/>
              </a:solidFill>
              <a:latin typeface="PFBeauSansPro-Italic" charset="0"/>
              <a:ea typeface="ヒラギノ角ゴ ProN W6" charset="0"/>
              <a:cs typeface="ヒラギノ角ゴ ProN W6" charset="0"/>
              <a:sym typeface="PFBeauSansPro-SemiBold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>
          <a:xfrm>
            <a:off x="15708325" y="9420231"/>
            <a:ext cx="3679825" cy="2060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ts val="2000"/>
              </a:spcBef>
              <a:defRPr sz="1200">
                <a:solidFill>
                  <a:srgbClr val="898989"/>
                </a:solidFill>
                <a:latin typeface="PFBeauSansPro-Italic" charset="0"/>
                <a:ea typeface="ヒラギノ角ゴ ProN W6" charset="0"/>
                <a:cs typeface="ヒラギノ角ゴ ProN W6" charset="0"/>
                <a:sym typeface="PFBeauSansPro-SemiBold" charset="0"/>
              </a:defRPr>
            </a:lvl1pPr>
          </a:lstStyle>
          <a:p>
            <a:r>
              <a:rPr lang="ru-RU" altLang="ru-RU" sz="3500" dirty="0">
                <a:solidFill>
                  <a:srgbClr val="000000"/>
                </a:solidFill>
                <a:latin typeface="PFBeauSansPro-Regular" charset="0"/>
              </a:rPr>
              <a:t>Имя Фамилия</a:t>
            </a:r>
          </a:p>
          <a:p>
            <a:r>
              <a:rPr lang="ru-RU" altLang="ru-RU" sz="3000" dirty="0">
                <a:solidFill>
                  <a:srgbClr val="000000"/>
                </a:solidFill>
              </a:rPr>
              <a:t>Должность</a:t>
            </a:r>
          </a:p>
          <a:p>
            <a:r>
              <a:rPr lang="ru-RU" altLang="ru-RU" sz="3000" dirty="0">
                <a:solidFill>
                  <a:srgbClr val="000000"/>
                </a:solidFill>
              </a:rPr>
              <a:t>Компания</a:t>
            </a:r>
            <a:endParaRPr lang="en-US" altLang="ru-RU" sz="3000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</a:pPr>
            <a:endParaRPr lang="ru-RU" altLang="ru-RU" dirty="0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02" r:id="rId2"/>
    <p:sldLayoutId id="2147483703" r:id="rId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500">
          <a:solidFill>
            <a:schemeClr val="tx1"/>
          </a:solidFill>
          <a:latin typeface="+mj-lt"/>
          <a:ea typeface="+mj-ea"/>
          <a:cs typeface="+mj-cs"/>
          <a:sym typeface="PFBeauSansPro-SemiBol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500">
          <a:solidFill>
            <a:schemeClr val="tx1"/>
          </a:solidFill>
          <a:latin typeface="PFBeauSansPro-SemiBold" charset="0"/>
          <a:ea typeface="ヒラギノ角ゴ ProN W6" charset="0"/>
          <a:cs typeface="ヒラギノ角ゴ ProN W6" charset="0"/>
          <a:sym typeface="PFBeauSansPro-SemiBol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500">
          <a:solidFill>
            <a:schemeClr val="tx1"/>
          </a:solidFill>
          <a:latin typeface="PFBeauSansPro-SemiBold" charset="0"/>
          <a:ea typeface="ヒラギノ角ゴ ProN W6" charset="0"/>
          <a:cs typeface="ヒラギノ角ゴ ProN W6" charset="0"/>
          <a:sym typeface="PFBeauSansPro-SemiBol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500">
          <a:solidFill>
            <a:schemeClr val="tx1"/>
          </a:solidFill>
          <a:latin typeface="PFBeauSansPro-SemiBold" charset="0"/>
          <a:ea typeface="ヒラギノ角ゴ ProN W6" charset="0"/>
          <a:cs typeface="ヒラギノ角ゴ ProN W6" charset="0"/>
          <a:sym typeface="PFBeauSansPro-SemiBol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500">
          <a:solidFill>
            <a:schemeClr val="tx1"/>
          </a:solidFill>
          <a:latin typeface="PFBeauSansPro-SemiBold" charset="0"/>
          <a:ea typeface="ヒラギノ角ゴ ProN W6" charset="0"/>
          <a:cs typeface="ヒラギノ角ゴ ProN W6" charset="0"/>
          <a:sym typeface="PFBeauSansPro-SemiBol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500">
          <a:solidFill>
            <a:schemeClr val="tx1"/>
          </a:solidFill>
          <a:latin typeface="PFBeauSansPro-SemiBold" charset="0"/>
          <a:ea typeface="ヒラギノ角ゴ ProN W6" charset="0"/>
          <a:cs typeface="ヒラギノ角ゴ ProN W6" charset="0"/>
          <a:sym typeface="PFBeauSansPro-Semi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500">
          <a:solidFill>
            <a:schemeClr val="tx1"/>
          </a:solidFill>
          <a:latin typeface="PFBeauSansPro-SemiBold" charset="0"/>
          <a:ea typeface="ヒラギノ角ゴ ProN W6" charset="0"/>
          <a:cs typeface="ヒラギノ角ゴ ProN W6" charset="0"/>
          <a:sym typeface="PFBeauSansPro-Semi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500">
          <a:solidFill>
            <a:schemeClr val="tx1"/>
          </a:solidFill>
          <a:latin typeface="PFBeauSansPro-SemiBold" charset="0"/>
          <a:ea typeface="ヒラギノ角ゴ ProN W6" charset="0"/>
          <a:cs typeface="ヒラギノ角ゴ ProN W6" charset="0"/>
          <a:sym typeface="PFBeauSansPro-Semi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500">
          <a:solidFill>
            <a:schemeClr val="tx1"/>
          </a:solidFill>
          <a:latin typeface="PFBeauSansPro-SemiBold" charset="0"/>
          <a:ea typeface="ヒラギノ角ゴ ProN W6" charset="0"/>
          <a:cs typeface="ヒラギノ角ゴ ProN W6" charset="0"/>
          <a:sym typeface="PFBeauSansPro-SemiBold" charset="0"/>
        </a:defRPr>
      </a:lvl9pPr>
    </p:titleStyle>
    <p:bodyStyle>
      <a:lvl1pPr algn="ctr" rtl="0" eaLnBrk="0" fontAlgn="base" hangingPunct="0">
        <a:spcBef>
          <a:spcPts val="2000"/>
        </a:spcBef>
        <a:spcAft>
          <a:spcPct val="0"/>
        </a:spcAft>
        <a:defRPr sz="7000">
          <a:solidFill>
            <a:schemeClr val="tx1"/>
          </a:solidFill>
          <a:latin typeface="PF BeauSans Pro Bbook" pitchFamily="50" charset="0"/>
          <a:ea typeface="+mn-ea"/>
          <a:cs typeface="+mn-cs"/>
          <a:sym typeface="PFBeauSansPro-SemiBold" charset="0"/>
        </a:defRPr>
      </a:lvl1pPr>
      <a:lvl2pPr algn="ctr" rtl="0" eaLnBrk="0" fontAlgn="base" hangingPunct="0">
        <a:spcBef>
          <a:spcPts val="2000"/>
        </a:spcBef>
        <a:spcAft>
          <a:spcPct val="0"/>
        </a:spcAft>
        <a:defRPr sz="4400">
          <a:solidFill>
            <a:srgbClr val="343434"/>
          </a:solidFill>
          <a:latin typeface="PFBeauSansPro-Regular" charset="0"/>
          <a:ea typeface="ヒラギノ角ゴ ProN W3" charset="0"/>
          <a:cs typeface="ヒラギノ角ゴ ProN W3" charset="0"/>
          <a:sym typeface="PFBeauSansPro-Regular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43434"/>
          </a:solidFill>
          <a:latin typeface="PFBeauSansPro-Regular" charset="0"/>
          <a:ea typeface="ヒラギノ角ゴ ProN W3" charset="0"/>
          <a:cs typeface="ヒラギノ角ゴ ProN W3" charset="0"/>
          <a:sym typeface="PFBeauSansPro-Regular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89100" y="520700"/>
            <a:ext cx="18161000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>
                <a:sym typeface="PFBeauSansPro-SemiBold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89100" y="2971800"/>
            <a:ext cx="18161000" cy="901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>
                <a:sym typeface="PFBeauSansPro-SemiBold" charset="0"/>
              </a:rPr>
              <a:t>Click to edit Master text styles</a:t>
            </a:r>
          </a:p>
          <a:p>
            <a:pPr lvl="1"/>
            <a:r>
              <a:rPr lang="en-US" altLang="ru-RU" smtClean="0">
                <a:sym typeface="PFBeauSansPro-Bbook" charset="0"/>
              </a:rPr>
              <a:t>Second level</a:t>
            </a:r>
          </a:p>
          <a:p>
            <a:pPr lvl="2"/>
            <a:r>
              <a:rPr lang="en-US" altLang="ru-RU" smtClean="0">
                <a:sym typeface="PFBeauSansPro-Regular" charset="0"/>
              </a:rPr>
              <a:t>Third level</a:t>
            </a:r>
          </a:p>
          <a:p>
            <a:pPr lvl="3"/>
            <a:r>
              <a:rPr lang="en-US" altLang="ru-RU" smtClean="0">
                <a:sym typeface="PFBeauSansPro-Bbook" charset="0"/>
              </a:rPr>
              <a:t>Fourth level</a:t>
            </a:r>
          </a:p>
          <a:p>
            <a:pPr lvl="4"/>
            <a:r>
              <a:rPr lang="en-US" altLang="ru-RU" smtClean="0">
                <a:sym typeface="PFBeauSansPro-Italic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20461300" y="12687300"/>
            <a:ext cx="43973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4D4D4D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defRPr>
            </a:lvl1pPr>
          </a:lstStyle>
          <a:p>
            <a:pPr>
              <a:defRPr/>
            </a:pPr>
            <a:fld id="{90E1591B-4C38-430B-BC2A-0010B9EF05BB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" y="12733338"/>
            <a:ext cx="203327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52156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2355856"/>
            <a:ext cx="19113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4" r:id="rId2"/>
    <p:sldLayoutId id="2147483729" r:id="rId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j-lt"/>
          <a:ea typeface="+mj-ea"/>
          <a:cs typeface="+mj-cs"/>
          <a:sym typeface="PFBeauSansPro-SemiBol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PFBeauSansPro-SemiBold" charset="0"/>
          <a:ea typeface="ヒラギノ角ゴ ProN W6" charset="0"/>
          <a:cs typeface="ヒラギノ角ゴ ProN W6" charset="0"/>
          <a:sym typeface="PFBeauSansPro-SemiBol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PFBeauSansPro-SemiBold" charset="0"/>
          <a:ea typeface="ヒラギノ角ゴ ProN W6" charset="0"/>
          <a:cs typeface="ヒラギノ角ゴ ProN W6" charset="0"/>
          <a:sym typeface="PFBeauSansPro-SemiBol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PFBeauSansPro-SemiBold" charset="0"/>
          <a:ea typeface="ヒラギノ角ゴ ProN W6" charset="0"/>
          <a:cs typeface="ヒラギノ角ゴ ProN W6" charset="0"/>
          <a:sym typeface="PFBeauSansPro-SemiBol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PFBeauSansPro-SemiBold" charset="0"/>
          <a:ea typeface="ヒラギノ角ゴ ProN W6" charset="0"/>
          <a:cs typeface="ヒラギノ角ゴ ProN W6" charset="0"/>
          <a:sym typeface="PFBeauSansPro-SemiBol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PFBeauSansPro-SemiBold" charset="0"/>
          <a:ea typeface="ヒラギノ角ゴ ProN W6" charset="0"/>
          <a:cs typeface="ヒラギノ角ゴ ProN W6" charset="0"/>
          <a:sym typeface="PFBeauSansPro-Semi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PFBeauSansPro-SemiBold" charset="0"/>
          <a:ea typeface="ヒラギノ角ゴ ProN W6" charset="0"/>
          <a:cs typeface="ヒラギノ角ゴ ProN W6" charset="0"/>
          <a:sym typeface="PFBeauSansPro-Semi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PFBeauSansPro-SemiBold" charset="0"/>
          <a:ea typeface="ヒラギノ角ゴ ProN W6" charset="0"/>
          <a:cs typeface="ヒラギノ角ゴ ProN W6" charset="0"/>
          <a:sym typeface="PFBeauSansPro-Semi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PFBeauSansPro-SemiBold" charset="0"/>
          <a:ea typeface="ヒラギノ角ゴ ProN W6" charset="0"/>
          <a:cs typeface="ヒラギノ角ゴ ProN W6" charset="0"/>
          <a:sym typeface="PFBeauSansPro-SemiBold" charset="0"/>
        </a:defRPr>
      </a:lvl9pPr>
    </p:titleStyle>
    <p:bodyStyle>
      <a:lvl1pPr algn="l" rtl="0" eaLnBrk="0" fontAlgn="base" hangingPunct="0">
        <a:spcBef>
          <a:spcPts val="3300"/>
        </a:spcBef>
        <a:spcAft>
          <a:spcPct val="0"/>
        </a:spcAft>
        <a:defRPr sz="5500">
          <a:solidFill>
            <a:schemeClr val="tx1"/>
          </a:solidFill>
          <a:latin typeface="+mn-lt"/>
          <a:ea typeface="+mn-ea"/>
          <a:cs typeface="+mn-cs"/>
          <a:sym typeface="PFBeauSansPro-SemiBold" charset="0"/>
        </a:defRPr>
      </a:lvl1pPr>
      <a:lvl2pPr marL="711200" indent="-711200" algn="l" rtl="0" eaLnBrk="0" fontAlgn="base" hangingPunct="0">
        <a:spcBef>
          <a:spcPts val="3500"/>
        </a:spcBef>
        <a:spcAft>
          <a:spcPct val="0"/>
        </a:spcAft>
        <a:buSzPct val="86000"/>
        <a:buChar char="•"/>
        <a:defRPr sz="5000">
          <a:solidFill>
            <a:schemeClr val="tx1"/>
          </a:solidFill>
          <a:latin typeface="PFBeauSansPro-Bbook" charset="0"/>
          <a:ea typeface="ヒラギノ角ゴ ProN W3" charset="0"/>
          <a:cs typeface="ヒラギノ角ゴ ProN W3" charset="0"/>
          <a:sym typeface="PFBeauSansPro-Bbook" charset="0"/>
        </a:defRPr>
      </a:lvl2pPr>
      <a:lvl3pPr marL="1295400" indent="-584200" algn="l" rtl="0" eaLnBrk="0" fontAlgn="base" hangingPunct="0">
        <a:spcBef>
          <a:spcPts val="2000"/>
        </a:spcBef>
        <a:spcAft>
          <a:spcPct val="0"/>
        </a:spcAft>
        <a:buClr>
          <a:srgbClr val="333333"/>
        </a:buClr>
        <a:buSzPct val="100000"/>
        <a:buFont typeface="PFBeauSansPro-Regular" charset="0"/>
        <a:buChar char="-"/>
        <a:defRPr sz="4200">
          <a:solidFill>
            <a:schemeClr val="tx1"/>
          </a:solidFill>
          <a:latin typeface="PFBeauSansPro-Regular" charset="0"/>
          <a:ea typeface="ヒラギノ角ゴ ProN W3" charset="0"/>
          <a:cs typeface="ヒラギノ角ゴ ProN W3" charset="0"/>
          <a:sym typeface="PFBeauSansPro-Regular" charset="0"/>
        </a:defRPr>
      </a:lvl3pPr>
      <a:lvl4pPr marL="1879600" indent="-571500" algn="l" rtl="0" eaLnBrk="0" fontAlgn="base" hangingPunct="0">
        <a:spcBef>
          <a:spcPts val="3300"/>
        </a:spcBef>
        <a:spcAft>
          <a:spcPct val="0"/>
        </a:spcAft>
        <a:buClr>
          <a:srgbClr val="CE3B00"/>
        </a:buClr>
        <a:buSzPct val="125000"/>
        <a:buFont typeface="PFBeauSansPro-Bbook" charset="0"/>
        <a:buChar char="‣"/>
        <a:defRPr sz="4100">
          <a:solidFill>
            <a:srgbClr val="CE3B00"/>
          </a:solidFill>
          <a:latin typeface="PFBeauSansPro-Bbook" charset="0"/>
          <a:ea typeface="ヒラギノ角ゴ ProN W3" charset="0"/>
          <a:cs typeface="ヒラギノ角ゴ ProN W3" charset="0"/>
          <a:sym typeface="PFBeauSansPro-Bbook" charset="0"/>
        </a:defRPr>
      </a:lvl4pPr>
      <a:lvl5pPr marL="1854200" indent="-508000" algn="l" rtl="0" eaLnBrk="0" fontAlgn="base" hangingPunct="0">
        <a:spcBef>
          <a:spcPts val="2000"/>
        </a:spcBef>
        <a:spcAft>
          <a:spcPct val="0"/>
        </a:spcAft>
        <a:buClr>
          <a:srgbClr val="1A1A1A"/>
        </a:buClr>
        <a:buSzPct val="110000"/>
        <a:buFont typeface="PFBeauSansPro-Italic" charset="0"/>
        <a:buChar char="-"/>
        <a:defRPr sz="3600">
          <a:solidFill>
            <a:srgbClr val="1A1A1A"/>
          </a:solidFill>
          <a:latin typeface="PFBeauSansPro-Italic" charset="0"/>
          <a:ea typeface="ヒラギノ角ゴ ProN W3" charset="0"/>
          <a:cs typeface="ヒラギノ角ゴ ProN W3" charset="0"/>
          <a:sym typeface="PFBeauSansPro-Italic" charset="0"/>
        </a:defRPr>
      </a:lvl5pPr>
      <a:lvl6pPr marL="2311400" indent="-508000" algn="l" rtl="0" fontAlgn="base">
        <a:spcBef>
          <a:spcPts val="2000"/>
        </a:spcBef>
        <a:spcAft>
          <a:spcPct val="0"/>
        </a:spcAft>
        <a:buClr>
          <a:srgbClr val="1A1A1A"/>
        </a:buClr>
        <a:buSzPct val="110000"/>
        <a:buFont typeface="PFBeauSansPro-Italic" charset="0"/>
        <a:buChar char="-"/>
        <a:defRPr sz="3600">
          <a:solidFill>
            <a:srgbClr val="1A1A1A"/>
          </a:solidFill>
          <a:latin typeface="PFBeauSansPro-Italic" charset="0"/>
          <a:ea typeface="ヒラギノ角ゴ ProN W3" charset="0"/>
          <a:cs typeface="ヒラギノ角ゴ ProN W3" charset="0"/>
          <a:sym typeface="PFBeauSansPro-Italic" charset="0"/>
        </a:defRPr>
      </a:lvl6pPr>
      <a:lvl7pPr marL="2768600" indent="-508000" algn="l" rtl="0" fontAlgn="base">
        <a:spcBef>
          <a:spcPts val="2000"/>
        </a:spcBef>
        <a:spcAft>
          <a:spcPct val="0"/>
        </a:spcAft>
        <a:buClr>
          <a:srgbClr val="1A1A1A"/>
        </a:buClr>
        <a:buSzPct val="110000"/>
        <a:buFont typeface="PFBeauSansPro-Italic" charset="0"/>
        <a:buChar char="-"/>
        <a:defRPr sz="3600">
          <a:solidFill>
            <a:srgbClr val="1A1A1A"/>
          </a:solidFill>
          <a:latin typeface="PFBeauSansPro-Italic" charset="0"/>
          <a:ea typeface="ヒラギノ角ゴ ProN W3" charset="0"/>
          <a:cs typeface="ヒラギノ角ゴ ProN W3" charset="0"/>
          <a:sym typeface="PFBeauSansPro-Italic" charset="0"/>
        </a:defRPr>
      </a:lvl7pPr>
      <a:lvl8pPr marL="3225800" indent="-508000" algn="l" rtl="0" fontAlgn="base">
        <a:spcBef>
          <a:spcPts val="2000"/>
        </a:spcBef>
        <a:spcAft>
          <a:spcPct val="0"/>
        </a:spcAft>
        <a:buClr>
          <a:srgbClr val="1A1A1A"/>
        </a:buClr>
        <a:buSzPct val="110000"/>
        <a:buFont typeface="PFBeauSansPro-Italic" charset="0"/>
        <a:buChar char="-"/>
        <a:defRPr sz="3600">
          <a:solidFill>
            <a:srgbClr val="1A1A1A"/>
          </a:solidFill>
          <a:latin typeface="PFBeauSansPro-Italic" charset="0"/>
          <a:ea typeface="ヒラギノ角ゴ ProN W3" charset="0"/>
          <a:cs typeface="ヒラギノ角ゴ ProN W3" charset="0"/>
          <a:sym typeface="PFBeauSansPro-Italic" charset="0"/>
        </a:defRPr>
      </a:lvl8pPr>
      <a:lvl9pPr marL="3683000" indent="-508000" algn="l" rtl="0" fontAlgn="base">
        <a:spcBef>
          <a:spcPts val="2000"/>
        </a:spcBef>
        <a:spcAft>
          <a:spcPct val="0"/>
        </a:spcAft>
        <a:buClr>
          <a:srgbClr val="1A1A1A"/>
        </a:buClr>
        <a:buSzPct val="110000"/>
        <a:buFont typeface="PFBeauSansPro-Italic" charset="0"/>
        <a:buChar char="-"/>
        <a:defRPr sz="3600">
          <a:solidFill>
            <a:srgbClr val="1A1A1A"/>
          </a:solidFill>
          <a:latin typeface="PFBeauSansPro-Italic" charset="0"/>
          <a:ea typeface="ヒラギノ角ゴ ProN W3" charset="0"/>
          <a:cs typeface="ヒラギノ角ゴ ProN W3" charset="0"/>
          <a:sym typeface="PFBeauSansPro-Italic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4610106"/>
            <a:ext cx="15849600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>
                <a:sym typeface="PFBeauSansPro-SemiBold" charset="0"/>
              </a:rPr>
              <a:t>Click to edit Master title style</a:t>
            </a: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20448600" y="12687300"/>
            <a:ext cx="43973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343434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defRPr>
            </a:lvl1pPr>
          </a:lstStyle>
          <a:p>
            <a:fld id="{8C7D0FF2-81A8-44B0-BEE6-5B4DF2FCB637}" type="slidenum">
              <a:rPr lang="en-US" altLang="ru-RU"/>
              <a:pPr/>
              <a:t>‹#›</a:t>
            </a:fld>
            <a:endParaRPr lang="en-US" alt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0300" y="0"/>
            <a:ext cx="6705600" cy="1233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12" y="965200"/>
            <a:ext cx="220186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51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j-lt"/>
          <a:ea typeface="+mj-ea"/>
          <a:cs typeface="+mj-cs"/>
          <a:sym typeface="PFBeauSansPro-SemiBold" charset="0"/>
        </a:defRPr>
      </a:lvl1pPr>
      <a:lvl2pPr algn="l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PFBeauSansPro-SemiBold" charset="0"/>
          <a:ea typeface="ヒラギノ角ゴ ProN W6" charset="0"/>
          <a:cs typeface="ヒラギノ角ゴ ProN W6" charset="0"/>
          <a:sym typeface="PFBeauSansPro-SemiBold" charset="0"/>
        </a:defRPr>
      </a:lvl2pPr>
      <a:lvl3pPr algn="l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PFBeauSansPro-SemiBold" charset="0"/>
          <a:ea typeface="ヒラギノ角ゴ ProN W6" charset="0"/>
          <a:cs typeface="ヒラギノ角ゴ ProN W6" charset="0"/>
          <a:sym typeface="PFBeauSansPro-SemiBold" charset="0"/>
        </a:defRPr>
      </a:lvl3pPr>
      <a:lvl4pPr algn="l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PFBeauSansPro-SemiBold" charset="0"/>
          <a:ea typeface="ヒラギノ角ゴ ProN W6" charset="0"/>
          <a:cs typeface="ヒラギノ角ゴ ProN W6" charset="0"/>
          <a:sym typeface="PFBeauSansPro-SemiBold" charset="0"/>
        </a:defRPr>
      </a:lvl4pPr>
      <a:lvl5pPr algn="l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PFBeauSansPro-SemiBold" charset="0"/>
          <a:ea typeface="ヒラギノ角ゴ ProN W6" charset="0"/>
          <a:cs typeface="ヒラギノ角ゴ ProN W6" charset="0"/>
          <a:sym typeface="PFBeauSansPro-Semi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PFBeauSansPro-SemiBold" charset="0"/>
          <a:ea typeface="ヒラギノ角ゴ ProN W6" charset="0"/>
          <a:cs typeface="ヒラギノ角ゴ ProN W6" charset="0"/>
          <a:sym typeface="PFBeauSansPro-Semi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PFBeauSansPro-SemiBold" charset="0"/>
          <a:ea typeface="ヒラギノ角ゴ ProN W6" charset="0"/>
          <a:cs typeface="ヒラギノ角ゴ ProN W6" charset="0"/>
          <a:sym typeface="PFBeauSansPro-Semi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PFBeauSansPro-SemiBold" charset="0"/>
          <a:ea typeface="ヒラギノ角ゴ ProN W6" charset="0"/>
          <a:cs typeface="ヒラギノ角ゴ ProN W6" charset="0"/>
          <a:sym typeface="PFBeauSansPro-Semi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PFBeauSansPro-SemiBold" charset="0"/>
          <a:ea typeface="ヒラギノ角ゴ ProN W6" charset="0"/>
          <a:cs typeface="ヒラギノ角ゴ ProN W6" charset="0"/>
          <a:sym typeface="PFBeauSansPro-SemiBold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620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589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320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89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46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03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60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2356418"/>
            <a:ext cx="19113500" cy="21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1"/>
          <p:cNvSpPr txBox="1">
            <a:spLocks/>
          </p:cNvSpPr>
          <p:nvPr/>
        </p:nvSpPr>
        <p:spPr>
          <a:xfrm>
            <a:off x="20171916" y="12579887"/>
            <a:ext cx="865236" cy="641901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0" algn="l" defTabSz="1980956" rtl="0" eaLnBrk="0" latinLnBrk="0" hangingPunct="0">
              <a:spcBef>
                <a:spcPts val="3300"/>
              </a:spcBef>
              <a:defRPr sz="5500" kern="1200">
                <a:solidFill>
                  <a:schemeClr val="tx1"/>
                </a:solidFill>
                <a:latin typeface="PFBeauSansPro-SemiBold" charset="0"/>
                <a:ea typeface="ヒラギノ角ゴ ProN W6" charset="0"/>
                <a:cs typeface="ヒラギノ角ゴ ProN W6" charset="0"/>
                <a:sym typeface="PFBeauSansPro-SemiBold" charset="0"/>
              </a:defRPr>
            </a:lvl1pPr>
            <a:lvl2pPr marL="742950" indent="-285750" algn="l" defTabSz="1980956" rtl="0" eaLnBrk="0" latinLnBrk="0" hangingPunct="0">
              <a:spcBef>
                <a:spcPts val="3500"/>
              </a:spcBef>
              <a:buSzPct val="86000"/>
              <a:buChar char="•"/>
              <a:defRPr sz="5000" kern="1200">
                <a:solidFill>
                  <a:schemeClr val="tx1"/>
                </a:solidFill>
                <a:latin typeface="PFBeauSansPro-Bbook" charset="0"/>
                <a:ea typeface="ヒラギノ角ゴ ProN W3" charset="0"/>
                <a:cs typeface="ヒラギノ角ゴ ProN W3" charset="0"/>
                <a:sym typeface="PFBeauSansPro-Bbook" charset="0"/>
              </a:defRPr>
            </a:lvl2pPr>
            <a:lvl3pPr marL="1143000" indent="-228600" algn="l" defTabSz="1980956" rtl="0" eaLnBrk="0" latinLnBrk="0" hangingPunct="0">
              <a:spcBef>
                <a:spcPts val="2000"/>
              </a:spcBef>
              <a:buClr>
                <a:srgbClr val="333333"/>
              </a:buClr>
              <a:buSzPct val="100000"/>
              <a:buFont typeface="PFBeauSansPro-Regular" charset="0"/>
              <a:buChar char="-"/>
              <a:defRPr sz="4200" kern="1200">
                <a:solidFill>
                  <a:schemeClr val="tx1"/>
                </a:solidFill>
                <a:latin typeface="PFBeauSansPro-Regular" charset="0"/>
                <a:ea typeface="ヒラギノ角ゴ ProN W3" charset="0"/>
                <a:cs typeface="ヒラギノ角ゴ ProN W3" charset="0"/>
                <a:sym typeface="PFBeauSansPro-Regular" charset="0"/>
              </a:defRPr>
            </a:lvl3pPr>
            <a:lvl4pPr marL="1600200" indent="-228600" algn="l" defTabSz="1980956" rtl="0" eaLnBrk="0" latinLnBrk="0" hangingPunct="0">
              <a:spcBef>
                <a:spcPts val="3300"/>
              </a:spcBef>
              <a:buClr>
                <a:srgbClr val="CE3B00"/>
              </a:buClr>
              <a:buSzPct val="125000"/>
              <a:buFont typeface="PFBeauSansPro-Bbook" charset="0"/>
              <a:buChar char="‣"/>
              <a:defRPr sz="4100" kern="1200">
                <a:solidFill>
                  <a:srgbClr val="CE3B00"/>
                </a:solidFill>
                <a:latin typeface="PFBeauSansPro-Bbook" charset="0"/>
                <a:ea typeface="ヒラギノ角ゴ ProN W3" charset="0"/>
                <a:cs typeface="ヒラギノ角ゴ ProN W3" charset="0"/>
                <a:sym typeface="PFBeauSansPro-Bbook" charset="0"/>
              </a:defRPr>
            </a:lvl4pPr>
            <a:lvl5pPr marL="2057400" indent="-228600" algn="l" defTabSz="1980956" rtl="0" eaLnBrk="0" latinLnBrk="0" hangingPunct="0">
              <a:spcBef>
                <a:spcPts val="2000"/>
              </a:spcBef>
              <a:buClr>
                <a:srgbClr val="1A1A1A"/>
              </a:buClr>
              <a:buSzPct val="110000"/>
              <a:buFont typeface="PFBeauSansPro-Italic" charset="0"/>
              <a:buChar char="-"/>
              <a:defRPr sz="3600" kern="1200">
                <a:solidFill>
                  <a:srgbClr val="1A1A1A"/>
                </a:solidFill>
                <a:latin typeface="PFBeauSansPro-Italic" charset="0"/>
                <a:ea typeface="ヒラギノ角ゴ ProN W3" charset="0"/>
                <a:cs typeface="ヒラギノ角ゴ ProN W3" charset="0"/>
                <a:sym typeface="PFBeauSansPro-Italic" charset="0"/>
              </a:defRPr>
            </a:lvl5pPr>
            <a:lvl6pPr marL="2514600" indent="-228600" algn="l" defTabSz="1980956" rtl="0" eaLnBrk="0" fontAlgn="base" latinLnBrk="0" hangingPunct="0">
              <a:spcBef>
                <a:spcPts val="2000"/>
              </a:spcBef>
              <a:spcAft>
                <a:spcPct val="0"/>
              </a:spcAft>
              <a:buClr>
                <a:srgbClr val="1A1A1A"/>
              </a:buClr>
              <a:buSzPct val="110000"/>
              <a:buFont typeface="PFBeauSansPro-Italic" charset="0"/>
              <a:buChar char="-"/>
              <a:defRPr sz="3600" kern="1200">
                <a:solidFill>
                  <a:srgbClr val="1A1A1A"/>
                </a:solidFill>
                <a:latin typeface="PFBeauSansPro-Italic" charset="0"/>
                <a:ea typeface="ヒラギノ角ゴ ProN W3" charset="0"/>
                <a:cs typeface="ヒラギノ角ゴ ProN W3" charset="0"/>
                <a:sym typeface="PFBeauSansPro-Italic" charset="0"/>
              </a:defRPr>
            </a:lvl6pPr>
            <a:lvl7pPr marL="2971800" indent="-228600" algn="l" defTabSz="1980956" rtl="0" eaLnBrk="0" fontAlgn="base" latinLnBrk="0" hangingPunct="0">
              <a:spcBef>
                <a:spcPts val="2000"/>
              </a:spcBef>
              <a:spcAft>
                <a:spcPct val="0"/>
              </a:spcAft>
              <a:buClr>
                <a:srgbClr val="1A1A1A"/>
              </a:buClr>
              <a:buSzPct val="110000"/>
              <a:buFont typeface="PFBeauSansPro-Italic" charset="0"/>
              <a:buChar char="-"/>
              <a:defRPr sz="3600" kern="1200">
                <a:solidFill>
                  <a:srgbClr val="1A1A1A"/>
                </a:solidFill>
                <a:latin typeface="PFBeauSansPro-Italic" charset="0"/>
                <a:ea typeface="ヒラギノ角ゴ ProN W3" charset="0"/>
                <a:cs typeface="ヒラギノ角ゴ ProN W3" charset="0"/>
                <a:sym typeface="PFBeauSansPro-Italic" charset="0"/>
              </a:defRPr>
            </a:lvl7pPr>
            <a:lvl8pPr marL="3429000" indent="-228600" algn="l" defTabSz="1980956" rtl="0" eaLnBrk="0" fontAlgn="base" latinLnBrk="0" hangingPunct="0">
              <a:spcBef>
                <a:spcPts val="2000"/>
              </a:spcBef>
              <a:spcAft>
                <a:spcPct val="0"/>
              </a:spcAft>
              <a:buClr>
                <a:srgbClr val="1A1A1A"/>
              </a:buClr>
              <a:buSzPct val="110000"/>
              <a:buFont typeface="PFBeauSansPro-Italic" charset="0"/>
              <a:buChar char="-"/>
              <a:defRPr sz="3600" kern="1200">
                <a:solidFill>
                  <a:srgbClr val="1A1A1A"/>
                </a:solidFill>
                <a:latin typeface="PFBeauSansPro-Italic" charset="0"/>
                <a:ea typeface="ヒラギノ角ゴ ProN W3" charset="0"/>
                <a:cs typeface="ヒラギノ角ゴ ProN W3" charset="0"/>
                <a:sym typeface="PFBeauSansPro-Italic" charset="0"/>
              </a:defRPr>
            </a:lvl8pPr>
            <a:lvl9pPr marL="3886200" indent="-228600" algn="l" defTabSz="1980956" rtl="0" eaLnBrk="0" fontAlgn="base" latinLnBrk="0" hangingPunct="0">
              <a:spcBef>
                <a:spcPts val="2000"/>
              </a:spcBef>
              <a:spcAft>
                <a:spcPct val="0"/>
              </a:spcAft>
              <a:buClr>
                <a:srgbClr val="1A1A1A"/>
              </a:buClr>
              <a:buSzPct val="110000"/>
              <a:buFont typeface="PFBeauSansPro-Italic" charset="0"/>
              <a:buChar char="-"/>
              <a:defRPr sz="3600" kern="1200">
                <a:solidFill>
                  <a:srgbClr val="1A1A1A"/>
                </a:solidFill>
                <a:latin typeface="PFBeauSansPro-Italic" charset="0"/>
                <a:ea typeface="ヒラギノ角ゴ ProN W3" charset="0"/>
                <a:cs typeface="ヒラギノ角ゴ ProN W3" charset="0"/>
                <a:sym typeface="PFBeauSansPro-Italic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</a:pPr>
            <a:fld id="{3DD3F291-F659-4BE4-95DD-796AB3931AD2}" type="slidenum">
              <a:rPr lang="en-US" altLang="ru-RU" sz="2600" smtClean="0">
                <a:solidFill>
                  <a:srgbClr val="4D4D4D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pPr algn="r" eaLnBrk="1" fontAlgn="auto" hangingPunct="1">
                <a:spcBef>
                  <a:spcPct val="0"/>
                </a:spcBef>
                <a:spcAft>
                  <a:spcPts val="0"/>
                </a:spcAft>
              </a:pPr>
              <a:t>‹#›</a:t>
            </a:fld>
            <a:endParaRPr lang="en-US" altLang="ru-RU" sz="2600" dirty="0" smtClean="0">
              <a:solidFill>
                <a:srgbClr val="4D4D4D"/>
              </a:solidFill>
              <a:latin typeface="PFBeauSansPro-Regular" charset="0"/>
              <a:ea typeface="PFBeauSansPro-Regular" charset="0"/>
              <a:cs typeface="PFBeauSansPro-Regular" charset="0"/>
              <a:sym typeface="PFBeauSansPro-Regular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2736377"/>
            <a:ext cx="19113500" cy="21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52156"/>
                  </a:schemeClr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84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</p:sldLayoutIdLst>
  <p:hf hdr="0" ftr="0" dt="0"/>
  <p:txStyles>
    <p:titleStyle>
      <a:lvl1pPr algn="ctr" defTabSz="1980956" rtl="0" eaLnBrk="1" latinLnBrk="0" hangingPunct="1">
        <a:spcBef>
          <a:spcPct val="0"/>
        </a:spcBef>
        <a:buNone/>
        <a:defRPr sz="7500" kern="1200">
          <a:solidFill>
            <a:schemeClr val="tx1"/>
          </a:solidFill>
          <a:latin typeface="PF BeauSans Pro SemiBold" pitchFamily="50" charset="0"/>
          <a:ea typeface="+mj-ea"/>
          <a:cs typeface="+mj-cs"/>
        </a:defRPr>
      </a:lvl1pPr>
    </p:titleStyle>
    <p:bodyStyle>
      <a:lvl1pPr marL="742859" indent="-742859" algn="l" defTabSz="1980956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609527" indent="-619049" algn="l" defTabSz="1980956" rtl="0" eaLnBrk="1" latinLnBrk="0" hangingPunct="1">
        <a:spcBef>
          <a:spcPct val="20000"/>
        </a:spcBef>
        <a:buFont typeface="Arial" pitchFamily="34" charset="0"/>
        <a:buChar char="–"/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2476195" indent="-495239" algn="l" defTabSz="1980956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3pPr>
      <a:lvl4pPr marL="3466673" indent="-495239" algn="l" defTabSz="1980956" rtl="0" eaLnBrk="1" latinLnBrk="0" hangingPunct="1">
        <a:spcBef>
          <a:spcPct val="20000"/>
        </a:spcBef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457151" indent="-495239" algn="l" defTabSz="1980956" rtl="0" eaLnBrk="1" latinLnBrk="0" hangingPunct="1">
        <a:spcBef>
          <a:spcPct val="20000"/>
        </a:spcBef>
        <a:buFont typeface="Arial" pitchFamily="34" charset="0"/>
        <a:buChar char="»"/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7629" indent="-495239" algn="l" defTabSz="19809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38108" indent="-495239" algn="l" defTabSz="19809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428586" indent="-495239" algn="l" defTabSz="19809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419064" indent="-495239" algn="l" defTabSz="19809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980956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78" algn="l" defTabSz="1980956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980956" algn="l" defTabSz="1980956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971434" algn="l" defTabSz="1980956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4pPr>
      <a:lvl5pPr marL="3961912" algn="l" defTabSz="1980956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5pPr>
      <a:lvl6pPr marL="4952390" algn="l" defTabSz="1980956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868" algn="l" defTabSz="1980956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7pPr>
      <a:lvl8pPr marL="6933347" algn="l" defTabSz="1980956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8pPr>
      <a:lvl9pPr marL="7923825" algn="l" defTabSz="1980956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2356412"/>
            <a:ext cx="19113500" cy="21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1"/>
          <p:cNvSpPr txBox="1">
            <a:spLocks/>
          </p:cNvSpPr>
          <p:nvPr/>
        </p:nvSpPr>
        <p:spPr>
          <a:xfrm>
            <a:off x="20171916" y="12579887"/>
            <a:ext cx="865236" cy="641901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0" algn="l" defTabSz="1980956" rtl="0" eaLnBrk="0" latinLnBrk="0" hangingPunct="0">
              <a:spcBef>
                <a:spcPts val="3300"/>
              </a:spcBef>
              <a:defRPr sz="5500" kern="1200">
                <a:solidFill>
                  <a:schemeClr val="tx1"/>
                </a:solidFill>
                <a:latin typeface="PFBeauSansPro-SemiBold" charset="0"/>
                <a:ea typeface="ヒラギノ角ゴ ProN W6" charset="0"/>
                <a:cs typeface="ヒラギノ角ゴ ProN W6" charset="0"/>
                <a:sym typeface="PFBeauSansPro-SemiBold" charset="0"/>
              </a:defRPr>
            </a:lvl1pPr>
            <a:lvl2pPr marL="742950" indent="-285750" algn="l" defTabSz="1980956" rtl="0" eaLnBrk="0" latinLnBrk="0" hangingPunct="0">
              <a:spcBef>
                <a:spcPts val="3500"/>
              </a:spcBef>
              <a:buSzPct val="86000"/>
              <a:buChar char="•"/>
              <a:defRPr sz="5000" kern="1200">
                <a:solidFill>
                  <a:schemeClr val="tx1"/>
                </a:solidFill>
                <a:latin typeface="PFBeauSansPro-Bbook" charset="0"/>
                <a:ea typeface="ヒラギノ角ゴ ProN W3" charset="0"/>
                <a:cs typeface="ヒラギノ角ゴ ProN W3" charset="0"/>
                <a:sym typeface="PFBeauSansPro-Bbook" charset="0"/>
              </a:defRPr>
            </a:lvl2pPr>
            <a:lvl3pPr marL="1143000" indent="-228600" algn="l" defTabSz="1980956" rtl="0" eaLnBrk="0" latinLnBrk="0" hangingPunct="0">
              <a:spcBef>
                <a:spcPts val="2000"/>
              </a:spcBef>
              <a:buClr>
                <a:srgbClr val="333333"/>
              </a:buClr>
              <a:buSzPct val="100000"/>
              <a:buFont typeface="PFBeauSansPro-Regular" charset="0"/>
              <a:buChar char="-"/>
              <a:defRPr sz="4200" kern="1200">
                <a:solidFill>
                  <a:schemeClr val="tx1"/>
                </a:solidFill>
                <a:latin typeface="PFBeauSansPro-Regular" charset="0"/>
                <a:ea typeface="ヒラギノ角ゴ ProN W3" charset="0"/>
                <a:cs typeface="ヒラギノ角ゴ ProN W3" charset="0"/>
                <a:sym typeface="PFBeauSansPro-Regular" charset="0"/>
              </a:defRPr>
            </a:lvl3pPr>
            <a:lvl4pPr marL="1600200" indent="-228600" algn="l" defTabSz="1980956" rtl="0" eaLnBrk="0" latinLnBrk="0" hangingPunct="0">
              <a:spcBef>
                <a:spcPts val="3300"/>
              </a:spcBef>
              <a:buClr>
                <a:srgbClr val="CE3B00"/>
              </a:buClr>
              <a:buSzPct val="125000"/>
              <a:buFont typeface="PFBeauSansPro-Bbook" charset="0"/>
              <a:buChar char="‣"/>
              <a:defRPr sz="4100" kern="1200">
                <a:solidFill>
                  <a:srgbClr val="CE3B00"/>
                </a:solidFill>
                <a:latin typeface="PFBeauSansPro-Bbook" charset="0"/>
                <a:ea typeface="ヒラギノ角ゴ ProN W3" charset="0"/>
                <a:cs typeface="ヒラギノ角ゴ ProN W3" charset="0"/>
                <a:sym typeface="PFBeauSansPro-Bbook" charset="0"/>
              </a:defRPr>
            </a:lvl4pPr>
            <a:lvl5pPr marL="2057400" indent="-228600" algn="l" defTabSz="1980956" rtl="0" eaLnBrk="0" latinLnBrk="0" hangingPunct="0">
              <a:spcBef>
                <a:spcPts val="2000"/>
              </a:spcBef>
              <a:buClr>
                <a:srgbClr val="1A1A1A"/>
              </a:buClr>
              <a:buSzPct val="110000"/>
              <a:buFont typeface="PFBeauSansPro-Italic" charset="0"/>
              <a:buChar char="-"/>
              <a:defRPr sz="3600" kern="1200">
                <a:solidFill>
                  <a:srgbClr val="1A1A1A"/>
                </a:solidFill>
                <a:latin typeface="PFBeauSansPro-Italic" charset="0"/>
                <a:ea typeface="ヒラギノ角ゴ ProN W3" charset="0"/>
                <a:cs typeface="ヒラギノ角ゴ ProN W3" charset="0"/>
                <a:sym typeface="PFBeauSansPro-Italic" charset="0"/>
              </a:defRPr>
            </a:lvl5pPr>
            <a:lvl6pPr marL="2514600" indent="-228600" algn="l" defTabSz="1980956" rtl="0" eaLnBrk="0" fontAlgn="base" latinLnBrk="0" hangingPunct="0">
              <a:spcBef>
                <a:spcPts val="2000"/>
              </a:spcBef>
              <a:spcAft>
                <a:spcPct val="0"/>
              </a:spcAft>
              <a:buClr>
                <a:srgbClr val="1A1A1A"/>
              </a:buClr>
              <a:buSzPct val="110000"/>
              <a:buFont typeface="PFBeauSansPro-Italic" charset="0"/>
              <a:buChar char="-"/>
              <a:defRPr sz="3600" kern="1200">
                <a:solidFill>
                  <a:srgbClr val="1A1A1A"/>
                </a:solidFill>
                <a:latin typeface="PFBeauSansPro-Italic" charset="0"/>
                <a:ea typeface="ヒラギノ角ゴ ProN W3" charset="0"/>
                <a:cs typeface="ヒラギノ角ゴ ProN W3" charset="0"/>
                <a:sym typeface="PFBeauSansPro-Italic" charset="0"/>
              </a:defRPr>
            </a:lvl6pPr>
            <a:lvl7pPr marL="2971800" indent="-228600" algn="l" defTabSz="1980956" rtl="0" eaLnBrk="0" fontAlgn="base" latinLnBrk="0" hangingPunct="0">
              <a:spcBef>
                <a:spcPts val="2000"/>
              </a:spcBef>
              <a:spcAft>
                <a:spcPct val="0"/>
              </a:spcAft>
              <a:buClr>
                <a:srgbClr val="1A1A1A"/>
              </a:buClr>
              <a:buSzPct val="110000"/>
              <a:buFont typeface="PFBeauSansPro-Italic" charset="0"/>
              <a:buChar char="-"/>
              <a:defRPr sz="3600" kern="1200">
                <a:solidFill>
                  <a:srgbClr val="1A1A1A"/>
                </a:solidFill>
                <a:latin typeface="PFBeauSansPro-Italic" charset="0"/>
                <a:ea typeface="ヒラギノ角ゴ ProN W3" charset="0"/>
                <a:cs typeface="ヒラギノ角ゴ ProN W3" charset="0"/>
                <a:sym typeface="PFBeauSansPro-Italic" charset="0"/>
              </a:defRPr>
            </a:lvl7pPr>
            <a:lvl8pPr marL="3429000" indent="-228600" algn="l" defTabSz="1980956" rtl="0" eaLnBrk="0" fontAlgn="base" latinLnBrk="0" hangingPunct="0">
              <a:spcBef>
                <a:spcPts val="2000"/>
              </a:spcBef>
              <a:spcAft>
                <a:spcPct val="0"/>
              </a:spcAft>
              <a:buClr>
                <a:srgbClr val="1A1A1A"/>
              </a:buClr>
              <a:buSzPct val="110000"/>
              <a:buFont typeface="PFBeauSansPro-Italic" charset="0"/>
              <a:buChar char="-"/>
              <a:defRPr sz="3600" kern="1200">
                <a:solidFill>
                  <a:srgbClr val="1A1A1A"/>
                </a:solidFill>
                <a:latin typeface="PFBeauSansPro-Italic" charset="0"/>
                <a:ea typeface="ヒラギノ角ゴ ProN W3" charset="0"/>
                <a:cs typeface="ヒラギノ角ゴ ProN W3" charset="0"/>
                <a:sym typeface="PFBeauSansPro-Italic" charset="0"/>
              </a:defRPr>
            </a:lvl8pPr>
            <a:lvl9pPr marL="3886200" indent="-228600" algn="l" defTabSz="1980956" rtl="0" eaLnBrk="0" fontAlgn="base" latinLnBrk="0" hangingPunct="0">
              <a:spcBef>
                <a:spcPts val="2000"/>
              </a:spcBef>
              <a:spcAft>
                <a:spcPct val="0"/>
              </a:spcAft>
              <a:buClr>
                <a:srgbClr val="1A1A1A"/>
              </a:buClr>
              <a:buSzPct val="110000"/>
              <a:buFont typeface="PFBeauSansPro-Italic" charset="0"/>
              <a:buChar char="-"/>
              <a:defRPr sz="3600" kern="1200">
                <a:solidFill>
                  <a:srgbClr val="1A1A1A"/>
                </a:solidFill>
                <a:latin typeface="PFBeauSansPro-Italic" charset="0"/>
                <a:ea typeface="ヒラギノ角ゴ ProN W3" charset="0"/>
                <a:cs typeface="ヒラギノ角ゴ ProN W3" charset="0"/>
                <a:sym typeface="PFBeauSansPro-Italic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</a:pPr>
            <a:fld id="{3DD3F291-F659-4BE4-95DD-796AB3931AD2}" type="slidenum">
              <a:rPr lang="en-US" altLang="ru-RU" sz="2600" smtClean="0">
                <a:solidFill>
                  <a:srgbClr val="4D4D4D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pPr algn="r" eaLnBrk="1" fontAlgn="auto" hangingPunct="1">
                <a:spcBef>
                  <a:spcPct val="0"/>
                </a:spcBef>
                <a:spcAft>
                  <a:spcPts val="0"/>
                </a:spcAft>
              </a:pPr>
              <a:t>‹#›</a:t>
            </a:fld>
            <a:endParaRPr lang="en-US" altLang="ru-RU" sz="2600" dirty="0" smtClean="0">
              <a:solidFill>
                <a:srgbClr val="4D4D4D"/>
              </a:solidFill>
              <a:latin typeface="PFBeauSansPro-Regular" charset="0"/>
              <a:ea typeface="PFBeauSansPro-Regular" charset="0"/>
              <a:cs typeface="PFBeauSansPro-Regular" charset="0"/>
              <a:sym typeface="PFBeauSansPro-Regular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2736371"/>
            <a:ext cx="19113500" cy="21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52156"/>
                  </a:schemeClr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97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</p:sldLayoutIdLst>
  <p:hf hdr="0" ftr="0" dt="0"/>
  <p:txStyles>
    <p:titleStyle>
      <a:lvl1pPr algn="ctr" defTabSz="1980956" rtl="0" eaLnBrk="1" latinLnBrk="0" hangingPunct="1">
        <a:spcBef>
          <a:spcPct val="0"/>
        </a:spcBef>
        <a:buNone/>
        <a:defRPr sz="7500" kern="1200">
          <a:solidFill>
            <a:schemeClr val="tx1"/>
          </a:solidFill>
          <a:latin typeface="PF BeauSans Pro SemiBold" pitchFamily="50" charset="0"/>
          <a:ea typeface="+mj-ea"/>
          <a:cs typeface="+mj-cs"/>
        </a:defRPr>
      </a:lvl1pPr>
    </p:titleStyle>
    <p:bodyStyle>
      <a:lvl1pPr marL="742859" indent="-742859" algn="l" defTabSz="1980956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609527" indent="-619049" algn="l" defTabSz="1980956" rtl="0" eaLnBrk="1" latinLnBrk="0" hangingPunct="1">
        <a:spcBef>
          <a:spcPct val="20000"/>
        </a:spcBef>
        <a:buFont typeface="Arial" pitchFamily="34" charset="0"/>
        <a:buChar char="–"/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2476195" indent="-495239" algn="l" defTabSz="1980956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3pPr>
      <a:lvl4pPr marL="3466673" indent="-495239" algn="l" defTabSz="1980956" rtl="0" eaLnBrk="1" latinLnBrk="0" hangingPunct="1">
        <a:spcBef>
          <a:spcPct val="20000"/>
        </a:spcBef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457151" indent="-495239" algn="l" defTabSz="1980956" rtl="0" eaLnBrk="1" latinLnBrk="0" hangingPunct="1">
        <a:spcBef>
          <a:spcPct val="20000"/>
        </a:spcBef>
        <a:buFont typeface="Arial" pitchFamily="34" charset="0"/>
        <a:buChar char="»"/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7629" indent="-495239" algn="l" defTabSz="19809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38108" indent="-495239" algn="l" defTabSz="19809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428586" indent="-495239" algn="l" defTabSz="19809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419064" indent="-495239" algn="l" defTabSz="19809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980956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78" algn="l" defTabSz="1980956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980956" algn="l" defTabSz="1980956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971434" algn="l" defTabSz="1980956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4pPr>
      <a:lvl5pPr marL="3961912" algn="l" defTabSz="1980956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5pPr>
      <a:lvl6pPr marL="4952390" algn="l" defTabSz="1980956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868" algn="l" defTabSz="1980956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7pPr>
      <a:lvl8pPr marL="6933347" algn="l" defTabSz="1980956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8pPr>
      <a:lvl9pPr marL="7923825" algn="l" defTabSz="1980956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Рынок информационной безопасности</a:t>
            </a:r>
            <a:endParaRPr lang="en-US" altLang="ru-RU" dirty="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5842000"/>
            <a:ext cx="17360900" cy="280670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latin typeface="PFBeauSansPro-Bbook" charset="0"/>
                <a:ea typeface="ヒラギノ角ゴ ProN W3" charset="0"/>
                <a:cs typeface="ヒラギノ角ゴ ProN W3" charset="0"/>
                <a:sym typeface="PFBeauSansPro-Bbook" charset="0"/>
              </a:rPr>
              <a:t>в условиях </a:t>
            </a:r>
            <a:r>
              <a:rPr lang="ru-RU" altLang="ru-RU" dirty="0" err="1" smtClean="0">
                <a:latin typeface="PFBeauSansPro-Bbook" charset="0"/>
                <a:ea typeface="ヒラギノ角ゴ ProN W3" charset="0"/>
                <a:cs typeface="ヒラギノ角ゴ ProN W3" charset="0"/>
                <a:sym typeface="PFBeauSansPro-Bbook" charset="0"/>
              </a:rPr>
              <a:t>импортозамещения</a:t>
            </a:r>
            <a:endParaRPr lang="en-US" altLang="ru-RU" dirty="0" smtClean="0">
              <a:latin typeface="PFBeauSansPro-Bbook" charset="0"/>
              <a:ea typeface="ヒラギノ角ゴ ProN W3" charset="0"/>
              <a:cs typeface="ヒラギノ角ゴ ProN W3" charset="0"/>
              <a:sym typeface="PFBeauSansPro-Bbook" charset="0"/>
            </a:endParaRPr>
          </a:p>
        </p:txBody>
      </p:sp>
      <p:sp>
        <p:nvSpPr>
          <p:cNvPr id="12292" name="Объект 2"/>
          <p:cNvSpPr txBox="1">
            <a:spLocks/>
          </p:cNvSpPr>
          <p:nvPr/>
        </p:nvSpPr>
        <p:spPr bwMode="auto">
          <a:xfrm>
            <a:off x="14700250" y="9475788"/>
            <a:ext cx="46878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2125663" eaLnBrk="0" hangingPunct="0">
              <a:spcBef>
                <a:spcPts val="2000"/>
              </a:spcBef>
              <a:defRPr sz="7000">
                <a:solidFill>
                  <a:schemeClr val="tx1"/>
                </a:solidFill>
                <a:latin typeface="PF BeauSans Pro Bbook" pitchFamily="50" charset="0"/>
                <a:ea typeface="ヒラギノ角ゴ ProN W6" charset="0"/>
                <a:cs typeface="ヒラギノ角ゴ ProN W6" charset="0"/>
                <a:sym typeface="PFBeauSansPro-SemiBold" charset="0"/>
              </a:defRPr>
            </a:lvl1pPr>
            <a:lvl2pPr marL="742950" indent="-285750" defTabSz="2125663" eaLnBrk="0" hangingPunct="0">
              <a:spcBef>
                <a:spcPts val="2000"/>
              </a:spcBef>
              <a:defRPr sz="4400">
                <a:solidFill>
                  <a:srgbClr val="343434"/>
                </a:solidFill>
                <a:latin typeface="PFBeauSansPro-Regular" charset="0"/>
                <a:ea typeface="ヒラギノ角ゴ ProN W3" charset="0"/>
                <a:cs typeface="ヒラギノ角ゴ ProN W3" charset="0"/>
                <a:sym typeface="PFBeauSansPro-Regular" charset="0"/>
              </a:defRPr>
            </a:lvl2pPr>
            <a:lvl3pPr marL="1143000" indent="-228600" defTabSz="2125663" eaLnBrk="0" hangingPunct="0">
              <a:defRPr sz="3600">
                <a:solidFill>
                  <a:srgbClr val="343434"/>
                </a:solidFill>
                <a:latin typeface="PFBeauSansPro-Regular" charset="0"/>
                <a:ea typeface="ヒラギノ角ゴ ProN W3" charset="0"/>
                <a:cs typeface="ヒラギノ角ゴ ProN W3" charset="0"/>
                <a:sym typeface="PFBeauSansPro-Regular" charset="0"/>
              </a:defRPr>
            </a:lvl3pPr>
            <a:lvl4pPr marL="1600200" indent="-228600" defTabSz="2125663" eaLnBrk="0" hangingPunct="0">
              <a:defRPr sz="4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2125663" eaLnBrk="0" hangingPunct="0">
              <a:defRPr sz="4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defTabSz="212566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defTabSz="212566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defTabSz="212566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defTabSz="212566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ru-RU" altLang="ru-RU" sz="3500" dirty="0" smtClean="0">
                <a:solidFill>
                  <a:srgbClr val="000000"/>
                </a:solidFill>
                <a:latin typeface="PFBeauSansPro-Regular" charset="0"/>
              </a:rPr>
              <a:t>Покусаева Ольга</a:t>
            </a:r>
            <a:r>
              <a:rPr lang="ru-RU" altLang="ru-RU" sz="3000" dirty="0" smtClean="0">
                <a:solidFill>
                  <a:srgbClr val="000000"/>
                </a:solidFill>
                <a:latin typeface="PFBeauSansPro-Italic" charset="0"/>
              </a:rPr>
              <a:t>,</a:t>
            </a:r>
          </a:p>
          <a:p>
            <a:pPr algn="r" eaLnBrk="1" hangingPunct="1"/>
            <a:r>
              <a:rPr lang="ru-RU" altLang="ru-RU" sz="3000" dirty="0" smtClean="0">
                <a:solidFill>
                  <a:srgbClr val="000000"/>
                </a:solidFill>
                <a:latin typeface="PFBeauSansPro-Italic" charset="0"/>
              </a:rPr>
              <a:t>"</a:t>
            </a:r>
            <a:r>
              <a:rPr lang="ru-RU" altLang="ru-RU" sz="3000" dirty="0">
                <a:solidFill>
                  <a:srgbClr val="000000"/>
                </a:solidFill>
                <a:latin typeface="PFBeauSansPro-Italic" charset="0"/>
              </a:rPr>
              <a:t>А</a:t>
            </a:r>
            <a:r>
              <a:rPr lang="ru-RU" altLang="ru-RU" sz="3000" dirty="0" smtClean="0">
                <a:solidFill>
                  <a:srgbClr val="000000"/>
                </a:solidFill>
                <a:latin typeface="PFBeauSansPro-Italic" charset="0"/>
              </a:rPr>
              <a:t>ладдин Р.Д."</a:t>
            </a:r>
            <a:endParaRPr lang="ru-RU" altLang="ru-RU" sz="3000" dirty="0">
              <a:solidFill>
                <a:srgbClr val="000000"/>
              </a:solidFill>
              <a:latin typeface="PFBeauSansPro-Italic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E01235-E9A6-402D-9709-21FA2F0B1DA2}" type="slidenum">
              <a:rPr lang="en-US" altLang="ru-RU" smtClean="0"/>
              <a:pPr>
                <a:defRPr/>
              </a:pPr>
              <a:t>10</a:t>
            </a:fld>
            <a:endParaRPr lang="en-US" altLang="ru-RU" dirty="0"/>
          </a:p>
        </p:txBody>
      </p:sp>
      <p:sp>
        <p:nvSpPr>
          <p:cNvPr id="3" name="Текст 5"/>
          <p:cNvSpPr txBox="1">
            <a:spLocks/>
          </p:cNvSpPr>
          <p:nvPr/>
        </p:nvSpPr>
        <p:spPr>
          <a:xfrm>
            <a:off x="1306700" y="869978"/>
            <a:ext cx="18722600" cy="122590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ts val="330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+mn-lt"/>
                <a:ea typeface="+mn-ea"/>
                <a:cs typeface="+mn-cs"/>
                <a:sym typeface="PFBeauSansPro-SemiBold" charset="0"/>
              </a:defRPr>
            </a:lvl1pPr>
            <a:lvl2pPr marL="711200" indent="-711200" algn="l" rtl="0" eaLnBrk="0" fontAlgn="base" hangingPunct="0">
              <a:spcBef>
                <a:spcPts val="3500"/>
              </a:spcBef>
              <a:spcAft>
                <a:spcPct val="0"/>
              </a:spcAft>
              <a:buSzPct val="86000"/>
              <a:buChar char="•"/>
              <a:defRPr sz="5000">
                <a:solidFill>
                  <a:schemeClr val="tx1"/>
                </a:solidFill>
                <a:latin typeface="PFBeauSansPro-Bbook" charset="0"/>
                <a:ea typeface="ヒラギノ角ゴ ProN W3" charset="0"/>
                <a:cs typeface="ヒラギノ角ゴ ProN W3" charset="0"/>
                <a:sym typeface="PFBeauSansPro-Bbook" charset="0"/>
              </a:defRPr>
            </a:lvl2pPr>
            <a:lvl3pPr marL="1295400" indent="-5842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PFBeauSansPro-Regular" charset="0"/>
              <a:buChar char="-"/>
              <a:defRPr sz="4200">
                <a:solidFill>
                  <a:schemeClr val="tx1"/>
                </a:solidFill>
                <a:latin typeface="PFBeauSansPro-Regular" charset="0"/>
                <a:ea typeface="ヒラギノ角ゴ ProN W3" charset="0"/>
                <a:cs typeface="ヒラギノ角ゴ ProN W3" charset="0"/>
                <a:sym typeface="PFBeauSansPro-Regular" charset="0"/>
              </a:defRPr>
            </a:lvl3pPr>
            <a:lvl4pPr marL="1879600" indent="-571500" algn="l" rtl="0" eaLnBrk="0" fontAlgn="base" hangingPunct="0">
              <a:spcBef>
                <a:spcPts val="3300"/>
              </a:spcBef>
              <a:spcAft>
                <a:spcPct val="0"/>
              </a:spcAft>
              <a:buClr>
                <a:srgbClr val="CE3B00"/>
              </a:buClr>
              <a:buSzPct val="125000"/>
              <a:buFont typeface="PFBeauSansPro-Bbook" charset="0"/>
              <a:buChar char="‣"/>
              <a:defRPr sz="4100">
                <a:solidFill>
                  <a:srgbClr val="CE3B00"/>
                </a:solidFill>
                <a:latin typeface="PFBeauSansPro-Bbook" charset="0"/>
                <a:ea typeface="ヒラギノ角ゴ ProN W3" charset="0"/>
                <a:cs typeface="ヒラギノ角ゴ ProN W3" charset="0"/>
                <a:sym typeface="PFBeauSansPro-Bbook" charset="0"/>
              </a:defRPr>
            </a:lvl4pPr>
            <a:lvl5pPr marL="1854200" indent="-5080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1A1A1A"/>
              </a:buClr>
              <a:buSzPct val="110000"/>
              <a:buFont typeface="PFBeauSansPro-Italic" charset="0"/>
              <a:buChar char="-"/>
              <a:defRPr sz="3600">
                <a:solidFill>
                  <a:srgbClr val="1A1A1A"/>
                </a:solidFill>
                <a:latin typeface="PFBeauSansPro-Italic" charset="0"/>
                <a:ea typeface="ヒラギノ角ゴ ProN W3" charset="0"/>
                <a:cs typeface="ヒラギノ角ゴ ProN W3" charset="0"/>
                <a:sym typeface="PFBeauSansPro-Italic" charset="0"/>
              </a:defRPr>
            </a:lvl5pPr>
            <a:lvl6pPr marL="2311400" indent="-508000" algn="l" rtl="0" fontAlgn="base">
              <a:spcBef>
                <a:spcPts val="2000"/>
              </a:spcBef>
              <a:spcAft>
                <a:spcPct val="0"/>
              </a:spcAft>
              <a:buClr>
                <a:srgbClr val="1A1A1A"/>
              </a:buClr>
              <a:buSzPct val="110000"/>
              <a:buFont typeface="PFBeauSansPro-Italic" charset="0"/>
              <a:buChar char="-"/>
              <a:defRPr sz="3600">
                <a:solidFill>
                  <a:srgbClr val="1A1A1A"/>
                </a:solidFill>
                <a:latin typeface="PFBeauSansPro-Italic" charset="0"/>
                <a:ea typeface="ヒラギノ角ゴ ProN W3" charset="0"/>
                <a:cs typeface="ヒラギノ角ゴ ProN W3" charset="0"/>
                <a:sym typeface="PFBeauSansPro-Italic" charset="0"/>
              </a:defRPr>
            </a:lvl6pPr>
            <a:lvl7pPr marL="2768600" indent="-508000" algn="l" rtl="0" fontAlgn="base">
              <a:spcBef>
                <a:spcPts val="2000"/>
              </a:spcBef>
              <a:spcAft>
                <a:spcPct val="0"/>
              </a:spcAft>
              <a:buClr>
                <a:srgbClr val="1A1A1A"/>
              </a:buClr>
              <a:buSzPct val="110000"/>
              <a:buFont typeface="PFBeauSansPro-Italic" charset="0"/>
              <a:buChar char="-"/>
              <a:defRPr sz="3600">
                <a:solidFill>
                  <a:srgbClr val="1A1A1A"/>
                </a:solidFill>
                <a:latin typeface="PFBeauSansPro-Italic" charset="0"/>
                <a:ea typeface="ヒラギノ角ゴ ProN W3" charset="0"/>
                <a:cs typeface="ヒラギノ角ゴ ProN W3" charset="0"/>
                <a:sym typeface="PFBeauSansPro-Italic" charset="0"/>
              </a:defRPr>
            </a:lvl7pPr>
            <a:lvl8pPr marL="3225800" indent="-508000" algn="l" rtl="0" fontAlgn="base">
              <a:spcBef>
                <a:spcPts val="2000"/>
              </a:spcBef>
              <a:spcAft>
                <a:spcPct val="0"/>
              </a:spcAft>
              <a:buClr>
                <a:srgbClr val="1A1A1A"/>
              </a:buClr>
              <a:buSzPct val="110000"/>
              <a:buFont typeface="PFBeauSansPro-Italic" charset="0"/>
              <a:buChar char="-"/>
              <a:defRPr sz="3600">
                <a:solidFill>
                  <a:srgbClr val="1A1A1A"/>
                </a:solidFill>
                <a:latin typeface="PFBeauSansPro-Italic" charset="0"/>
                <a:ea typeface="ヒラギノ角ゴ ProN W3" charset="0"/>
                <a:cs typeface="ヒラギノ角ゴ ProN W3" charset="0"/>
                <a:sym typeface="PFBeauSansPro-Italic" charset="0"/>
              </a:defRPr>
            </a:lvl8pPr>
            <a:lvl9pPr marL="3683000" indent="-508000" algn="l" rtl="0" fontAlgn="base">
              <a:spcBef>
                <a:spcPts val="2000"/>
              </a:spcBef>
              <a:spcAft>
                <a:spcPct val="0"/>
              </a:spcAft>
              <a:buClr>
                <a:srgbClr val="1A1A1A"/>
              </a:buClr>
              <a:buSzPct val="110000"/>
              <a:buFont typeface="PFBeauSansPro-Italic" charset="0"/>
              <a:buChar char="-"/>
              <a:defRPr sz="3600">
                <a:solidFill>
                  <a:srgbClr val="1A1A1A"/>
                </a:solidFill>
                <a:latin typeface="PFBeauSansPro-Italic" charset="0"/>
                <a:ea typeface="ヒラギノ角ゴ ProN W3" charset="0"/>
                <a:cs typeface="ヒラギノ角ゴ ProN W3" charset="0"/>
                <a:sym typeface="PFBeauSansPro-Italic" charset="0"/>
              </a:defRPr>
            </a:lvl9pPr>
          </a:lstStyle>
          <a:p>
            <a:pPr algn="ctr"/>
            <a:r>
              <a:rPr lang="ru-RU" sz="7500" kern="0" dirty="0" smtClean="0"/>
              <a:t>Факты из новостных лент</a:t>
            </a:r>
            <a:endParaRPr lang="ru-RU" sz="7500" kern="0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1495104" y="2995098"/>
            <a:ext cx="13177464" cy="8496944"/>
          </a:xfrm>
          <a:prstGeom prst="rect">
            <a:avLst/>
          </a:prstGeom>
        </p:spPr>
        <p:txBody>
          <a:bodyPr anchor="ctr" anchorCtr="0"/>
          <a:lstStyle>
            <a:lvl1pPr marL="648000" indent="-648000" algn="l" defTabSz="1980956" rtl="0" eaLnBrk="1" latinLnBrk="0" hangingPunct="1">
              <a:spcBef>
                <a:spcPct val="20000"/>
              </a:spcBef>
              <a:buSzPct val="80000"/>
              <a:buFontTx/>
              <a:buBlip>
                <a:blip r:embed="rId2"/>
              </a:buBlip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00" indent="-576000" algn="l" defTabSz="19809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8000" indent="-432000" algn="l" defTabSz="1980956" rtl="0" eaLnBrk="1" latinLnBrk="0" hangingPunct="1">
              <a:spcBef>
                <a:spcPct val="20000"/>
              </a:spcBef>
              <a:buClr>
                <a:srgbClr val="464749"/>
              </a:buClr>
              <a:buFont typeface="PF BeauSans Pro Bbook" pitchFamily="50" charset="0"/>
              <a:buChar char="–"/>
              <a:defRPr sz="2800" kern="1200">
                <a:solidFill>
                  <a:srgbClr val="464749"/>
                </a:solidFill>
                <a:latin typeface="PFBeauSansPro-Italic" pitchFamily="50" charset="0"/>
                <a:ea typeface="+mn-ea"/>
                <a:cs typeface="+mn-cs"/>
              </a:defRPr>
            </a:lvl3pPr>
            <a:lvl4pPr marL="1728000" indent="-432000" algn="l" defTabSz="1980956" rtl="0" eaLnBrk="1" latinLnBrk="0" hangingPunct="1">
              <a:spcBef>
                <a:spcPct val="20000"/>
              </a:spcBef>
              <a:buClr>
                <a:srgbClr val="E64117"/>
              </a:buClr>
              <a:buFont typeface="Wingdings 3" panose="05040102010807070707" pitchFamily="18" charset="2"/>
              <a:buChar char=""/>
              <a:defRPr sz="2800" kern="1200">
                <a:solidFill>
                  <a:srgbClr val="E64117"/>
                </a:solidFill>
                <a:latin typeface="+mn-lt"/>
                <a:ea typeface="+mn-ea"/>
                <a:cs typeface="+mn-cs"/>
              </a:defRPr>
            </a:lvl4pPr>
            <a:lvl5pPr marL="4457151" indent="-495239" algn="l" defTabSz="19809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7629" indent="-495239" algn="l" defTabSz="19809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38108" indent="-495239" algn="l" defTabSz="19809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428586" indent="-495239" algn="l" defTabSz="19809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419064" indent="-495239" algn="l" defTabSz="19809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8000" marR="0" lvl="0" indent="-648000" algn="l" defTabSz="19809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FBeauSansPro-Bbook"/>
                <a:ea typeface="+mn-ea"/>
                <a:cs typeface="+mn-cs"/>
              </a:rPr>
              <a:t>Утечка БД допинг-проб легкоатлетов МАЛФ</a:t>
            </a:r>
          </a:p>
          <a:p>
            <a:pPr marL="1296000" marR="0" lvl="1" indent="-576000" algn="l" defTabSz="19809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FBeauSansPro-Bbook"/>
                <a:ea typeface="+mn-ea"/>
                <a:cs typeface="+mn-cs"/>
              </a:rPr>
              <a:t>5 тыс. спортсменов</a:t>
            </a:r>
          </a:p>
          <a:p>
            <a:pPr marL="1296000" marR="0" lvl="1" indent="-576000" algn="l" defTabSz="19809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FBeauSansPro-Bbook"/>
                <a:ea typeface="+mn-ea"/>
                <a:cs typeface="+mn-cs"/>
              </a:rPr>
              <a:t>12 тыс. проб анализов (2001-2014 гг.)</a:t>
            </a:r>
          </a:p>
          <a:p>
            <a:pPr marL="1296000" marR="0" lvl="1" indent="-576000" algn="l" defTabSz="19809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FBeauSansPro-Bbook"/>
                <a:ea typeface="+mn-ea"/>
                <a:cs typeface="+mn-cs"/>
              </a:rPr>
              <a:t>Пересмотр результатов международных соревнований </a:t>
            </a:r>
          </a:p>
          <a:p>
            <a:pPr marL="648000" marR="0" lvl="0" indent="-648000" algn="l" defTabSz="19809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FBeauSansPro-Bbook"/>
                <a:ea typeface="+mn-ea"/>
                <a:cs typeface="+mn-cs"/>
              </a:rPr>
              <a:t>ИГ взломало секретную БД военнослужащих</a:t>
            </a:r>
          </a:p>
          <a:p>
            <a:pPr marL="1296000" marR="0" lvl="1" indent="-576000" algn="l" defTabSz="19809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FBeauSansPro-Bbook"/>
                <a:ea typeface="+mn-ea"/>
                <a:cs typeface="+mn-cs"/>
              </a:rPr>
              <a:t>Данные сотрудников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FBeauSansPro-Bbook"/>
                <a:ea typeface="+mn-ea"/>
                <a:cs typeface="+mn-cs"/>
              </a:rPr>
              <a:t>NASA,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FBeauSansPro-Bbook"/>
                <a:ea typeface="+mn-ea"/>
                <a:cs typeface="+mn-cs"/>
              </a:rPr>
              <a:t> НАТО,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FBeauSansPro-Bbook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FBeauSansPro-Bbook"/>
                <a:ea typeface="+mn-ea"/>
                <a:cs typeface="+mn-cs"/>
              </a:rPr>
              <a:t>ВМФ США </a:t>
            </a:r>
          </a:p>
          <a:p>
            <a:pPr marL="1296000" marR="0" lvl="1" indent="-576000" algn="l" defTabSz="19809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FBeauSansPro-Bbook"/>
                <a:ea typeface="+mn-ea"/>
                <a:cs typeface="+mn-cs"/>
              </a:rPr>
              <a:t>Адреса, телефоны, номера кредитных карт – 1450 чел.</a:t>
            </a:r>
          </a:p>
          <a:p>
            <a:pPr marL="648000" marR="0" lvl="0" indent="-648000" algn="l" defTabSz="19809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FBeauSansPro-Bbook"/>
                <a:ea typeface="+mn-ea"/>
                <a:cs typeface="+mn-cs"/>
              </a:rPr>
              <a:t>Хищение информации из БД "Эшли Мэдисон"  </a:t>
            </a:r>
          </a:p>
          <a:p>
            <a:pPr marL="1296000" marR="0" lvl="1" indent="-576000" algn="l" defTabSz="19809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FBeauSansPro-Bbook"/>
                <a:ea typeface="+mn-ea"/>
                <a:cs typeface="+mn-cs"/>
              </a:rPr>
              <a:t>40 млн. пользователей</a:t>
            </a:r>
          </a:p>
          <a:p>
            <a:pPr marL="1296000" marR="0" lvl="1" indent="-576000" algn="l" defTabSz="19809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FBeauSansPro-Bbook"/>
                <a:ea typeface="+mn-ea"/>
                <a:cs typeface="+mn-cs"/>
              </a:rPr>
              <a:t>Имена гос. деятелей, федеральных судей, знаменитостей  </a:t>
            </a:r>
          </a:p>
          <a:p>
            <a:pPr marL="648000" marR="0" lvl="0" indent="-648000" algn="l" defTabSz="19809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FBeauSansPro-Bbook"/>
                <a:ea typeface="+mn-ea"/>
                <a:cs typeface="+mn-cs"/>
              </a:rPr>
              <a:t>"Ведомости": Утечка из БД МТС в Башкирии</a:t>
            </a:r>
          </a:p>
          <a:p>
            <a:pPr marL="1296000" marR="0" lvl="1" indent="-576000" algn="l" defTabSz="19809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FBeauSansPro-Bbook"/>
                <a:ea typeface="+mn-ea"/>
                <a:cs typeface="+mn-cs"/>
              </a:rPr>
              <a:t>Пострадали 1.6 млн. абонентов оператора</a:t>
            </a:r>
          </a:p>
          <a:p>
            <a:pPr marL="1296000" marR="0" lvl="1" indent="-576000" algn="l" defTabSz="19809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FBeauSansPro-Bbook"/>
                <a:ea typeface="+mn-ea"/>
                <a:cs typeface="+mn-cs"/>
              </a:rPr>
              <a:t>Домашние адреса, паспортные данные, номера телефонов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FBeauSansPro-Bbook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610" y="4577680"/>
            <a:ext cx="6980134" cy="65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8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7648" y="3282317"/>
            <a:ext cx="6978352" cy="6980014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Почему защищать СУБД так сложно?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285856" y="3642443"/>
            <a:ext cx="15574832" cy="7634666"/>
          </a:xfrm>
        </p:spPr>
        <p:txBody>
          <a:bodyPr/>
          <a:lstStyle/>
          <a:p>
            <a:r>
              <a:rPr lang="ru-RU" sz="4400" dirty="0" smtClean="0"/>
              <a:t>Технологическая сложность СУБД</a:t>
            </a:r>
            <a:endParaRPr lang="ru-RU" sz="4400" dirty="0"/>
          </a:p>
          <a:p>
            <a:pPr lvl="1"/>
            <a:r>
              <a:rPr lang="ru-RU" sz="3600" dirty="0" smtClean="0"/>
              <a:t>Системы управления БД сложные и "громоздкие</a:t>
            </a:r>
            <a:r>
              <a:rPr lang="ru-RU" sz="3600" dirty="0"/>
              <a:t>"</a:t>
            </a:r>
            <a:endParaRPr lang="ru-RU" sz="3600" dirty="0" smtClean="0"/>
          </a:p>
          <a:p>
            <a:pPr lvl="1"/>
            <a:r>
              <a:rPr lang="ru-RU" sz="3600" dirty="0" smtClean="0"/>
              <a:t>Специалисты по защите СУБД - редкость</a:t>
            </a:r>
            <a:endParaRPr lang="ru-RU" sz="3600" dirty="0"/>
          </a:p>
          <a:p>
            <a:r>
              <a:rPr lang="ru-RU" sz="4400" dirty="0" smtClean="0"/>
              <a:t>Загруженность действующих СУБД</a:t>
            </a:r>
          </a:p>
          <a:p>
            <a:pPr lvl="1"/>
            <a:r>
              <a:rPr lang="ru-RU" sz="3600" dirty="0" smtClean="0"/>
              <a:t>СУБД содержат большие объёмы информации</a:t>
            </a:r>
          </a:p>
          <a:p>
            <a:pPr lvl="1"/>
            <a:r>
              <a:rPr lang="ru-RU" sz="3600" dirty="0" smtClean="0"/>
              <a:t>Производительность и нагрузка высокие</a:t>
            </a:r>
            <a:endParaRPr lang="ru-RU" sz="3600" dirty="0"/>
          </a:p>
          <a:p>
            <a:r>
              <a:rPr lang="ru-RU" sz="4400" dirty="0" smtClean="0"/>
              <a:t>Дефицит информации и решений</a:t>
            </a:r>
          </a:p>
          <a:p>
            <a:pPr lvl="1"/>
            <a:r>
              <a:rPr lang="ru-RU" sz="3600" dirty="0" smtClean="0"/>
              <a:t>Нет широко распространённых методик защиты СУБД</a:t>
            </a:r>
          </a:p>
          <a:p>
            <a:pPr lvl="1"/>
            <a:r>
              <a:rPr lang="ru-RU" sz="3600" dirty="0" smtClean="0"/>
              <a:t>Нет специальных требований государства</a:t>
            </a:r>
          </a:p>
          <a:p>
            <a:pPr lvl="1"/>
            <a:r>
              <a:rPr lang="ru-RU" sz="3600" dirty="0"/>
              <a:t>Западные решения </a:t>
            </a:r>
            <a:r>
              <a:rPr lang="ru-RU" sz="3600" dirty="0" smtClean="0"/>
              <a:t>неудобные </a:t>
            </a:r>
            <a:r>
              <a:rPr lang="ru-RU" sz="3600" dirty="0"/>
              <a:t>и </a:t>
            </a:r>
            <a:r>
              <a:rPr lang="ru-RU" sz="3600" dirty="0" smtClean="0"/>
              <a:t>дорогостоящие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74882" y="2667206"/>
            <a:ext cx="18542190" cy="831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980956" fontAlgn="auto">
              <a:spcBef>
                <a:spcPts val="0"/>
              </a:spcBef>
              <a:spcAft>
                <a:spcPts val="0"/>
              </a:spcAft>
            </a:pPr>
            <a:r>
              <a:rPr lang="ru-RU" sz="4800" dirty="0" smtClean="0">
                <a:solidFill>
                  <a:srgbClr val="E64117"/>
                </a:solidFill>
                <a:latin typeface="PFBeauSansPro-Bbook"/>
                <a:ea typeface="PFBeauSansPro-SemiBold" charset="0"/>
                <a:cs typeface="PFBeauSansPro-SemiBold" charset="0"/>
              </a:rPr>
              <a:t>Осложняющие факторы</a:t>
            </a:r>
            <a:endParaRPr lang="ru-RU" sz="4800" dirty="0">
              <a:solidFill>
                <a:srgbClr val="E64117"/>
              </a:solidFill>
              <a:latin typeface="PFBeauSansPro-Bbook"/>
              <a:ea typeface="PFBeauSansPro-SemiBold" charset="0"/>
              <a:cs typeface="PFBeauSansPro-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95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Порочная практика защиты СУБД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018928" y="3642443"/>
            <a:ext cx="13105456" cy="6770364"/>
          </a:xfrm>
        </p:spPr>
        <p:txBody>
          <a:bodyPr/>
          <a:lstStyle/>
          <a:p>
            <a:r>
              <a:rPr lang="ru-RU" sz="4400" dirty="0" smtClean="0"/>
              <a:t>Специальная модель угроз и нарушителя</a:t>
            </a:r>
            <a:endParaRPr lang="ru-RU" sz="4400" dirty="0"/>
          </a:p>
          <a:p>
            <a:pPr lvl="1"/>
            <a:r>
              <a:rPr lang="ru-RU" sz="3600" dirty="0" smtClean="0"/>
              <a:t>Позволяет "обойти" задачи по защите СУБД</a:t>
            </a:r>
          </a:p>
          <a:p>
            <a:pPr lvl="1"/>
            <a:r>
              <a:rPr lang="ru-RU" sz="3600" dirty="0" smtClean="0"/>
              <a:t>Исключает очевидные угрозы ИБ</a:t>
            </a:r>
            <a:endParaRPr lang="ru-RU" sz="3600" dirty="0"/>
          </a:p>
          <a:p>
            <a:r>
              <a:rPr lang="ru-RU" sz="4400" dirty="0" smtClean="0"/>
              <a:t>Организационные меры защиты СУБД</a:t>
            </a:r>
          </a:p>
          <a:p>
            <a:pPr lvl="1"/>
            <a:r>
              <a:rPr lang="ru-RU" sz="3600" dirty="0"/>
              <a:t>"</a:t>
            </a:r>
            <a:r>
              <a:rPr lang="ru-RU" sz="3600" dirty="0" smtClean="0"/>
              <a:t>Позволяют" уклониться от решения сложной задачи</a:t>
            </a:r>
          </a:p>
          <a:p>
            <a:pPr lvl="1"/>
            <a:r>
              <a:rPr lang="ru-RU" sz="3600" dirty="0" smtClean="0"/>
              <a:t>Дают мнимое ощущение выполнения требований ИБ</a:t>
            </a:r>
          </a:p>
          <a:p>
            <a:pPr lvl="1"/>
            <a:r>
              <a:rPr lang="ru-RU" sz="3600" dirty="0" smtClean="0"/>
              <a:t>Обеспечивают ложную уверенность в отсутствии рисков</a:t>
            </a:r>
            <a:endParaRPr lang="ru-RU" sz="3600" dirty="0"/>
          </a:p>
          <a:p>
            <a:r>
              <a:rPr lang="ru-RU" sz="4400" dirty="0" smtClean="0"/>
              <a:t>Меры физической безопасности </a:t>
            </a:r>
            <a:endParaRPr lang="ru-RU" sz="3600" dirty="0" smtClean="0"/>
          </a:p>
          <a:p>
            <a:pPr lvl="1"/>
            <a:r>
              <a:rPr lang="ru-RU" sz="3600" dirty="0" smtClean="0"/>
              <a:t>Дополнительные, но не основные средства защиты СУБД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6312" y="3972374"/>
            <a:ext cx="7620000" cy="644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Как решить проблему?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58888" y="3498393"/>
            <a:ext cx="14041560" cy="9147194"/>
          </a:xfrm>
        </p:spPr>
        <p:txBody>
          <a:bodyPr/>
          <a:lstStyle/>
          <a:p>
            <a:r>
              <a:rPr lang="ru-RU" sz="4400" dirty="0" smtClean="0"/>
              <a:t>Надёжная защита информации в СУБД</a:t>
            </a:r>
            <a:endParaRPr lang="ru-RU" sz="4400" dirty="0"/>
          </a:p>
          <a:p>
            <a:pPr lvl="1"/>
            <a:r>
              <a:rPr lang="ru-RU" sz="3600" dirty="0" smtClean="0"/>
              <a:t>Система выполняет функции СКЗИ в базе данных</a:t>
            </a:r>
          </a:p>
          <a:p>
            <a:pPr lvl="1"/>
            <a:r>
              <a:rPr lang="ru-RU" sz="3600" dirty="0" smtClean="0"/>
              <a:t>Зашифровываются таблицы или отдельные столбцы</a:t>
            </a:r>
          </a:p>
          <a:p>
            <a:pPr lvl="1"/>
            <a:r>
              <a:rPr lang="ru-RU" sz="3600" dirty="0" smtClean="0"/>
              <a:t>Реализованы методы "прозрачного</a:t>
            </a:r>
            <a:r>
              <a:rPr lang="ru-RU" sz="3600" dirty="0"/>
              <a:t>"</a:t>
            </a:r>
            <a:r>
              <a:rPr lang="ru-RU" sz="3600" dirty="0" smtClean="0"/>
              <a:t> шифрования</a:t>
            </a:r>
            <a:endParaRPr lang="ru-RU" sz="3600" dirty="0"/>
          </a:p>
          <a:p>
            <a:r>
              <a:rPr lang="ru-RU" sz="4400" dirty="0" smtClean="0"/>
              <a:t>Разграничение прав доступа пользователей</a:t>
            </a:r>
          </a:p>
          <a:p>
            <a:pPr lvl="1"/>
            <a:r>
              <a:rPr lang="ru-RU" sz="3600" dirty="0" smtClean="0"/>
              <a:t>В системе реализована двухфакторная аутентификация</a:t>
            </a:r>
          </a:p>
          <a:p>
            <a:pPr lvl="1"/>
            <a:r>
              <a:rPr lang="ru-RU" sz="3600" dirty="0" smtClean="0"/>
              <a:t>Используются аппаратные ключи</a:t>
            </a:r>
          </a:p>
          <a:p>
            <a:r>
              <a:rPr lang="ru-RU" sz="4400" dirty="0" smtClean="0"/>
              <a:t>Аудит и мониторинг действий пользователей</a:t>
            </a:r>
            <a:endParaRPr lang="ru-RU" sz="4400" dirty="0"/>
          </a:p>
          <a:p>
            <a:pPr lvl="1"/>
            <a:r>
              <a:rPr lang="ru-RU" sz="3600" dirty="0" smtClean="0"/>
              <a:t>Все действия пользователей учитываются</a:t>
            </a:r>
            <a:endParaRPr lang="ru-RU" sz="3600" dirty="0"/>
          </a:p>
          <a:p>
            <a:pPr lvl="1"/>
            <a:r>
              <a:rPr lang="ru-RU" sz="3600" dirty="0" smtClean="0"/>
              <a:t>Журналы системы недоступны админу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74882" y="2667203"/>
            <a:ext cx="18542190" cy="831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980956" fontAlgn="auto">
              <a:spcBef>
                <a:spcPts val="0"/>
              </a:spcBef>
              <a:spcAft>
                <a:spcPts val="0"/>
              </a:spcAft>
            </a:pPr>
            <a:r>
              <a:rPr lang="ru-RU" sz="4800" dirty="0" smtClean="0">
                <a:solidFill>
                  <a:srgbClr val="E64117"/>
                </a:solidFill>
                <a:latin typeface="PFBeauSansPro-Bbook"/>
                <a:ea typeface="PFBeauSansPro-SemiBold" charset="0"/>
                <a:cs typeface="PFBeauSansPro-SemiBold" charset="0"/>
              </a:rPr>
              <a:t>Внедрить систему защиты баз данных </a:t>
            </a:r>
            <a:r>
              <a:rPr lang="ru-RU" sz="4800" b="1" dirty="0" smtClean="0">
                <a:solidFill>
                  <a:srgbClr val="E64117"/>
                </a:solidFill>
                <a:latin typeface="PFBeauSansPro-Bbook"/>
                <a:ea typeface="PFBeauSansPro-SemiBold" charset="0"/>
                <a:cs typeface="PFBeauSansPro-SemiBold" charset="0"/>
              </a:rPr>
              <a:t>"Крипто БД"</a:t>
            </a:r>
            <a:endParaRPr lang="ru-RU" sz="4800" b="1" dirty="0">
              <a:solidFill>
                <a:srgbClr val="E64117"/>
              </a:solidFill>
              <a:latin typeface="PFBeauSansPro-Bbook"/>
              <a:ea typeface="PFBeauSansPro-SemiBold" charset="0"/>
              <a:cs typeface="PFBeauSansPro-SemiBold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408" y="4938896"/>
            <a:ext cx="5707844" cy="504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05000" y="4610106"/>
            <a:ext cx="13083480" cy="34798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4F91C-0994-413F-B11B-03C428010CB2}" type="slidenum">
              <a:rPr lang="en-US" altLang="ru-RU" smtClean="0"/>
              <a:pPr>
                <a:defRPr/>
              </a:pPr>
              <a:t>14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52468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4" y="2994218"/>
            <a:ext cx="4464496" cy="180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753" y="2922193"/>
            <a:ext cx="8150081" cy="180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176" y="5587322"/>
            <a:ext cx="8208912" cy="180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4384" y="6164912"/>
            <a:ext cx="3528392" cy="466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8680" y="8109591"/>
            <a:ext cx="2801744" cy="268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/>
          <p:cNvSpPr/>
          <p:nvPr/>
        </p:nvSpPr>
        <p:spPr>
          <a:xfrm rot="1368390">
            <a:off x="18764377" y="5582746"/>
            <a:ext cx="1551242" cy="47541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9809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900">
              <a:solidFill>
                <a:srgbClr val="FFFFFF"/>
              </a:solidFill>
            </a:endParaRPr>
          </a:p>
        </p:txBody>
      </p:sp>
      <p:pic>
        <p:nvPicPr>
          <p:cNvPr id="12" name="Picture 3" descr="\\aladdin.ru\Main\eSafe_Department\Графические примитивы\Люди (роли)\администратор Б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808" y="5804786"/>
            <a:ext cx="1940588" cy="219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02904" y="3282317"/>
            <a:ext cx="4320480" cy="923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478" lvl="1" algn="l" defTabSz="19809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5400" dirty="0" smtClean="0">
                <a:solidFill>
                  <a:prstClr val="white"/>
                </a:solidFill>
                <a:latin typeface="PF BeauSans Pro SemiBold" pitchFamily="50" charset="0"/>
                <a:ea typeface="+mn-ea"/>
                <a:cs typeface="+mn-cs"/>
              </a:rPr>
              <a:t>Санкции</a:t>
            </a:r>
            <a:endParaRPr lang="en-US" altLang="ru-RU" sz="5400" dirty="0">
              <a:solidFill>
                <a:prstClr val="white"/>
              </a:solidFill>
              <a:latin typeface="PF BeauSans Pro SemiBold" pitchFamily="50" charset="0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03704" y="3354343"/>
            <a:ext cx="8064896" cy="923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478" lvl="1" algn="l" defTabSz="19809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5400" dirty="0" err="1" smtClean="0">
                <a:solidFill>
                  <a:prstClr val="white"/>
                </a:solidFill>
                <a:latin typeface="PF BeauSans Pro SemiBold" pitchFamily="50" charset="0"/>
                <a:ea typeface="+mn-ea"/>
                <a:cs typeface="+mn-cs"/>
              </a:rPr>
              <a:t>Импортозамещение</a:t>
            </a:r>
            <a:endParaRPr lang="en-US" altLang="ru-RU" sz="5400" dirty="0">
              <a:solidFill>
                <a:prstClr val="white"/>
              </a:solidFill>
              <a:latin typeface="PF BeauSans Pro SemiBold" pitchFamily="50" charset="0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07164" y="5875424"/>
            <a:ext cx="8064895" cy="1015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478" lvl="1" algn="l" defTabSz="19809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5400" dirty="0" smtClean="0">
                <a:solidFill>
                  <a:prstClr val="white"/>
                </a:solidFill>
                <a:latin typeface="PF BeauSans Pro SemiBold" pitchFamily="50" charset="0"/>
                <a:ea typeface="+mn-ea"/>
                <a:cs typeface="+mn-cs"/>
              </a:rPr>
              <a:t>Существующие</a:t>
            </a:r>
            <a:r>
              <a:rPr lang="ru-RU" altLang="ru-RU" sz="6000" dirty="0" smtClean="0">
                <a:solidFill>
                  <a:prstClr val="white"/>
                </a:solidFill>
                <a:latin typeface="PF BeauSans Pro SemiBold" pitchFamily="50" charset="0"/>
                <a:ea typeface="+mn-ea"/>
                <a:cs typeface="+mn-cs"/>
              </a:rPr>
              <a:t> ИС</a:t>
            </a:r>
            <a:endParaRPr lang="en-US" altLang="ru-RU" sz="6000" dirty="0">
              <a:solidFill>
                <a:prstClr val="white"/>
              </a:solidFill>
              <a:latin typeface="PF BeauSans Pro SemiBold" pitchFamily="50" charset="0"/>
              <a:ea typeface="+mn-ea"/>
              <a:cs typeface="+mn-cs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5987480" y="3714470"/>
            <a:ext cx="2295474" cy="484747"/>
          </a:xfrm>
          <a:prstGeom prst="rightArrow">
            <a:avLst>
              <a:gd name="adj1" fmla="val 50000"/>
              <a:gd name="adj2" fmla="val 70637"/>
            </a:avLst>
          </a:prstGeom>
          <a:solidFill>
            <a:srgbClr val="464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980956" fontAlgn="auto">
              <a:spcBef>
                <a:spcPts val="0"/>
              </a:spcBef>
              <a:spcAft>
                <a:spcPts val="0"/>
              </a:spcAft>
            </a:pPr>
            <a:endParaRPr lang="ru-RU" sz="3900">
              <a:solidFill>
                <a:prstClr val="white"/>
              </a:solidFill>
            </a:endParaRPr>
          </a:p>
        </p:txBody>
      </p:sp>
      <p:pic>
        <p:nvPicPr>
          <p:cNvPr id="17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0" y="8108002"/>
            <a:ext cx="4464496" cy="331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26840" y="8730088"/>
            <a:ext cx="4320480" cy="1754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478" lvl="1" defTabSz="19809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5400" dirty="0" smtClean="0">
                <a:solidFill>
                  <a:prstClr val="white"/>
                </a:solidFill>
                <a:latin typeface="PF BeauSans Pro SemiBold" pitchFamily="50" charset="0"/>
                <a:ea typeface="+mn-ea"/>
                <a:cs typeface="+mn-cs"/>
              </a:rPr>
              <a:t>Оставить</a:t>
            </a:r>
          </a:p>
          <a:p>
            <a:pPr marL="990478" lvl="1" defTabSz="19809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5400" dirty="0" smtClean="0">
                <a:solidFill>
                  <a:prstClr val="white"/>
                </a:solidFill>
                <a:latin typeface="PF BeauSans Pro SemiBold" pitchFamily="50" charset="0"/>
                <a:ea typeface="+mn-ea"/>
                <a:cs typeface="+mn-cs"/>
              </a:rPr>
              <a:t>как есть</a:t>
            </a:r>
            <a:endParaRPr lang="en-US" altLang="ru-RU" sz="5400" dirty="0">
              <a:solidFill>
                <a:prstClr val="white"/>
              </a:solidFill>
              <a:latin typeface="PF BeauSans Pro SemiBold" pitchFamily="50" charset="0"/>
              <a:ea typeface="+mn-ea"/>
              <a:cs typeface="+mn-cs"/>
            </a:endParaRPr>
          </a:p>
        </p:txBody>
      </p:sp>
      <p:pic>
        <p:nvPicPr>
          <p:cNvPr id="19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8324079"/>
            <a:ext cx="4752528" cy="180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699448" y="8612178"/>
            <a:ext cx="4968552" cy="923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478" lvl="1" algn="l" defTabSz="19809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5400" dirty="0" smtClean="0">
                <a:solidFill>
                  <a:prstClr val="white"/>
                </a:solidFill>
                <a:latin typeface="PF BeauSans Pro SemiBold" pitchFamily="50" charset="0"/>
                <a:ea typeface="+mn-ea"/>
                <a:cs typeface="+mn-cs"/>
              </a:rPr>
              <a:t>Заменить</a:t>
            </a:r>
            <a:endParaRPr lang="en-US" altLang="ru-RU" sz="5400" dirty="0">
              <a:solidFill>
                <a:prstClr val="white"/>
              </a:solidFill>
              <a:latin typeface="PF BeauSans Pro SemiBold" pitchFamily="50" charset="0"/>
              <a:ea typeface="+mn-ea"/>
              <a:cs typeface="+mn-cs"/>
            </a:endParaRPr>
          </a:p>
        </p:txBody>
      </p:sp>
      <p:pic>
        <p:nvPicPr>
          <p:cNvPr id="21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0128" y="8324079"/>
            <a:ext cx="1440160" cy="180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1244064" y="8696981"/>
            <a:ext cx="1656184" cy="923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478" lvl="1" defTabSz="19809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5400" dirty="0" smtClean="0">
                <a:solidFill>
                  <a:prstClr val="white"/>
                </a:solidFill>
                <a:latin typeface="PF BeauSans Pro SemiBold" pitchFamily="50" charset="0"/>
                <a:ea typeface="+mn-ea"/>
                <a:cs typeface="+mn-cs"/>
              </a:rPr>
              <a:t>?</a:t>
            </a:r>
            <a:endParaRPr lang="en-US" altLang="ru-RU" sz="5400" dirty="0">
              <a:solidFill>
                <a:prstClr val="white"/>
              </a:solidFill>
              <a:latin typeface="PF BeauSans Pro SemiBold" pitchFamily="50" charset="0"/>
              <a:ea typeface="+mn-ea"/>
              <a:cs typeface="+mn-cs"/>
            </a:endParaRPr>
          </a:p>
        </p:txBody>
      </p:sp>
      <p:pic>
        <p:nvPicPr>
          <p:cNvPr id="23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448" y="10700909"/>
            <a:ext cx="6048672" cy="180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339408" y="10989008"/>
            <a:ext cx="5760640" cy="923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478" lvl="1" algn="l" defTabSz="19809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5400" dirty="0" smtClean="0">
                <a:solidFill>
                  <a:prstClr val="white"/>
                </a:solidFill>
                <a:latin typeface="PF BeauSans Pro SemiBold" pitchFamily="50" charset="0"/>
                <a:ea typeface="+mn-ea"/>
                <a:cs typeface="+mn-cs"/>
              </a:rPr>
              <a:t>На что и как?</a:t>
            </a:r>
            <a:endParaRPr lang="en-US" altLang="ru-RU" sz="5400" dirty="0">
              <a:solidFill>
                <a:prstClr val="white"/>
              </a:solidFill>
              <a:latin typeface="PF BeauSans Pro SemiBold" pitchFamily="50" charset="0"/>
              <a:ea typeface="+mn-ea"/>
              <a:cs typeface="+mn-cs"/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8598233">
            <a:off x="3246690" y="7530095"/>
            <a:ext cx="1160937" cy="611146"/>
          </a:xfrm>
          <a:prstGeom prst="rightArrow">
            <a:avLst>
              <a:gd name="adj1" fmla="val 50000"/>
              <a:gd name="adj2" fmla="val 70637"/>
            </a:avLst>
          </a:prstGeom>
          <a:solidFill>
            <a:srgbClr val="464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980956" fontAlgn="auto">
              <a:spcBef>
                <a:spcPts val="0"/>
              </a:spcBef>
              <a:spcAft>
                <a:spcPts val="0"/>
              </a:spcAft>
            </a:pPr>
            <a:endParaRPr lang="ru-RU" sz="3900">
              <a:solidFill>
                <a:prstClr val="white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7549646" y="7518808"/>
            <a:ext cx="1161213" cy="611000"/>
          </a:xfrm>
          <a:prstGeom prst="rightArrow">
            <a:avLst>
              <a:gd name="adj1" fmla="val 50000"/>
              <a:gd name="adj2" fmla="val 70637"/>
            </a:avLst>
          </a:prstGeom>
          <a:solidFill>
            <a:srgbClr val="464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980956" fontAlgn="auto">
              <a:spcBef>
                <a:spcPts val="0"/>
              </a:spcBef>
              <a:spcAft>
                <a:spcPts val="0"/>
              </a:spcAft>
            </a:pPr>
            <a:endParaRPr lang="ru-RU" sz="3900">
              <a:solidFill>
                <a:prstClr val="white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7698120" y="10107307"/>
            <a:ext cx="720251" cy="611000"/>
          </a:xfrm>
          <a:prstGeom prst="rightArrow">
            <a:avLst>
              <a:gd name="adj1" fmla="val 50000"/>
              <a:gd name="adj2" fmla="val 70637"/>
            </a:avLst>
          </a:prstGeom>
          <a:solidFill>
            <a:srgbClr val="464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980956" fontAlgn="auto">
              <a:spcBef>
                <a:spcPts val="0"/>
              </a:spcBef>
              <a:spcAft>
                <a:spcPts val="0"/>
              </a:spcAft>
            </a:pPr>
            <a:endParaRPr lang="ru-RU" sz="3900">
              <a:solidFill>
                <a:prstClr val="white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2604872">
            <a:off x="10680056" y="7613578"/>
            <a:ext cx="1160937" cy="611146"/>
          </a:xfrm>
          <a:prstGeom prst="rightArrow">
            <a:avLst>
              <a:gd name="adj1" fmla="val 50000"/>
              <a:gd name="adj2" fmla="val 70637"/>
            </a:avLst>
          </a:prstGeom>
          <a:solidFill>
            <a:srgbClr val="464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980956" fontAlgn="auto">
              <a:spcBef>
                <a:spcPts val="0"/>
              </a:spcBef>
              <a:spcAft>
                <a:spcPts val="0"/>
              </a:spcAft>
            </a:pPr>
            <a:endParaRPr lang="ru-RU" sz="3900">
              <a:solidFill>
                <a:prstClr val="white"/>
              </a:solidFill>
            </a:endParaRPr>
          </a:p>
        </p:txBody>
      </p:sp>
      <p:sp>
        <p:nvSpPr>
          <p:cNvPr id="29" name="Rectangle 1"/>
          <p:cNvSpPr txBox="1">
            <a:spLocks noChangeArrowheads="1"/>
          </p:cNvSpPr>
          <p:nvPr/>
        </p:nvSpPr>
        <p:spPr bwMode="auto">
          <a:xfrm>
            <a:off x="1047528" y="520824"/>
            <a:ext cx="18916650" cy="208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altLang="ru-RU" sz="7500" kern="0" dirty="0" smtClean="0">
                <a:solidFill>
                  <a:prstClr val="black"/>
                </a:solidFill>
                <a:latin typeface="PFBeauSansPro-Bbook"/>
                <a:ea typeface="+mn-ea"/>
                <a:cs typeface="+mn-cs"/>
                <a:sym typeface="PFBeauSansPro-SemiBold" charset="0"/>
              </a:rPr>
              <a:t>Современные реалии</a:t>
            </a:r>
            <a:endParaRPr lang="en-US" altLang="ru-RU" sz="8000" kern="0" dirty="0" smtClean="0">
              <a:solidFill>
                <a:prstClr val="black"/>
              </a:solidFill>
              <a:latin typeface="PFBeauSansPro-Bbook"/>
              <a:ea typeface="+mn-ea"/>
              <a:cs typeface="+mn-cs"/>
              <a:sym typeface="PFBeauSansPro-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25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E01235-E9A6-402D-9709-21FA2F0B1DA2}" type="slidenum">
              <a:rPr lang="en-US" altLang="ru-RU" smtClean="0"/>
              <a:pPr>
                <a:defRPr/>
              </a:pPr>
              <a:t>3</a:t>
            </a:fld>
            <a:endParaRPr lang="en-US" altLang="ru-RU" dirty="0"/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1689100" y="520700"/>
            <a:ext cx="18161000" cy="2082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+mj-lt"/>
                <a:ea typeface="+mj-ea"/>
                <a:cs typeface="+mj-cs"/>
                <a:sym typeface="PFBeauSansPro-SemiBold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PFBeauSansPro-SemiBold" charset="0"/>
                <a:ea typeface="ヒラギノ角ゴ ProN W6" charset="0"/>
                <a:cs typeface="ヒラギノ角ゴ ProN W6" charset="0"/>
                <a:sym typeface="PFBeauSansPro-SemiBold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PFBeauSansPro-SemiBold" charset="0"/>
                <a:ea typeface="ヒラギノ角ゴ ProN W6" charset="0"/>
                <a:cs typeface="ヒラギノ角ゴ ProN W6" charset="0"/>
                <a:sym typeface="PFBeauSansPro-SemiBold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PFBeauSansPro-SemiBold" charset="0"/>
                <a:ea typeface="ヒラギノ角ゴ ProN W6" charset="0"/>
                <a:cs typeface="ヒラギノ角ゴ ProN W6" charset="0"/>
                <a:sym typeface="PFBeauSansPro-SemiBold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PFBeauSansPro-SemiBold" charset="0"/>
                <a:ea typeface="ヒラギノ角ゴ ProN W6" charset="0"/>
                <a:cs typeface="ヒラギノ角ゴ ProN W6" charset="0"/>
                <a:sym typeface="PFBeauSansPro-SemiBold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PFBeauSansPro-SemiBold" charset="0"/>
                <a:ea typeface="ヒラギノ角ゴ ProN W6" charset="0"/>
                <a:cs typeface="ヒラギノ角ゴ ProN W6" charset="0"/>
                <a:sym typeface="PFBeauSansPro-SemiBold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PFBeauSansPro-SemiBold" charset="0"/>
                <a:ea typeface="ヒラギノ角ゴ ProN W6" charset="0"/>
                <a:cs typeface="ヒラギノ角ゴ ProN W6" charset="0"/>
                <a:sym typeface="PFBeauSansPro-SemiBold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PFBeauSansPro-SemiBold" charset="0"/>
                <a:ea typeface="ヒラギノ角ゴ ProN W6" charset="0"/>
                <a:cs typeface="ヒラギノ角ゴ ProN W6" charset="0"/>
                <a:sym typeface="PFBeauSansPro-SemiBold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PFBeauSansPro-SemiBold" charset="0"/>
                <a:ea typeface="ヒラギノ角ゴ ProN W6" charset="0"/>
                <a:cs typeface="ヒラギノ角ゴ ProN W6" charset="0"/>
                <a:sym typeface="PFBeauSansPro-SemiBold" charset="0"/>
              </a:defRPr>
            </a:lvl9pPr>
          </a:lstStyle>
          <a:p>
            <a:pPr eaLnBrk="1" hangingPunct="1"/>
            <a:r>
              <a:rPr lang="ru-RU" altLang="ru-RU" kern="0" dirty="0" smtClean="0"/>
              <a:t>Критерии импортозамещения</a:t>
            </a:r>
            <a:endParaRPr lang="en-US" altLang="ru-RU" kern="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40508" y="3067106"/>
            <a:ext cx="19658184" cy="8849692"/>
          </a:xfrm>
          <a:prstGeom prst="rect">
            <a:avLst/>
          </a:prstGeom>
          <a:extLst/>
        </p:spPr>
        <p:txBody>
          <a:bodyPr numCol="1"/>
          <a:lstStyle>
            <a:lvl1pPr algn="l" rtl="0" eaLnBrk="0" fontAlgn="base" hangingPunct="0">
              <a:spcBef>
                <a:spcPts val="330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+mn-lt"/>
                <a:ea typeface="+mn-ea"/>
                <a:cs typeface="+mn-cs"/>
                <a:sym typeface="PFBeauSansPro-SemiBold" charset="0"/>
              </a:defRPr>
            </a:lvl1pPr>
            <a:lvl2pPr marL="711200" indent="-711200" algn="l" rtl="0" eaLnBrk="0" fontAlgn="base" hangingPunct="0">
              <a:spcBef>
                <a:spcPts val="3500"/>
              </a:spcBef>
              <a:spcAft>
                <a:spcPct val="0"/>
              </a:spcAft>
              <a:buSzPct val="86000"/>
              <a:buChar char="•"/>
              <a:defRPr sz="5000">
                <a:solidFill>
                  <a:schemeClr val="tx1"/>
                </a:solidFill>
                <a:latin typeface="PFBeauSansPro-Bbook" charset="0"/>
                <a:ea typeface="ヒラギノ角ゴ ProN W3" charset="0"/>
                <a:cs typeface="ヒラギノ角ゴ ProN W3" charset="0"/>
                <a:sym typeface="PFBeauSansPro-Bbook" charset="0"/>
              </a:defRPr>
            </a:lvl2pPr>
            <a:lvl3pPr marL="1295400" indent="-5842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PFBeauSansPro-Regular" charset="0"/>
              <a:buChar char="-"/>
              <a:defRPr sz="4200">
                <a:solidFill>
                  <a:schemeClr val="tx1"/>
                </a:solidFill>
                <a:latin typeface="PFBeauSansPro-Regular" charset="0"/>
                <a:ea typeface="ヒラギノ角ゴ ProN W3" charset="0"/>
                <a:cs typeface="ヒラギノ角ゴ ProN W3" charset="0"/>
                <a:sym typeface="PFBeauSansPro-Regular" charset="0"/>
              </a:defRPr>
            </a:lvl3pPr>
            <a:lvl4pPr marL="1879600" indent="-571500" algn="l" rtl="0" eaLnBrk="0" fontAlgn="base" hangingPunct="0">
              <a:spcBef>
                <a:spcPts val="3300"/>
              </a:spcBef>
              <a:spcAft>
                <a:spcPct val="0"/>
              </a:spcAft>
              <a:buClr>
                <a:srgbClr val="CE3B00"/>
              </a:buClr>
              <a:buSzPct val="125000"/>
              <a:buFont typeface="PFBeauSansPro-Bbook" charset="0"/>
              <a:buChar char="‣"/>
              <a:defRPr sz="4100">
                <a:solidFill>
                  <a:srgbClr val="CE3B00"/>
                </a:solidFill>
                <a:latin typeface="PFBeauSansPro-Bbook" charset="0"/>
                <a:ea typeface="ヒラギノ角ゴ ProN W3" charset="0"/>
                <a:cs typeface="ヒラギノ角ゴ ProN W3" charset="0"/>
                <a:sym typeface="PFBeauSansPro-Bbook" charset="0"/>
              </a:defRPr>
            </a:lvl4pPr>
            <a:lvl5pPr marL="1854200" indent="-5080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1A1A1A"/>
              </a:buClr>
              <a:buSzPct val="110000"/>
              <a:buFont typeface="PFBeauSansPro-Italic" charset="0"/>
              <a:buChar char="-"/>
              <a:defRPr sz="3600">
                <a:solidFill>
                  <a:srgbClr val="1A1A1A"/>
                </a:solidFill>
                <a:latin typeface="PFBeauSansPro-Italic" charset="0"/>
                <a:ea typeface="ヒラギノ角ゴ ProN W3" charset="0"/>
                <a:cs typeface="ヒラギノ角ゴ ProN W3" charset="0"/>
                <a:sym typeface="PFBeauSansPro-Italic" charset="0"/>
              </a:defRPr>
            </a:lvl5pPr>
            <a:lvl6pPr marL="2311400" indent="-508000" algn="l" rtl="0" fontAlgn="base">
              <a:spcBef>
                <a:spcPts val="2000"/>
              </a:spcBef>
              <a:spcAft>
                <a:spcPct val="0"/>
              </a:spcAft>
              <a:buClr>
                <a:srgbClr val="1A1A1A"/>
              </a:buClr>
              <a:buSzPct val="110000"/>
              <a:buFont typeface="PFBeauSansPro-Italic" charset="0"/>
              <a:buChar char="-"/>
              <a:defRPr sz="3600">
                <a:solidFill>
                  <a:srgbClr val="1A1A1A"/>
                </a:solidFill>
                <a:latin typeface="PFBeauSansPro-Italic" charset="0"/>
                <a:ea typeface="ヒラギノ角ゴ ProN W3" charset="0"/>
                <a:cs typeface="ヒラギノ角ゴ ProN W3" charset="0"/>
                <a:sym typeface="PFBeauSansPro-Italic" charset="0"/>
              </a:defRPr>
            </a:lvl6pPr>
            <a:lvl7pPr marL="2768600" indent="-508000" algn="l" rtl="0" fontAlgn="base">
              <a:spcBef>
                <a:spcPts val="2000"/>
              </a:spcBef>
              <a:spcAft>
                <a:spcPct val="0"/>
              </a:spcAft>
              <a:buClr>
                <a:srgbClr val="1A1A1A"/>
              </a:buClr>
              <a:buSzPct val="110000"/>
              <a:buFont typeface="PFBeauSansPro-Italic" charset="0"/>
              <a:buChar char="-"/>
              <a:defRPr sz="3600">
                <a:solidFill>
                  <a:srgbClr val="1A1A1A"/>
                </a:solidFill>
                <a:latin typeface="PFBeauSansPro-Italic" charset="0"/>
                <a:ea typeface="ヒラギノ角ゴ ProN W3" charset="0"/>
                <a:cs typeface="ヒラギノ角ゴ ProN W3" charset="0"/>
                <a:sym typeface="PFBeauSansPro-Italic" charset="0"/>
              </a:defRPr>
            </a:lvl7pPr>
            <a:lvl8pPr marL="3225800" indent="-508000" algn="l" rtl="0" fontAlgn="base">
              <a:spcBef>
                <a:spcPts val="2000"/>
              </a:spcBef>
              <a:spcAft>
                <a:spcPct val="0"/>
              </a:spcAft>
              <a:buClr>
                <a:srgbClr val="1A1A1A"/>
              </a:buClr>
              <a:buSzPct val="110000"/>
              <a:buFont typeface="PFBeauSansPro-Italic" charset="0"/>
              <a:buChar char="-"/>
              <a:defRPr sz="3600">
                <a:solidFill>
                  <a:srgbClr val="1A1A1A"/>
                </a:solidFill>
                <a:latin typeface="PFBeauSansPro-Italic" charset="0"/>
                <a:ea typeface="ヒラギノ角ゴ ProN W3" charset="0"/>
                <a:cs typeface="ヒラギノ角ゴ ProN W3" charset="0"/>
                <a:sym typeface="PFBeauSansPro-Italic" charset="0"/>
              </a:defRPr>
            </a:lvl8pPr>
            <a:lvl9pPr marL="3683000" indent="-508000" algn="l" rtl="0" fontAlgn="base">
              <a:spcBef>
                <a:spcPts val="2000"/>
              </a:spcBef>
              <a:spcAft>
                <a:spcPct val="0"/>
              </a:spcAft>
              <a:buClr>
                <a:srgbClr val="1A1A1A"/>
              </a:buClr>
              <a:buSzPct val="110000"/>
              <a:buFont typeface="PFBeauSansPro-Italic" charset="0"/>
              <a:buChar char="-"/>
              <a:defRPr sz="3600">
                <a:solidFill>
                  <a:srgbClr val="1A1A1A"/>
                </a:solidFill>
                <a:latin typeface="PFBeauSansPro-Italic" charset="0"/>
                <a:ea typeface="ヒラギノ角ゴ ProN W3" charset="0"/>
                <a:cs typeface="ヒラギノ角ゴ ProN W3" charset="0"/>
                <a:sym typeface="PFBeauSansPro-Italic" charset="0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ct val="0"/>
              </a:spcBef>
              <a:buBlip>
                <a:blip r:embed="rId2"/>
              </a:buBlip>
              <a:defRPr/>
            </a:pPr>
            <a:r>
              <a:rPr lang="ru-RU" altLang="ru-RU" sz="4000" dirty="0" smtClean="0">
                <a:latin typeface="+mn-lt"/>
                <a:ea typeface="+mn-ea"/>
                <a:cs typeface="+mn-cs"/>
                <a:sym typeface="PFBeauSansPro-SemiBold" charset="0"/>
              </a:rPr>
              <a:t>Избирательность </a:t>
            </a:r>
            <a:r>
              <a:rPr lang="ru-RU" altLang="ru-RU" sz="4000" dirty="0">
                <a:latin typeface="+mn-lt"/>
                <a:ea typeface="+mn-ea"/>
                <a:cs typeface="+mn-cs"/>
                <a:sym typeface="PFBeauSansPro-SemiBold" charset="0"/>
              </a:rPr>
              <a:t>замещения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Blip>
                <a:blip r:embed="rId2"/>
              </a:buBlip>
              <a:defRPr/>
            </a:pPr>
            <a:r>
              <a:rPr lang="ru-RU" altLang="ru-RU" sz="4000" dirty="0">
                <a:latin typeface="+mn-lt"/>
                <a:ea typeface="+mn-ea"/>
                <a:cs typeface="+mn-cs"/>
                <a:sym typeface="PFBeauSansPro-SemiBold" charset="0"/>
              </a:rPr>
              <a:t>Российский производитель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Blip>
                <a:blip r:embed="rId2"/>
              </a:buBlip>
              <a:defRPr/>
            </a:pPr>
            <a:r>
              <a:rPr lang="ru-RU" altLang="ru-RU" sz="4000" dirty="0">
                <a:latin typeface="+mn-lt"/>
                <a:ea typeface="+mn-ea"/>
                <a:cs typeface="+mn-cs"/>
                <a:sym typeface="PFBeauSansPro-SemiBold" charset="0"/>
              </a:rPr>
              <a:t>Локальное производство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Blip>
                <a:blip r:embed="rId2"/>
              </a:buBlip>
              <a:defRPr/>
            </a:pPr>
            <a:r>
              <a:rPr lang="ru-RU" altLang="ru-RU" sz="4000" dirty="0">
                <a:latin typeface="+mn-lt"/>
                <a:ea typeface="+mn-ea"/>
                <a:cs typeface="+mn-cs"/>
                <a:sym typeface="PFBeauSansPro-SemiBold" charset="0"/>
              </a:rPr>
              <a:t>Регистрация прав собственности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Blip>
                <a:blip r:embed="rId2"/>
              </a:buBlip>
              <a:defRPr/>
            </a:pPr>
            <a:r>
              <a:rPr lang="ru-RU" altLang="ru-RU" sz="4000" dirty="0">
                <a:latin typeface="+mn-lt"/>
                <a:ea typeface="+mn-ea"/>
                <a:cs typeface="+mn-cs"/>
                <a:sym typeface="PFBeauSansPro-SemiBold" charset="0"/>
              </a:rPr>
              <a:t>Закупка в рублях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Blip>
                <a:blip r:embed="rId2"/>
              </a:buBlip>
              <a:defRPr/>
            </a:pPr>
            <a:r>
              <a:rPr lang="ru-RU" altLang="ru-RU" sz="4000" dirty="0">
                <a:latin typeface="+mn-lt"/>
                <a:ea typeface="+mn-ea"/>
                <a:cs typeface="+mn-cs"/>
                <a:sym typeface="PFBeauSansPro-SemiBold" charset="0"/>
              </a:rPr>
              <a:t>Повсеместность применения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Blip>
                <a:blip r:embed="rId2"/>
              </a:buBlip>
              <a:defRPr/>
            </a:pPr>
            <a:r>
              <a:rPr lang="ru-RU" altLang="ru-RU" sz="4000" dirty="0" err="1" smtClean="0">
                <a:latin typeface="+mn-lt"/>
                <a:ea typeface="+mn-ea"/>
                <a:cs typeface="+mn-cs"/>
                <a:sym typeface="PFBeauSansPro-SemiBold" charset="0"/>
              </a:rPr>
              <a:t>Сертифицированность</a:t>
            </a:r>
            <a:r>
              <a:rPr lang="ru-RU" altLang="ru-RU" sz="4000" dirty="0" smtClean="0">
                <a:latin typeface="+mn-lt"/>
                <a:ea typeface="+mn-ea"/>
                <a:cs typeface="+mn-cs"/>
                <a:sym typeface="PFBeauSansPro-SemiBold" charset="0"/>
              </a:rPr>
              <a:t> решения</a:t>
            </a:r>
            <a:endParaRPr lang="ru-RU" altLang="ru-RU" sz="4000" dirty="0">
              <a:latin typeface="+mn-lt"/>
              <a:ea typeface="+mn-ea"/>
              <a:cs typeface="+mn-cs"/>
              <a:sym typeface="PFBeauSansPro-SemiBold" charset="0"/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Blip>
                <a:blip r:embed="rId2"/>
              </a:buBlip>
              <a:defRPr/>
            </a:pPr>
            <a:r>
              <a:rPr lang="ru-RU" altLang="ru-RU" sz="4000" dirty="0">
                <a:latin typeface="+mn-lt"/>
                <a:ea typeface="+mn-ea"/>
                <a:cs typeface="+mn-cs"/>
                <a:sym typeface="PFBeauSansPro-SemiBold" charset="0"/>
              </a:rPr>
              <a:t>Поддержка отечественных алгоритмов </a:t>
            </a:r>
            <a:r>
              <a:rPr lang="ru-RU" altLang="ru-RU" sz="4000" dirty="0" smtClean="0">
                <a:latin typeface="+mn-lt"/>
                <a:ea typeface="+mn-ea"/>
                <a:cs typeface="+mn-cs"/>
                <a:sym typeface="PFBeauSansPro-SemiBold" charset="0"/>
              </a:rPr>
              <a:t>шифрования</a:t>
            </a:r>
            <a:endParaRPr lang="ru-RU" altLang="ru-RU" sz="4000" dirty="0">
              <a:latin typeface="+mn-lt"/>
              <a:ea typeface="+mn-ea"/>
              <a:cs typeface="+mn-cs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ru-RU" altLang="ru-RU" sz="2800" b="1" kern="0" dirty="0" smtClean="0">
              <a:solidFill>
                <a:srgbClr val="FF0000"/>
              </a:solidFill>
              <a:latin typeface="+mn-lt"/>
              <a:ea typeface="+mn-ea"/>
              <a:cs typeface="+mn-cs"/>
              <a:sym typeface="PFBeauSansPro-SemiBold" charset="0"/>
            </a:endParaRPr>
          </a:p>
        </p:txBody>
      </p:sp>
      <p:pic>
        <p:nvPicPr>
          <p:cNvPr id="2050" name="Picture 2" descr="http://cafebijoux.ru/wp-content/uploads/2014/12/ocenka-sai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4424" y="5011322"/>
            <a:ext cx="5715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08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E01235-E9A6-402D-9709-21FA2F0B1DA2}" type="slidenum">
              <a:rPr lang="en-US" altLang="ru-RU" smtClean="0"/>
              <a:pPr>
                <a:defRPr/>
              </a:pPr>
              <a:t>4</a:t>
            </a:fld>
            <a:endParaRPr lang="en-US" altLang="ru-RU" dirty="0"/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1689100" y="520700"/>
            <a:ext cx="18161000" cy="2082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+mj-lt"/>
                <a:ea typeface="+mj-ea"/>
                <a:cs typeface="+mj-cs"/>
                <a:sym typeface="PFBeauSansPro-SemiBold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PFBeauSansPro-SemiBold" charset="0"/>
                <a:ea typeface="ヒラギノ角ゴ ProN W6" charset="0"/>
                <a:cs typeface="ヒラギノ角ゴ ProN W6" charset="0"/>
                <a:sym typeface="PFBeauSansPro-SemiBold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PFBeauSansPro-SemiBold" charset="0"/>
                <a:ea typeface="ヒラギノ角ゴ ProN W6" charset="0"/>
                <a:cs typeface="ヒラギノ角ゴ ProN W6" charset="0"/>
                <a:sym typeface="PFBeauSansPro-SemiBold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PFBeauSansPro-SemiBold" charset="0"/>
                <a:ea typeface="ヒラギノ角ゴ ProN W6" charset="0"/>
                <a:cs typeface="ヒラギノ角ゴ ProN W6" charset="0"/>
                <a:sym typeface="PFBeauSansPro-SemiBold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PFBeauSansPro-SemiBold" charset="0"/>
                <a:ea typeface="ヒラギノ角ゴ ProN W6" charset="0"/>
                <a:cs typeface="ヒラギノ角ゴ ProN W6" charset="0"/>
                <a:sym typeface="PFBeauSansPro-SemiBold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PFBeauSansPro-SemiBold" charset="0"/>
                <a:ea typeface="ヒラギノ角ゴ ProN W6" charset="0"/>
                <a:cs typeface="ヒラギノ角ゴ ProN W6" charset="0"/>
                <a:sym typeface="PFBeauSansPro-SemiBold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PFBeauSansPro-SemiBold" charset="0"/>
                <a:ea typeface="ヒラギノ角ゴ ProN W6" charset="0"/>
                <a:cs typeface="ヒラギノ角ゴ ProN W6" charset="0"/>
                <a:sym typeface="PFBeauSansPro-SemiBold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PFBeauSansPro-SemiBold" charset="0"/>
                <a:ea typeface="ヒラギノ角ゴ ProN W6" charset="0"/>
                <a:cs typeface="ヒラギノ角ゴ ProN W6" charset="0"/>
                <a:sym typeface="PFBeauSansPro-SemiBold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PFBeauSansPro-SemiBold" charset="0"/>
                <a:ea typeface="ヒラギノ角ゴ ProN W6" charset="0"/>
                <a:cs typeface="ヒラギノ角ゴ ProN W6" charset="0"/>
                <a:sym typeface="PFBeauSansPro-SemiBold" charset="0"/>
              </a:defRPr>
            </a:lvl9pPr>
          </a:lstStyle>
          <a:p>
            <a:pPr eaLnBrk="1" hangingPunct="1"/>
            <a:r>
              <a:rPr lang="en-US" altLang="ru-RU" kern="0" dirty="0" smtClean="0"/>
              <a:t>JaCarta – </a:t>
            </a:r>
            <a:r>
              <a:rPr lang="ru-RU" altLang="ru-RU" kern="0" dirty="0" smtClean="0"/>
              <a:t>сделано в России</a:t>
            </a:r>
            <a:endParaRPr lang="en-US" altLang="ru-RU" kern="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04480" y="2576741"/>
            <a:ext cx="1908212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0" lvl="1" indent="-711200" algn="l">
              <a:lnSpc>
                <a:spcPct val="150000"/>
              </a:lnSpc>
              <a:buSzPct val="86000"/>
              <a:buBlip>
                <a:blip r:embed="rId3"/>
              </a:buBlip>
              <a:defRPr/>
            </a:pPr>
            <a:r>
              <a:rPr lang="ru-RU" sz="40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PFBeauSansPro-SemiBold" charset="0"/>
              </a:rPr>
              <a:t>JaCarta – семейство токенов и смарт-карт нового поколения, разработанное и производимое в России компанией "Аладдин Р.Д.".</a:t>
            </a:r>
          </a:p>
          <a:p>
            <a:pPr marL="711200" lvl="1" indent="-711200" algn="l">
              <a:lnSpc>
                <a:spcPct val="150000"/>
              </a:lnSpc>
              <a:buSzPct val="86000"/>
              <a:buBlip>
                <a:blip r:embed="rId3"/>
              </a:buBlip>
              <a:defRPr/>
            </a:pPr>
            <a:r>
              <a:rPr lang="ru-RU" sz="40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PFBeauSansPro-Bbook" charset="0"/>
              </a:rPr>
              <a:t>Токены и смарт-карты семейства JaCarta позволяют полностью заменить средства аутентификации зарубежных производителей, а в сочетании с системой управления жизненным циклом JaCarta Management System создают законченную систему аутентификации в организации и на предприятии.	</a:t>
            </a:r>
          </a:p>
          <a:p>
            <a:pPr marL="0" lvl="1" algn="l">
              <a:lnSpc>
                <a:spcPct val="150000"/>
              </a:lnSpc>
              <a:buSzPct val="86000"/>
              <a:defRPr/>
            </a:pPr>
            <a:endParaRPr lang="ru-RU" sz="4000" dirty="0" smtClean="0">
              <a:solidFill>
                <a:schemeClr val="tx1"/>
              </a:solidFill>
              <a:latin typeface="+mn-lt"/>
              <a:ea typeface="+mn-ea"/>
              <a:cs typeface="+mn-cs"/>
              <a:sym typeface="PFBeauSansPro-SemiBold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000" y="8971762"/>
            <a:ext cx="14169922" cy="383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04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E01235-E9A6-402D-9709-21FA2F0B1DA2}" type="slidenum">
              <a:rPr lang="en-US" altLang="ru-RU" smtClean="0"/>
              <a:pPr>
                <a:defRPr/>
              </a:pPr>
              <a:t>5</a:t>
            </a:fld>
            <a:endParaRPr lang="en-US" altLang="ru-RU" dirty="0"/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1689100" y="520700"/>
            <a:ext cx="18161000" cy="2082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+mj-lt"/>
                <a:ea typeface="+mj-ea"/>
                <a:cs typeface="+mj-cs"/>
                <a:sym typeface="PFBeauSansPro-SemiBold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PFBeauSansPro-SemiBold" charset="0"/>
                <a:ea typeface="ヒラギノ角ゴ ProN W6" charset="0"/>
                <a:cs typeface="ヒラギノ角ゴ ProN W6" charset="0"/>
                <a:sym typeface="PFBeauSansPro-SemiBold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PFBeauSansPro-SemiBold" charset="0"/>
                <a:ea typeface="ヒラギノ角ゴ ProN W6" charset="0"/>
                <a:cs typeface="ヒラギノ角ゴ ProN W6" charset="0"/>
                <a:sym typeface="PFBeauSansPro-SemiBold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PFBeauSansPro-SemiBold" charset="0"/>
                <a:ea typeface="ヒラギノ角ゴ ProN W6" charset="0"/>
                <a:cs typeface="ヒラギノ角ゴ ProN W6" charset="0"/>
                <a:sym typeface="PFBeauSansPro-SemiBold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PFBeauSansPro-SemiBold" charset="0"/>
                <a:ea typeface="ヒラギノ角ゴ ProN W6" charset="0"/>
                <a:cs typeface="ヒラギノ角ゴ ProN W6" charset="0"/>
                <a:sym typeface="PFBeauSansPro-SemiBold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PFBeauSansPro-SemiBold" charset="0"/>
                <a:ea typeface="ヒラギノ角ゴ ProN W6" charset="0"/>
                <a:cs typeface="ヒラギノ角ゴ ProN W6" charset="0"/>
                <a:sym typeface="PFBeauSansPro-SemiBold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PFBeauSansPro-SemiBold" charset="0"/>
                <a:ea typeface="ヒラギノ角ゴ ProN W6" charset="0"/>
                <a:cs typeface="ヒラギノ角ゴ ProN W6" charset="0"/>
                <a:sym typeface="PFBeauSansPro-SemiBold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PFBeauSansPro-SemiBold" charset="0"/>
                <a:ea typeface="ヒラギノ角ゴ ProN W6" charset="0"/>
                <a:cs typeface="ヒラギノ角ゴ ProN W6" charset="0"/>
                <a:sym typeface="PFBeauSansPro-SemiBold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PFBeauSansPro-SemiBold" charset="0"/>
                <a:ea typeface="ヒラギノ角ゴ ProN W6" charset="0"/>
                <a:cs typeface="ヒラギノ角ゴ ProN W6" charset="0"/>
                <a:sym typeface="PFBeauSansPro-SemiBold" charset="0"/>
              </a:defRPr>
            </a:lvl9pPr>
          </a:lstStyle>
          <a:p>
            <a:pPr eaLnBrk="1" hangingPunct="1"/>
            <a:r>
              <a:rPr lang="ru-RU" altLang="ru-RU" kern="0" dirty="0" smtClean="0"/>
              <a:t>Биометрия</a:t>
            </a:r>
            <a:endParaRPr lang="en-US" altLang="ru-RU" kern="0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462058" y="3139108"/>
            <a:ext cx="9061926" cy="4176464"/>
          </a:xfrm>
          <a:prstGeom prst="rect">
            <a:avLst/>
          </a:prstGeom>
          <a:extLst/>
        </p:spPr>
        <p:txBody>
          <a:bodyPr numCol="1"/>
          <a:lstStyle>
            <a:lvl1pPr algn="l" rtl="0" eaLnBrk="0" fontAlgn="base" hangingPunct="0">
              <a:spcBef>
                <a:spcPts val="330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+mn-lt"/>
                <a:ea typeface="+mn-ea"/>
                <a:cs typeface="+mn-cs"/>
                <a:sym typeface="PFBeauSansPro-SemiBold" charset="0"/>
              </a:defRPr>
            </a:lvl1pPr>
            <a:lvl2pPr marL="711200" indent="-711200" algn="l" rtl="0" eaLnBrk="0" fontAlgn="base" hangingPunct="0">
              <a:spcBef>
                <a:spcPts val="3500"/>
              </a:spcBef>
              <a:spcAft>
                <a:spcPct val="0"/>
              </a:spcAft>
              <a:buSzPct val="86000"/>
              <a:buChar char="•"/>
              <a:defRPr sz="5000">
                <a:solidFill>
                  <a:schemeClr val="tx1"/>
                </a:solidFill>
                <a:latin typeface="PFBeauSansPro-Bbook" charset="0"/>
                <a:ea typeface="ヒラギノ角ゴ ProN W3" charset="0"/>
                <a:cs typeface="ヒラギノ角ゴ ProN W3" charset="0"/>
                <a:sym typeface="PFBeauSansPro-Bbook" charset="0"/>
              </a:defRPr>
            </a:lvl2pPr>
            <a:lvl3pPr marL="1295400" indent="-5842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PFBeauSansPro-Regular" charset="0"/>
              <a:buChar char="-"/>
              <a:defRPr sz="4200">
                <a:solidFill>
                  <a:schemeClr val="tx1"/>
                </a:solidFill>
                <a:latin typeface="PFBeauSansPro-Regular" charset="0"/>
                <a:ea typeface="ヒラギノ角ゴ ProN W3" charset="0"/>
                <a:cs typeface="ヒラギノ角ゴ ProN W3" charset="0"/>
                <a:sym typeface="PFBeauSansPro-Regular" charset="0"/>
              </a:defRPr>
            </a:lvl3pPr>
            <a:lvl4pPr marL="1879600" indent="-571500" algn="l" rtl="0" eaLnBrk="0" fontAlgn="base" hangingPunct="0">
              <a:spcBef>
                <a:spcPts val="3300"/>
              </a:spcBef>
              <a:spcAft>
                <a:spcPct val="0"/>
              </a:spcAft>
              <a:buClr>
                <a:srgbClr val="CE3B00"/>
              </a:buClr>
              <a:buSzPct val="125000"/>
              <a:buFont typeface="PFBeauSansPro-Bbook" charset="0"/>
              <a:buChar char="‣"/>
              <a:defRPr sz="4100">
                <a:solidFill>
                  <a:srgbClr val="CE3B00"/>
                </a:solidFill>
                <a:latin typeface="PFBeauSansPro-Bbook" charset="0"/>
                <a:ea typeface="ヒラギノ角ゴ ProN W3" charset="0"/>
                <a:cs typeface="ヒラギノ角ゴ ProN W3" charset="0"/>
                <a:sym typeface="PFBeauSansPro-Bbook" charset="0"/>
              </a:defRPr>
            </a:lvl4pPr>
            <a:lvl5pPr marL="1854200" indent="-5080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1A1A1A"/>
              </a:buClr>
              <a:buSzPct val="110000"/>
              <a:buFont typeface="PFBeauSansPro-Italic" charset="0"/>
              <a:buChar char="-"/>
              <a:defRPr sz="3600">
                <a:solidFill>
                  <a:srgbClr val="1A1A1A"/>
                </a:solidFill>
                <a:latin typeface="PFBeauSansPro-Italic" charset="0"/>
                <a:ea typeface="ヒラギノ角ゴ ProN W3" charset="0"/>
                <a:cs typeface="ヒラギノ角ゴ ProN W3" charset="0"/>
                <a:sym typeface="PFBeauSansPro-Italic" charset="0"/>
              </a:defRPr>
            </a:lvl5pPr>
            <a:lvl6pPr marL="2311400" indent="-508000" algn="l" rtl="0" fontAlgn="base">
              <a:spcBef>
                <a:spcPts val="2000"/>
              </a:spcBef>
              <a:spcAft>
                <a:spcPct val="0"/>
              </a:spcAft>
              <a:buClr>
                <a:srgbClr val="1A1A1A"/>
              </a:buClr>
              <a:buSzPct val="110000"/>
              <a:buFont typeface="PFBeauSansPro-Italic" charset="0"/>
              <a:buChar char="-"/>
              <a:defRPr sz="3600">
                <a:solidFill>
                  <a:srgbClr val="1A1A1A"/>
                </a:solidFill>
                <a:latin typeface="PFBeauSansPro-Italic" charset="0"/>
                <a:ea typeface="ヒラギノ角ゴ ProN W3" charset="0"/>
                <a:cs typeface="ヒラギノ角ゴ ProN W3" charset="0"/>
                <a:sym typeface="PFBeauSansPro-Italic" charset="0"/>
              </a:defRPr>
            </a:lvl6pPr>
            <a:lvl7pPr marL="2768600" indent="-508000" algn="l" rtl="0" fontAlgn="base">
              <a:spcBef>
                <a:spcPts val="2000"/>
              </a:spcBef>
              <a:spcAft>
                <a:spcPct val="0"/>
              </a:spcAft>
              <a:buClr>
                <a:srgbClr val="1A1A1A"/>
              </a:buClr>
              <a:buSzPct val="110000"/>
              <a:buFont typeface="PFBeauSansPro-Italic" charset="0"/>
              <a:buChar char="-"/>
              <a:defRPr sz="3600">
                <a:solidFill>
                  <a:srgbClr val="1A1A1A"/>
                </a:solidFill>
                <a:latin typeface="PFBeauSansPro-Italic" charset="0"/>
                <a:ea typeface="ヒラギノ角ゴ ProN W3" charset="0"/>
                <a:cs typeface="ヒラギノ角ゴ ProN W3" charset="0"/>
                <a:sym typeface="PFBeauSansPro-Italic" charset="0"/>
              </a:defRPr>
            </a:lvl7pPr>
            <a:lvl8pPr marL="3225800" indent="-508000" algn="l" rtl="0" fontAlgn="base">
              <a:spcBef>
                <a:spcPts val="2000"/>
              </a:spcBef>
              <a:spcAft>
                <a:spcPct val="0"/>
              </a:spcAft>
              <a:buClr>
                <a:srgbClr val="1A1A1A"/>
              </a:buClr>
              <a:buSzPct val="110000"/>
              <a:buFont typeface="PFBeauSansPro-Italic" charset="0"/>
              <a:buChar char="-"/>
              <a:defRPr sz="3600">
                <a:solidFill>
                  <a:srgbClr val="1A1A1A"/>
                </a:solidFill>
                <a:latin typeface="PFBeauSansPro-Italic" charset="0"/>
                <a:ea typeface="ヒラギノ角ゴ ProN W3" charset="0"/>
                <a:cs typeface="ヒラギノ角ゴ ProN W3" charset="0"/>
                <a:sym typeface="PFBeauSansPro-Italic" charset="0"/>
              </a:defRPr>
            </a:lvl8pPr>
            <a:lvl9pPr marL="3683000" indent="-508000" algn="l" rtl="0" fontAlgn="base">
              <a:spcBef>
                <a:spcPts val="2000"/>
              </a:spcBef>
              <a:spcAft>
                <a:spcPct val="0"/>
              </a:spcAft>
              <a:buClr>
                <a:srgbClr val="1A1A1A"/>
              </a:buClr>
              <a:buSzPct val="110000"/>
              <a:buFont typeface="PFBeauSansPro-Italic" charset="0"/>
              <a:buChar char="-"/>
              <a:defRPr sz="3600">
                <a:solidFill>
                  <a:srgbClr val="1A1A1A"/>
                </a:solidFill>
                <a:latin typeface="PFBeauSansPro-Italic" charset="0"/>
                <a:ea typeface="ヒラギノ角ゴ ProN W3" charset="0"/>
                <a:cs typeface="ヒラギノ角ゴ ProN W3" charset="0"/>
                <a:sym typeface="PFBeauSansPro-Italic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Blip>
                <a:blip r:embed="rId2"/>
              </a:buBlip>
              <a:defRPr/>
            </a:pPr>
            <a:endParaRPr lang="ru-RU" altLang="ru-RU" sz="4100" kern="0" dirty="0" smtClean="0"/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Blip>
                <a:blip r:embed="rId2"/>
              </a:buBlip>
              <a:defRPr/>
            </a:pPr>
            <a:r>
              <a:rPr lang="ru-RU" sz="4000" dirty="0">
                <a:latin typeface="+mn-lt"/>
                <a:ea typeface="+mn-ea"/>
                <a:cs typeface="+mn-cs"/>
                <a:sym typeface="Gill Sans" charset="0"/>
              </a:rPr>
              <a:t>Отпечаток пальца вместо сложных и длинных паролей (удобство)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Blip>
                <a:blip r:embed="rId2"/>
              </a:buBlip>
              <a:defRPr/>
            </a:pPr>
            <a:r>
              <a:rPr lang="ru-RU" sz="4000" dirty="0">
                <a:latin typeface="+mn-lt"/>
                <a:ea typeface="+mn-ea"/>
                <a:cs typeface="+mn-cs"/>
                <a:sym typeface="Gill Sans" charset="0"/>
              </a:rPr>
              <a:t>Дополнительная гарантия безопасности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Blip>
                <a:blip r:embed="rId2"/>
              </a:buBlip>
              <a:defRPr/>
            </a:pPr>
            <a:r>
              <a:rPr lang="ru-RU" sz="4000" dirty="0">
                <a:latin typeface="+mn-lt"/>
                <a:ea typeface="+mn-ea"/>
                <a:cs typeface="+mn-cs"/>
                <a:sym typeface="Gill Sans" charset="0"/>
              </a:rPr>
              <a:t>Неотчуждаемость от владельца</a:t>
            </a:r>
          </a:p>
          <a:p>
            <a:pPr lvl="1" eaLnBrk="1" hangingPunct="1"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  <a:defRPr/>
            </a:pPr>
            <a:endParaRPr lang="en-US" altLang="ru-RU" sz="4300" kern="0" dirty="0" smtClean="0"/>
          </a:p>
          <a:p>
            <a:pPr marL="762000" lvl="1" eaLnBrk="1" hangingPunct="1">
              <a:spcBef>
                <a:spcPts val="1650"/>
              </a:spcBef>
              <a:defRPr/>
            </a:pPr>
            <a:endParaRPr lang="en-US" altLang="ru-RU" sz="4300" kern="0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384" y="3987469"/>
            <a:ext cx="8988600" cy="5992399"/>
          </a:xfrm>
          <a:prstGeom prst="rect">
            <a:avLst/>
          </a:prstGeom>
        </p:spPr>
      </p:pic>
      <p:pic>
        <p:nvPicPr>
          <p:cNvPr id="10" name="Picture 4"/>
          <p:cNvPicPr>
            <a:picLocks noChangeArrowheads="1"/>
          </p:cNvPicPr>
          <p:nvPr/>
        </p:nvPicPr>
        <p:blipFill>
          <a:blip r:embed="rId4">
            <a:duotone>
              <a:srgbClr val="EEECE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492" y="10216876"/>
            <a:ext cx="8307365" cy="243489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1" name="Текст 16"/>
          <p:cNvSpPr txBox="1">
            <a:spLocks/>
          </p:cNvSpPr>
          <p:nvPr/>
        </p:nvSpPr>
        <p:spPr>
          <a:xfrm>
            <a:off x="6250981" y="10490320"/>
            <a:ext cx="7780385" cy="1888009"/>
          </a:xfrm>
          <a:prstGeom prst="rect">
            <a:avLst/>
          </a:prstGeom>
        </p:spPr>
        <p:txBody>
          <a:bodyPr anchor="ctr"/>
          <a:lstStyle>
            <a:lvl1pPr marL="0" indent="0" algn="ctr" defTabSz="1980956" rtl="0" eaLnBrk="1" latinLnBrk="0" hangingPunct="1">
              <a:spcBef>
                <a:spcPct val="20000"/>
              </a:spcBef>
              <a:buFont typeface="Arial" pitchFamily="34" charset="0"/>
              <a:buNone/>
              <a:defRPr sz="4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90478" indent="0" algn="l" defTabSz="1980956" rtl="0" eaLnBrk="1" latinLnBrk="0" hangingPunct="1">
              <a:spcBef>
                <a:spcPct val="20000"/>
              </a:spcBef>
              <a:buFont typeface="Arial" pitchFamily="34" charset="0"/>
              <a:buNone/>
              <a:defRPr sz="4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80956" indent="0" algn="l" defTabSz="1980956" rtl="0" eaLnBrk="1" latinLnBrk="0" hangingPunct="1">
              <a:spcBef>
                <a:spcPct val="20000"/>
              </a:spcBef>
              <a:buFont typeface="Arial" pitchFamily="34" charset="0"/>
              <a:buNone/>
              <a:defRPr sz="3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71434" indent="0" algn="l" defTabSz="1980956" rtl="0" eaLnBrk="1" latinLnBrk="0" hangingPunct="1">
              <a:spcBef>
                <a:spcPct val="20000"/>
              </a:spcBef>
              <a:buFont typeface="Arial" pitchFamily="34" charset="0"/>
              <a:buNone/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1912" indent="0" algn="l" defTabSz="1980956" rtl="0" eaLnBrk="1" latinLnBrk="0" hangingPunct="1">
              <a:spcBef>
                <a:spcPct val="20000"/>
              </a:spcBef>
              <a:buFont typeface="Arial" pitchFamily="34" charset="0"/>
              <a:buNone/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52390" indent="0" algn="l" defTabSz="1980956" rtl="0" eaLnBrk="1" latinLnBrk="0" hangingPunct="1">
              <a:spcBef>
                <a:spcPct val="20000"/>
              </a:spcBef>
              <a:buFont typeface="Arial" pitchFamily="34" charset="0"/>
              <a:buNone/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868" indent="0" algn="l" defTabSz="1980956" rtl="0" eaLnBrk="1" latinLnBrk="0" hangingPunct="1">
              <a:spcBef>
                <a:spcPct val="20000"/>
              </a:spcBef>
              <a:buFont typeface="Arial" pitchFamily="34" charset="0"/>
              <a:buNone/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933347" indent="0" algn="l" defTabSz="1980956" rtl="0" eaLnBrk="1" latinLnBrk="0" hangingPunct="1">
              <a:spcBef>
                <a:spcPct val="20000"/>
              </a:spcBef>
              <a:buFont typeface="Arial" pitchFamily="34" charset="0"/>
              <a:buNone/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923825" indent="0" algn="l" defTabSz="1980956" rtl="0" eaLnBrk="1" latinLnBrk="0" hangingPunct="1">
              <a:spcBef>
                <a:spcPct val="20000"/>
              </a:spcBef>
              <a:buFont typeface="Arial" pitchFamily="34" charset="0"/>
              <a:buNone/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alt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BeauSansPro-Bbook"/>
                <a:ea typeface="+mn-ea"/>
                <a:cs typeface="+mn-cs"/>
                <a:sym typeface="Gill Sans" charset="0"/>
              </a:rPr>
              <a:t>Поддержка технологий </a:t>
            </a:r>
            <a:br>
              <a:rPr kumimoji="0" lang="ru-RU" alt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BeauSansPro-Bbook"/>
                <a:ea typeface="+mn-ea"/>
                <a:cs typeface="+mn-cs"/>
                <a:sym typeface="Gill Sans" charset="0"/>
              </a:rPr>
            </a:br>
            <a:r>
              <a:rPr lang="en-US" sz="3600" b="0" dirty="0">
                <a:solidFill>
                  <a:srgbClr val="000000"/>
                </a:solidFill>
                <a:latin typeface="PFBeauSansPro-Bbook"/>
              </a:rPr>
              <a:t>Match</a:t>
            </a:r>
            <a:r>
              <a:rPr lang="ru-RU" sz="3600" b="0" dirty="0">
                <a:solidFill>
                  <a:srgbClr val="000000"/>
                </a:solidFill>
                <a:latin typeface="PFBeauSansPro-Bbook"/>
              </a:rPr>
              <a:t>-</a:t>
            </a:r>
            <a:r>
              <a:rPr lang="en-US" sz="3600" b="0" dirty="0">
                <a:solidFill>
                  <a:srgbClr val="000000"/>
                </a:solidFill>
                <a:latin typeface="PFBeauSansPro-Bbook"/>
              </a:rPr>
              <a:t>on</a:t>
            </a:r>
            <a:r>
              <a:rPr lang="ru-RU" sz="3600" b="0" dirty="0">
                <a:solidFill>
                  <a:srgbClr val="000000"/>
                </a:solidFill>
                <a:latin typeface="PFBeauSansPro-Bbook"/>
              </a:rPr>
              <a:t>-</a:t>
            </a:r>
            <a:r>
              <a:rPr lang="en-US" sz="3600" b="0" dirty="0">
                <a:solidFill>
                  <a:srgbClr val="000000"/>
                </a:solidFill>
                <a:latin typeface="PFBeauSansPro-Bbook"/>
              </a:rPr>
              <a:t>Card </a:t>
            </a:r>
            <a:r>
              <a:rPr lang="ru-RU" altLang="ru-RU" sz="3600" b="0" dirty="0">
                <a:solidFill>
                  <a:srgbClr val="000000"/>
                </a:solidFill>
                <a:latin typeface="PFBeauSansPro-Bbook"/>
              </a:rPr>
              <a:t>и </a:t>
            </a:r>
            <a:r>
              <a:rPr lang="en-US" sz="3600" b="0" dirty="0">
                <a:solidFill>
                  <a:srgbClr val="000000"/>
                </a:solidFill>
                <a:latin typeface="PFBeauSansPro-Bbook"/>
              </a:rPr>
              <a:t>Match</a:t>
            </a:r>
            <a:r>
              <a:rPr lang="ru-RU" sz="3600" b="0" dirty="0">
                <a:solidFill>
                  <a:srgbClr val="000000"/>
                </a:solidFill>
                <a:latin typeface="PFBeauSansPro-Bbook"/>
              </a:rPr>
              <a:t>-</a:t>
            </a:r>
            <a:r>
              <a:rPr lang="en-US" sz="3600" b="0" dirty="0">
                <a:solidFill>
                  <a:srgbClr val="000000"/>
                </a:solidFill>
                <a:latin typeface="PFBeauSansPro-Bbook"/>
              </a:rPr>
              <a:t>on</a:t>
            </a:r>
            <a:r>
              <a:rPr lang="ru-RU" sz="3600" b="0" dirty="0">
                <a:solidFill>
                  <a:srgbClr val="000000"/>
                </a:solidFill>
                <a:latin typeface="PFBeauSansPro-Bbook"/>
              </a:rPr>
              <a:t>-</a:t>
            </a:r>
            <a:r>
              <a:rPr lang="en-US" sz="3600" b="0" dirty="0">
                <a:solidFill>
                  <a:srgbClr val="000000"/>
                </a:solidFill>
                <a:latin typeface="PFBeauSansPro-Bbook"/>
              </a:rPr>
              <a:t>Device </a:t>
            </a:r>
            <a:endParaRPr lang="en-US" altLang="ru-RU" sz="3600" b="0" dirty="0">
              <a:solidFill>
                <a:srgbClr val="000000"/>
              </a:solidFill>
              <a:latin typeface="PFBeauSansPro-Bbook"/>
            </a:endParaRPr>
          </a:p>
        </p:txBody>
      </p:sp>
    </p:spTree>
    <p:extLst>
      <p:ext uri="{BB962C8B-B14F-4D97-AF65-F5344CB8AC3E}">
        <p14:creationId xmlns:p14="http://schemas.microsoft.com/office/powerpoint/2010/main" val="168883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nergy-polis.ru/uploads/posts/2015-04/1429729743_2014-2-3-agora-oliver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56" y="3858519"/>
            <a:ext cx="7658748" cy="66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1689100" y="538598"/>
            <a:ext cx="18135600" cy="2095500"/>
          </a:xfrm>
        </p:spPr>
        <p:txBody>
          <a:bodyPr/>
          <a:lstStyle/>
          <a:p>
            <a:pPr eaLnBrk="1"/>
            <a:r>
              <a:rPr lang="en-US" altLang="ru-RU" dirty="0" smtClean="0">
                <a:latin typeface="PF BeauSans Pro Bbook" panose="02000503030000020004" pitchFamily="50" charset="0"/>
              </a:rPr>
              <a:t>JaCarta Management System</a:t>
            </a:r>
            <a:endParaRPr lang="ru-RU" altLang="ru-RU" dirty="0" smtClean="0">
              <a:latin typeface="PF BeauSans Pro Bbook" panose="02000503030000020004" pitchFamily="50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idx="1"/>
          </p:nvPr>
        </p:nvSpPr>
        <p:spPr>
          <a:xfrm>
            <a:off x="7355632" y="3642443"/>
            <a:ext cx="13427772" cy="7706691"/>
          </a:xfrm>
        </p:spPr>
        <p:txBody>
          <a:bodyPr/>
          <a:lstStyle/>
          <a:p>
            <a:pPr marL="382588" lvl="1" indent="-382588" defTabSz="511175">
              <a:spcBef>
                <a:spcPts val="1200"/>
              </a:spcBef>
              <a:buSzPct val="56000"/>
              <a:buBlip>
                <a:blip r:embed="rId3"/>
              </a:buBlip>
              <a:defRPr/>
            </a:pPr>
            <a:r>
              <a:rPr lang="ru-RU" altLang="ru-RU" sz="3500" b="1" dirty="0" smtClean="0">
                <a:latin typeface="PFBeauSansPro-SemiBold" panose="02000503000000020004" pitchFamily="50" charset="0"/>
                <a:sym typeface="PFBeauSansPro-SemiBold" panose="02000503000000020004" pitchFamily="50" charset="0"/>
              </a:rPr>
              <a:t>Учитывает</a:t>
            </a:r>
          </a:p>
          <a:p>
            <a:pPr marL="1249256" lvl="2" indent="-382588" defTabSz="511175">
              <a:spcBef>
                <a:spcPts val="1200"/>
              </a:spcBef>
              <a:buSzPct val="56000"/>
              <a:buBlip>
                <a:blip r:embed="rId3"/>
              </a:buBlip>
              <a:defRPr/>
            </a:pPr>
            <a:r>
              <a:rPr lang="ru-RU" altLang="ru-RU" sz="3200" dirty="0" smtClean="0">
                <a:latin typeface="PFBeauSansPro-Regular" panose="02000500000000020004" pitchFamily="50" charset="0"/>
                <a:sym typeface="PFBeauSansPro-SemiBold" panose="02000503000000020004" pitchFamily="50" charset="0"/>
              </a:rPr>
              <a:t>Все </a:t>
            </a:r>
            <a:r>
              <a:rPr lang="en-US" altLang="ru-RU" sz="3200" dirty="0" smtClean="0">
                <a:latin typeface="PFBeauSansPro-Regular" panose="02000500000000020004" pitchFamily="50" charset="0"/>
                <a:sym typeface="PFBeauSansPro-SemiBold" panose="02000503000000020004" pitchFamily="50" charset="0"/>
              </a:rPr>
              <a:t>USB-</a:t>
            </a:r>
            <a:r>
              <a:rPr lang="ru-RU" altLang="ru-RU" sz="3200" dirty="0" smtClean="0">
                <a:latin typeface="PFBeauSansPro-Regular" panose="02000500000000020004" pitchFamily="50" charset="0"/>
                <a:sym typeface="PFBeauSansPro-SemiBold" panose="02000503000000020004" pitchFamily="50" charset="0"/>
              </a:rPr>
              <a:t>токены и смарт-карты на предприятии</a:t>
            </a:r>
          </a:p>
          <a:p>
            <a:pPr marL="1249256" lvl="2" indent="-382588" defTabSz="511175">
              <a:spcBef>
                <a:spcPts val="1200"/>
              </a:spcBef>
              <a:buSzPct val="56000"/>
              <a:buBlip>
                <a:blip r:embed="rId3"/>
              </a:buBlip>
              <a:defRPr/>
            </a:pPr>
            <a:r>
              <a:rPr lang="ru-RU" altLang="ru-RU" sz="3200" dirty="0" smtClean="0">
                <a:latin typeface="PFBeauSansPro-Regular" panose="02000500000000020004" pitchFamily="50" charset="0"/>
                <a:sym typeface="PFBeauSansPro-SemiBold" panose="02000503000000020004" pitchFamily="50" charset="0"/>
              </a:rPr>
              <a:t>Всех пользователей и компьютеры, подключенные к системе</a:t>
            </a:r>
          </a:p>
          <a:p>
            <a:pPr marL="1249256" lvl="2" indent="-382588" defTabSz="511175">
              <a:spcBef>
                <a:spcPts val="1200"/>
              </a:spcBef>
              <a:buSzPct val="56000"/>
              <a:buBlip>
                <a:blip r:embed="rId3"/>
              </a:buBlip>
              <a:defRPr/>
            </a:pPr>
            <a:r>
              <a:rPr lang="ru-RU" altLang="ru-RU" sz="3200" dirty="0" smtClean="0">
                <a:latin typeface="PFBeauSansPro-Regular" panose="02000500000000020004" pitchFamily="50" charset="0"/>
                <a:sym typeface="PFBeauSansPro-SemiBold" panose="02000503000000020004" pitchFamily="50" charset="0"/>
              </a:rPr>
              <a:t>Все политики безопасности, относящиеся к пользователям, </a:t>
            </a:r>
            <a:r>
              <a:rPr lang="en-US" altLang="ru-RU" sz="3200" dirty="0" smtClean="0">
                <a:latin typeface="PFBeauSansPro-Regular" panose="02000500000000020004" pitchFamily="50" charset="0"/>
                <a:sym typeface="PFBeauSansPro-SemiBold" panose="02000503000000020004" pitchFamily="50" charset="0"/>
              </a:rPr>
              <a:t>USB-</a:t>
            </a:r>
            <a:r>
              <a:rPr lang="ru-RU" altLang="ru-RU" sz="3200" dirty="0" smtClean="0">
                <a:latin typeface="PFBeauSansPro-Regular" panose="02000500000000020004" pitchFamily="50" charset="0"/>
                <a:sym typeface="PFBeauSansPro-SemiBold" panose="02000503000000020004" pitchFamily="50" charset="0"/>
              </a:rPr>
              <a:t>токенам и смарт-картам</a:t>
            </a:r>
          </a:p>
          <a:p>
            <a:pPr marL="1249256" lvl="2" indent="-382588" defTabSz="511175">
              <a:spcBef>
                <a:spcPts val="1200"/>
              </a:spcBef>
              <a:buSzPct val="56000"/>
              <a:buBlip>
                <a:blip r:embed="rId3"/>
              </a:buBlip>
              <a:defRPr/>
            </a:pPr>
            <a:r>
              <a:rPr lang="ru-RU" altLang="ru-RU" sz="3200" dirty="0" smtClean="0">
                <a:latin typeface="PFBeauSansPro-Regular" panose="02000500000000020004" pitchFamily="50" charset="0"/>
                <a:sym typeface="PFBeauSansPro-SemiBold" panose="02000503000000020004" pitchFamily="50" charset="0"/>
              </a:rPr>
              <a:t>Все события по выпуску и обслуживанию смарт-карт, </a:t>
            </a:r>
            <a:r>
              <a:rPr lang="en-US" altLang="ru-RU" sz="3200" dirty="0" smtClean="0">
                <a:latin typeface="PFBeauSansPro-Regular" panose="02000500000000020004" pitchFamily="50" charset="0"/>
                <a:sym typeface="PFBeauSansPro-SemiBold" panose="02000503000000020004" pitchFamily="50" charset="0"/>
              </a:rPr>
              <a:t>USB-</a:t>
            </a:r>
            <a:r>
              <a:rPr lang="ru-RU" altLang="ru-RU" sz="3200" dirty="0" smtClean="0">
                <a:latin typeface="PFBeauSansPro-Regular" panose="02000500000000020004" pitchFamily="50" charset="0"/>
                <a:sym typeface="PFBeauSansPro-SemiBold" panose="02000503000000020004" pitchFamily="50" charset="0"/>
              </a:rPr>
              <a:t>токенов и цифровых сертификатов</a:t>
            </a:r>
          </a:p>
          <a:p>
            <a:pPr marL="1249256" lvl="2" indent="-382588" defTabSz="511175">
              <a:spcBef>
                <a:spcPts val="1200"/>
              </a:spcBef>
              <a:buSzPct val="56000"/>
              <a:buBlip>
                <a:blip r:embed="rId3"/>
              </a:buBlip>
              <a:defRPr/>
            </a:pPr>
            <a:r>
              <a:rPr lang="ru-RU" altLang="ru-RU" sz="3200" dirty="0" smtClean="0">
                <a:latin typeface="PFBeauSansPro-Regular" panose="02000500000000020004" pitchFamily="50" charset="0"/>
                <a:sym typeface="PFBeauSansPro-SemiBold" panose="02000503000000020004" pitchFamily="50" charset="0"/>
              </a:rPr>
              <a:t>События аутентификации</a:t>
            </a:r>
          </a:p>
          <a:p>
            <a:pPr marL="1249256" lvl="2" indent="-382588" defTabSz="511175">
              <a:spcBef>
                <a:spcPts val="1200"/>
              </a:spcBef>
              <a:buSzPct val="56000"/>
              <a:buBlip>
                <a:blip r:embed="rId3"/>
              </a:buBlip>
              <a:defRPr/>
            </a:pPr>
            <a:r>
              <a:rPr lang="ru-RU" altLang="ru-RU" sz="3200" dirty="0" smtClean="0">
                <a:latin typeface="PFBeauSansPro-Regular" panose="02000500000000020004" pitchFamily="50" charset="0"/>
                <a:sym typeface="PFBeauSansPro-SemiBold" panose="02000503000000020004" pitchFamily="50" charset="0"/>
              </a:rPr>
              <a:t>События потери, поломки, блокировки смарт-карт</a:t>
            </a:r>
          </a:p>
          <a:p>
            <a:pPr marL="1249256" lvl="2" indent="-382588" defTabSz="511175">
              <a:spcBef>
                <a:spcPts val="1200"/>
              </a:spcBef>
              <a:buSzPct val="56000"/>
              <a:buBlip>
                <a:blip r:embed="rId3"/>
              </a:buBlip>
              <a:defRPr/>
            </a:pPr>
            <a:r>
              <a:rPr lang="ru-RU" altLang="ru-RU" sz="3200" dirty="0" smtClean="0">
                <a:latin typeface="PFBeauSansPro-Regular" panose="02000500000000020004" pitchFamily="50" charset="0"/>
                <a:sym typeface="PFBeauSansPro-SemiBold" panose="02000503000000020004" pitchFamily="50" charset="0"/>
              </a:rPr>
              <a:t>Сроки действия сертификатов</a:t>
            </a:r>
          </a:p>
          <a:p>
            <a:pPr marL="1249256" lvl="2" indent="-382588" defTabSz="511175">
              <a:spcBef>
                <a:spcPts val="1200"/>
              </a:spcBef>
              <a:buSzPct val="56000"/>
              <a:buBlip>
                <a:blip r:embed="rId3"/>
              </a:buBlip>
              <a:defRPr/>
            </a:pPr>
            <a:r>
              <a:rPr lang="ru-RU" altLang="ru-RU" sz="3200" dirty="0" smtClean="0">
                <a:latin typeface="PFBeauSansPro-Regular" panose="02000500000000020004" pitchFamily="50" charset="0"/>
                <a:sym typeface="PFBeauSansPro-SemiBold" panose="02000503000000020004" pitchFamily="50" charset="0"/>
              </a:rPr>
              <a:t>СКЗИ в соответствии с требованиями регуляторов</a:t>
            </a:r>
          </a:p>
        </p:txBody>
      </p:sp>
    </p:spTree>
    <p:extLst>
      <p:ext uri="{BB962C8B-B14F-4D97-AF65-F5344CB8AC3E}">
        <p14:creationId xmlns:p14="http://schemas.microsoft.com/office/powerpoint/2010/main" val="279428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"/>
            <a:ext cx="21336000" cy="133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56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"/>
            <a:ext cx="21336000" cy="133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3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7"/>
            <a:ext cx="21336000" cy="133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285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Заголовок и подзаголовок">
  <a:themeElements>
    <a:clrScheme name="Заголовок и подзаголовок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 и подзаголовок">
      <a:majorFont>
        <a:latin typeface="PFBeauSansPro-SemiBold"/>
        <a:ea typeface="ヒラギノ角ゴ ProN W6"/>
        <a:cs typeface="ヒラギノ角ゴ ProN W6"/>
      </a:majorFont>
      <a:minorFont>
        <a:latin typeface="PFBeauSansPro-SemiBold"/>
        <a:ea typeface="ヒラギノ角ゴ ProN W6"/>
        <a:cs typeface="ヒラギノ角ゴ ProN W6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Заголовок и подзаголовок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Заголовок и пункты - 2 столбца">
  <a:themeElements>
    <a:clrScheme name="Заголовок и пункты - 2 столбц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 и пункты - 2 столбца">
      <a:majorFont>
        <a:latin typeface="PFBeauSansPro-SemiBold"/>
        <a:ea typeface="ヒラギノ角ゴ ProN W6"/>
        <a:cs typeface="ヒラギノ角ゴ ProN W6"/>
      </a:majorFont>
      <a:minorFont>
        <a:latin typeface="PFBeauSansPro-SemiBold"/>
        <a:ea typeface="ヒラギノ角ゴ ProN W6"/>
        <a:cs typeface="ヒラギノ角ゴ ProN W6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Заголовок и пункты - 2 столбц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Заголовок - по центру">
  <a:themeElements>
    <a:clrScheme name="Заголовок - по центру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 - по центру">
      <a:majorFont>
        <a:latin typeface="PFBeauSansPro-SemiBold"/>
        <a:ea typeface="ヒラギノ角ゴ ProN W6"/>
        <a:cs typeface="ヒラギノ角ゴ ProN W6"/>
      </a:majorFont>
      <a:minorFont>
        <a:latin typeface="Gill Sans"/>
        <a:ea typeface="ヒラギノ角ゴ ProN W3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Заголовок - по центр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лайды Презентация &quot;Аладдин Р.Д.&quot;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F_Beau_Sans">
      <a:majorFont>
        <a:latin typeface="PFBeauSansPro-Bbook"/>
        <a:ea typeface=""/>
        <a:cs typeface=""/>
      </a:majorFont>
      <a:minorFont>
        <a:latin typeface="PFBeauSansPro-B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 презентации" id="{B2EB8384-0A1F-4F11-8436-4DB9A273719D}" vid="{B6456B9B-4DCD-4DF5-8C61-B055B15BC3F9}"/>
    </a:ext>
  </a:extLst>
</a:theme>
</file>

<file path=ppt/theme/theme5.xml><?xml version="1.0" encoding="utf-8"?>
<a:theme xmlns:a="http://schemas.openxmlformats.org/drawingml/2006/main" name="2_Слайды Презентация &quot;Аладдин Р.Д.&quot;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F_Beau_Sans">
      <a:majorFont>
        <a:latin typeface="PFBeauSansPro-Bbook"/>
        <a:ea typeface=""/>
        <a:cs typeface=""/>
      </a:majorFont>
      <a:minorFont>
        <a:latin typeface="PFBeauSansPro-B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 презентации" id="{B2EB8384-0A1F-4F11-8436-4DB9A273719D}" vid="{B6456B9B-4DCD-4DF5-8C61-B055B15BC3F9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6203F7A00F3B4D862A3578286550C1" ma:contentTypeVersion="5" ma:contentTypeDescription="Create a new document." ma:contentTypeScope="" ma:versionID="d7cbc8d4deaa1ad3a8f198cf71470e73">
  <xsd:schema xmlns:xsd="http://www.w3.org/2001/XMLSchema" xmlns:p="http://schemas.microsoft.com/office/2006/metadata/properties" targetNamespace="http://schemas.microsoft.com/office/2006/metadata/properties" ma:root="true" ma:fieldsID="9894a8306ea380c46c1ae5794db4d63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B98445C-0201-4DBD-9B95-0444F138D504}">
  <ds:schemaRefs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3651D02-DA9C-419B-89BE-89AC98A994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067AE1-FFAE-47FB-8BF1-ED0FD65EB3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5600</TotalTime>
  <Pages>0</Pages>
  <Words>469</Words>
  <Characters>0</Characters>
  <Application>Microsoft Office PowerPoint</Application>
  <PresentationFormat>Произвольный</PresentationFormat>
  <Lines>0</Lines>
  <Paragraphs>98</Paragraphs>
  <Slides>14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Заголовок и подзаголовок</vt:lpstr>
      <vt:lpstr>Заголовок и пункты - 2 столбца</vt:lpstr>
      <vt:lpstr>Заголовок - по центру</vt:lpstr>
      <vt:lpstr>Слайды Презентация "Аладдин Р.Д."</vt:lpstr>
      <vt:lpstr>2_Слайды Презентация "Аладдин Р.Д."</vt:lpstr>
      <vt:lpstr>Рынок информационной безопасности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JaCarta Management System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решения Аладдин</dc:title>
  <dc:creator>Svetlana Gruzdeva</dc:creator>
  <cp:lastModifiedBy>Olga Pokusaeva</cp:lastModifiedBy>
  <cp:revision>198</cp:revision>
  <cp:lastPrinted>2016-09-27T10:49:46Z</cp:lastPrinted>
  <dcterms:modified xsi:type="dcterms:W3CDTF">2016-09-27T10:50:57Z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0x0101006F6203F7A00F3B4D862A3578286550C1</vt:lpwstr>
  </property>
</Properties>
</file>